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03" r:id="rId1"/>
  </p:sldMasterIdLst>
  <p:notesMasterIdLst>
    <p:notesMasterId r:id="rId24"/>
  </p:notesMasterIdLst>
  <p:handoutMasterIdLst>
    <p:handoutMasterId r:id="rId25"/>
  </p:handoutMasterIdLst>
  <p:sldIdLst>
    <p:sldId id="424" r:id="rId2"/>
    <p:sldId id="456" r:id="rId3"/>
    <p:sldId id="473" r:id="rId4"/>
    <p:sldId id="474" r:id="rId5"/>
    <p:sldId id="477" r:id="rId6"/>
    <p:sldId id="478" r:id="rId7"/>
    <p:sldId id="475" r:id="rId8"/>
    <p:sldId id="476" r:id="rId9"/>
    <p:sldId id="461" r:id="rId10"/>
    <p:sldId id="464" r:id="rId11"/>
    <p:sldId id="465" r:id="rId12"/>
    <p:sldId id="466" r:id="rId13"/>
    <p:sldId id="467" r:id="rId14"/>
    <p:sldId id="469" r:id="rId15"/>
    <p:sldId id="468" r:id="rId16"/>
    <p:sldId id="462" r:id="rId17"/>
    <p:sldId id="463" r:id="rId18"/>
    <p:sldId id="482" r:id="rId19"/>
    <p:sldId id="479" r:id="rId20"/>
    <p:sldId id="480" r:id="rId21"/>
    <p:sldId id="481" r:id="rId22"/>
    <p:sldId id="484" r:id="rId23"/>
  </p:sldIdLst>
  <p:sldSz cx="9144000" cy="5143500" type="screen16x9"/>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CA"/>
    <a:srgbClr val="5E2750"/>
    <a:srgbClr val="EB9700"/>
    <a:srgbClr val="FECB00"/>
    <a:srgbClr val="A8B400"/>
    <a:srgbClr val="007C92"/>
    <a:srgbClr val="9C2AA0"/>
    <a:srgbClr val="54575A"/>
    <a:srgbClr val="EA231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93" autoAdjust="0"/>
    <p:restoredTop sz="89734" autoAdjust="0"/>
  </p:normalViewPr>
  <p:slideViewPr>
    <p:cSldViewPr snapToGrid="0" showGuides="1">
      <p:cViewPr>
        <p:scale>
          <a:sx n="119" d="100"/>
          <a:sy n="119" d="100"/>
        </p:scale>
        <p:origin x="144" y="280"/>
      </p:cViewPr>
      <p:guideLst/>
    </p:cSldViewPr>
  </p:slideViewPr>
  <p:outlineViewPr>
    <p:cViewPr>
      <p:scale>
        <a:sx n="33" d="100"/>
        <a:sy n="33" d="100"/>
      </p:scale>
      <p:origin x="0" y="-536"/>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3520" y="184"/>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309BA5-5EBB-4A5D-B2F7-2DDE3718B835}" type="doc">
      <dgm:prSet loTypeId="urn:microsoft.com/office/officeart/2011/layout/ConvergingText" loCatId="process" qsTypeId="urn:microsoft.com/office/officeart/2005/8/quickstyle/simple1" qsCatId="simple" csTypeId="urn:microsoft.com/office/officeart/2005/8/colors/colorful2" csCatId="colorful" phldr="1"/>
      <dgm:spPr/>
      <dgm:t>
        <a:bodyPr/>
        <a:lstStyle/>
        <a:p>
          <a:endParaRPr lang="en-US"/>
        </a:p>
      </dgm:t>
    </dgm:pt>
    <dgm:pt modelId="{FB4BCF3C-1E27-483F-9143-D9BE1026BC36}">
      <dgm:prSet phldrT="[Text]"/>
      <dgm:spPr/>
      <dgm:t>
        <a:bodyPr/>
        <a:lstStyle/>
        <a:p>
          <a:r>
            <a:rPr lang="en-US" dirty="0" smtClean="0"/>
            <a:t>DevOps</a:t>
          </a:r>
          <a:endParaRPr lang="en-US" dirty="0"/>
        </a:p>
      </dgm:t>
    </dgm:pt>
    <dgm:pt modelId="{46F86D8D-CD74-4929-A538-82809E9EAB4E}" type="parTrans" cxnId="{1FE87019-B064-40CE-8229-328346764554}">
      <dgm:prSet/>
      <dgm:spPr/>
      <dgm:t>
        <a:bodyPr/>
        <a:lstStyle/>
        <a:p>
          <a:endParaRPr lang="en-US"/>
        </a:p>
      </dgm:t>
    </dgm:pt>
    <dgm:pt modelId="{CFEBACD5-A868-49EF-905E-6E0EFFA1E610}" type="sibTrans" cxnId="{1FE87019-B064-40CE-8229-328346764554}">
      <dgm:prSet/>
      <dgm:spPr/>
      <dgm:t>
        <a:bodyPr/>
        <a:lstStyle/>
        <a:p>
          <a:endParaRPr lang="en-US"/>
        </a:p>
      </dgm:t>
    </dgm:pt>
    <dgm:pt modelId="{D85A98F6-BAC2-4782-B434-D8F83FCDA24D}">
      <dgm:prSet phldrT="[Text]"/>
      <dgm:spPr/>
      <dgm:t>
        <a:bodyPr/>
        <a:lstStyle/>
        <a:p>
          <a:r>
            <a:rPr lang="en-US" dirty="0" smtClean="0"/>
            <a:t>App Development</a:t>
          </a:r>
          <a:endParaRPr lang="en-US" dirty="0"/>
        </a:p>
      </dgm:t>
    </dgm:pt>
    <dgm:pt modelId="{E850DFE0-DEC9-48CD-839A-6CAF8B29D276}" type="parTrans" cxnId="{CCCA8D78-F3CE-4620-B4E7-03E16FCAE77E}">
      <dgm:prSet/>
      <dgm:spPr/>
      <dgm:t>
        <a:bodyPr/>
        <a:lstStyle/>
        <a:p>
          <a:endParaRPr lang="en-US"/>
        </a:p>
      </dgm:t>
    </dgm:pt>
    <dgm:pt modelId="{954F2E20-EF58-48B3-874A-3213D9CCDC0A}" type="sibTrans" cxnId="{CCCA8D78-F3CE-4620-B4E7-03E16FCAE77E}">
      <dgm:prSet/>
      <dgm:spPr/>
      <dgm:t>
        <a:bodyPr/>
        <a:lstStyle/>
        <a:p>
          <a:endParaRPr lang="en-US"/>
        </a:p>
      </dgm:t>
    </dgm:pt>
    <dgm:pt modelId="{3E70305D-3D71-47AC-8233-C4664F7AD3E0}">
      <dgm:prSet phldrT="[Text]"/>
      <dgm:spPr/>
      <dgm:t>
        <a:bodyPr/>
        <a:lstStyle/>
        <a:p>
          <a:r>
            <a:rPr lang="en-US" dirty="0" smtClean="0"/>
            <a:t>App Maintenance</a:t>
          </a:r>
          <a:endParaRPr lang="en-US" dirty="0"/>
        </a:p>
      </dgm:t>
    </dgm:pt>
    <dgm:pt modelId="{9E478BF8-EDE1-4241-9C29-29074491BBA2}" type="parTrans" cxnId="{F0831A65-C544-41B4-BF10-48A45EBD9B18}">
      <dgm:prSet/>
      <dgm:spPr/>
      <dgm:t>
        <a:bodyPr/>
        <a:lstStyle/>
        <a:p>
          <a:endParaRPr lang="en-US"/>
        </a:p>
      </dgm:t>
    </dgm:pt>
    <dgm:pt modelId="{89389240-8F98-4C44-9451-EA9515612283}" type="sibTrans" cxnId="{F0831A65-C544-41B4-BF10-48A45EBD9B18}">
      <dgm:prSet/>
      <dgm:spPr/>
      <dgm:t>
        <a:bodyPr/>
        <a:lstStyle/>
        <a:p>
          <a:endParaRPr lang="en-US"/>
        </a:p>
      </dgm:t>
    </dgm:pt>
    <dgm:pt modelId="{B6DDDE5C-9580-485E-9C9C-CFA38EE11327}">
      <dgm:prSet phldrT="[Text]"/>
      <dgm:spPr/>
      <dgm:t>
        <a:bodyPr/>
        <a:lstStyle/>
        <a:p>
          <a:r>
            <a:rPr lang="en-US" dirty="0" smtClean="0"/>
            <a:t>App Operations</a:t>
          </a:r>
          <a:endParaRPr lang="en-US" dirty="0"/>
        </a:p>
      </dgm:t>
    </dgm:pt>
    <dgm:pt modelId="{537DD56F-1644-4297-A016-1BFC913BC331}" type="parTrans" cxnId="{A45A81DD-658F-4F7C-8EB3-EA02F5B205C6}">
      <dgm:prSet/>
      <dgm:spPr/>
      <dgm:t>
        <a:bodyPr/>
        <a:lstStyle/>
        <a:p>
          <a:endParaRPr lang="en-US"/>
        </a:p>
      </dgm:t>
    </dgm:pt>
    <dgm:pt modelId="{055ABF8F-8C30-4715-81E6-302AE0E0F33A}" type="sibTrans" cxnId="{A45A81DD-658F-4F7C-8EB3-EA02F5B205C6}">
      <dgm:prSet/>
      <dgm:spPr/>
      <dgm:t>
        <a:bodyPr/>
        <a:lstStyle/>
        <a:p>
          <a:endParaRPr lang="en-US"/>
        </a:p>
      </dgm:t>
    </dgm:pt>
    <dgm:pt modelId="{961911DA-F014-4B01-BFE8-A8C445C9255F}">
      <dgm:prSet phldrT="[Text]"/>
      <dgm:spPr/>
      <dgm:t>
        <a:bodyPr/>
        <a:lstStyle/>
        <a:p>
          <a:r>
            <a:rPr lang="en-US" dirty="0" smtClean="0"/>
            <a:t>Infra Management</a:t>
          </a:r>
          <a:endParaRPr lang="en-US" dirty="0"/>
        </a:p>
      </dgm:t>
    </dgm:pt>
    <dgm:pt modelId="{18D50E9D-9966-4EB5-A635-679CFC2FC783}" type="parTrans" cxnId="{38D012C5-1900-4915-B99B-1DE2D42D1275}">
      <dgm:prSet/>
      <dgm:spPr/>
      <dgm:t>
        <a:bodyPr/>
        <a:lstStyle/>
        <a:p>
          <a:endParaRPr lang="en-US"/>
        </a:p>
      </dgm:t>
    </dgm:pt>
    <dgm:pt modelId="{5A74F4A6-0E94-428F-93E4-CF034F495F4E}" type="sibTrans" cxnId="{38D012C5-1900-4915-B99B-1DE2D42D1275}">
      <dgm:prSet/>
      <dgm:spPr/>
      <dgm:t>
        <a:bodyPr/>
        <a:lstStyle/>
        <a:p>
          <a:endParaRPr lang="en-US"/>
        </a:p>
      </dgm:t>
    </dgm:pt>
    <dgm:pt modelId="{26383A2D-7AC5-4DBB-9574-000486002450}">
      <dgm:prSet phldrT="[Text]"/>
      <dgm:spPr/>
      <dgm:t>
        <a:bodyPr/>
        <a:lstStyle/>
        <a:p>
          <a:r>
            <a:rPr lang="en-US" dirty="0" smtClean="0"/>
            <a:t>Infra Operations</a:t>
          </a:r>
          <a:endParaRPr lang="en-US" dirty="0"/>
        </a:p>
      </dgm:t>
    </dgm:pt>
    <dgm:pt modelId="{540D333E-5643-486D-893C-75C6CCFAC3E6}" type="parTrans" cxnId="{12DAD4C9-362D-4D51-A71F-300D8C905E5B}">
      <dgm:prSet/>
      <dgm:spPr/>
      <dgm:t>
        <a:bodyPr/>
        <a:lstStyle/>
        <a:p>
          <a:endParaRPr lang="en-US"/>
        </a:p>
      </dgm:t>
    </dgm:pt>
    <dgm:pt modelId="{E390F0F6-4845-470E-B39F-7E3608E20B3B}" type="sibTrans" cxnId="{12DAD4C9-362D-4D51-A71F-300D8C905E5B}">
      <dgm:prSet/>
      <dgm:spPr/>
      <dgm:t>
        <a:bodyPr/>
        <a:lstStyle/>
        <a:p>
          <a:endParaRPr lang="en-US"/>
        </a:p>
      </dgm:t>
    </dgm:pt>
    <dgm:pt modelId="{317F76C0-BBF3-4C89-A018-CE3A6E56D2E5}" type="pres">
      <dgm:prSet presAssocID="{87309BA5-5EBB-4A5D-B2F7-2DDE3718B835}" presName="Name0" presStyleCnt="0">
        <dgm:presLayoutVars>
          <dgm:chMax/>
          <dgm:chPref val="1"/>
          <dgm:dir/>
          <dgm:animOne val="branch"/>
          <dgm:animLvl val="lvl"/>
          <dgm:resizeHandles/>
        </dgm:presLayoutVars>
      </dgm:prSet>
      <dgm:spPr/>
      <dgm:t>
        <a:bodyPr/>
        <a:lstStyle/>
        <a:p>
          <a:endParaRPr lang="en-US"/>
        </a:p>
      </dgm:t>
    </dgm:pt>
    <dgm:pt modelId="{E7D689F8-BE72-47D4-B032-C8A7F8C23337}" type="pres">
      <dgm:prSet presAssocID="{FB4BCF3C-1E27-483F-9143-D9BE1026BC36}" presName="composite" presStyleCnt="0"/>
      <dgm:spPr/>
    </dgm:pt>
    <dgm:pt modelId="{A85E377F-1316-4C49-AC30-17F949E8055B}" type="pres">
      <dgm:prSet presAssocID="{FB4BCF3C-1E27-483F-9143-D9BE1026BC36}" presName="ParentAccent1" presStyleLbl="alignNode1" presStyleIdx="0" presStyleCnt="51" custLinFactNeighborY="85932"/>
      <dgm:spPr/>
    </dgm:pt>
    <dgm:pt modelId="{309D7ABF-26E4-4D40-8FAA-F2544CAECBCC}" type="pres">
      <dgm:prSet presAssocID="{FB4BCF3C-1E27-483F-9143-D9BE1026BC36}" presName="ParentAccent2" presStyleLbl="alignNode1" presStyleIdx="1" presStyleCnt="51" custLinFactNeighborY="85932"/>
      <dgm:spPr/>
    </dgm:pt>
    <dgm:pt modelId="{7D60BDE1-EB85-4F35-A49C-EC7D90A2E438}" type="pres">
      <dgm:prSet presAssocID="{FB4BCF3C-1E27-483F-9143-D9BE1026BC36}" presName="ParentAccent3" presStyleLbl="alignNode1" presStyleIdx="2" presStyleCnt="51" custLinFactNeighborY="85932"/>
      <dgm:spPr/>
    </dgm:pt>
    <dgm:pt modelId="{346792B2-F9C0-412B-9E1B-AE61BD76AC44}" type="pres">
      <dgm:prSet presAssocID="{FB4BCF3C-1E27-483F-9143-D9BE1026BC36}" presName="ParentAccent4" presStyleLbl="alignNode1" presStyleIdx="3" presStyleCnt="51" custLinFactNeighborY="85932"/>
      <dgm:spPr/>
    </dgm:pt>
    <dgm:pt modelId="{3A7AA7AA-FE90-4567-9910-8C017A3376B8}" type="pres">
      <dgm:prSet presAssocID="{FB4BCF3C-1E27-483F-9143-D9BE1026BC36}" presName="ParentAccent5" presStyleLbl="alignNode1" presStyleIdx="4" presStyleCnt="51" custLinFactNeighborY="85932"/>
      <dgm:spPr/>
    </dgm:pt>
    <dgm:pt modelId="{164E13B4-6FA0-40DE-B06D-E0644DF0296C}" type="pres">
      <dgm:prSet presAssocID="{FB4BCF3C-1E27-483F-9143-D9BE1026BC36}" presName="ParentAccent6" presStyleLbl="alignNode1" presStyleIdx="5" presStyleCnt="51" custLinFactNeighborY="42911"/>
      <dgm:spPr/>
    </dgm:pt>
    <dgm:pt modelId="{A9FDE79C-CA32-4048-B871-CC9EE9FA4426}" type="pres">
      <dgm:prSet presAssocID="{FB4BCF3C-1E27-483F-9143-D9BE1026BC36}" presName="ParentAccent7" presStyleLbl="alignNode1" presStyleIdx="6" presStyleCnt="51" custLinFactNeighborY="85932"/>
      <dgm:spPr/>
    </dgm:pt>
    <dgm:pt modelId="{13642045-299F-4231-9532-7E6299D37C81}" type="pres">
      <dgm:prSet presAssocID="{FB4BCF3C-1E27-483F-9143-D9BE1026BC36}" presName="ParentAccent8" presStyleLbl="alignNode1" presStyleIdx="7" presStyleCnt="51" custLinFactNeighborY="85932"/>
      <dgm:spPr/>
    </dgm:pt>
    <dgm:pt modelId="{602D9028-13C7-407C-90C9-31EE9E1A72BC}" type="pres">
      <dgm:prSet presAssocID="{FB4BCF3C-1E27-483F-9143-D9BE1026BC36}" presName="ParentAccent9" presStyleLbl="alignNode1" presStyleIdx="8" presStyleCnt="51" custLinFactNeighborY="85932"/>
      <dgm:spPr/>
    </dgm:pt>
    <dgm:pt modelId="{ABE77EE9-55C5-48A0-8815-BC41ECAAD8ED}" type="pres">
      <dgm:prSet presAssocID="{FB4BCF3C-1E27-483F-9143-D9BE1026BC36}" presName="ParentAccent10" presStyleLbl="alignNode1" presStyleIdx="9" presStyleCnt="51" custLinFactNeighborY="85932"/>
      <dgm:spPr/>
    </dgm:pt>
    <dgm:pt modelId="{34798AC3-2FA4-414B-A95D-DEE0A2EC928A}" type="pres">
      <dgm:prSet presAssocID="{FB4BCF3C-1E27-483F-9143-D9BE1026BC36}" presName="Parent" presStyleLbl="alignNode1" presStyleIdx="10" presStyleCnt="51" custLinFactNeighborY="8481">
        <dgm:presLayoutVars>
          <dgm:chMax val="5"/>
          <dgm:chPref val="3"/>
          <dgm:bulletEnabled val="1"/>
        </dgm:presLayoutVars>
      </dgm:prSet>
      <dgm:spPr/>
      <dgm:t>
        <a:bodyPr/>
        <a:lstStyle/>
        <a:p>
          <a:endParaRPr lang="en-US"/>
        </a:p>
      </dgm:t>
    </dgm:pt>
    <dgm:pt modelId="{4547AFD5-C7FB-4FA8-B3F0-24D9C52E212F}" type="pres">
      <dgm:prSet presAssocID="{D85A98F6-BAC2-4782-B434-D8F83FCDA24D}" presName="Child1Accent1" presStyleLbl="alignNode1" presStyleIdx="11" presStyleCnt="51" custLinFactNeighborY="42911"/>
      <dgm:spPr/>
    </dgm:pt>
    <dgm:pt modelId="{B0CD7A45-30E0-4AF3-82E6-6990E1202DD9}" type="pres">
      <dgm:prSet presAssocID="{D85A98F6-BAC2-4782-B434-D8F83FCDA24D}" presName="Child1Accent2" presStyleLbl="alignNode1" presStyleIdx="12" presStyleCnt="51" custLinFactNeighborY="85932"/>
      <dgm:spPr/>
    </dgm:pt>
    <dgm:pt modelId="{53CCB47E-A23C-4B2A-B759-BCA066E2F253}" type="pres">
      <dgm:prSet presAssocID="{D85A98F6-BAC2-4782-B434-D8F83FCDA24D}" presName="Child1Accent3" presStyleLbl="alignNode1" presStyleIdx="13" presStyleCnt="51" custLinFactNeighborY="85932"/>
      <dgm:spPr/>
    </dgm:pt>
    <dgm:pt modelId="{6AE1F30E-6A76-4425-AA72-2578EF8A39DB}" type="pres">
      <dgm:prSet presAssocID="{D85A98F6-BAC2-4782-B434-D8F83FCDA24D}" presName="Child1Accent4" presStyleLbl="alignNode1" presStyleIdx="14" presStyleCnt="51" custLinFactNeighborY="85932"/>
      <dgm:spPr/>
    </dgm:pt>
    <dgm:pt modelId="{A6F3ED78-A0A9-478F-B55E-B1BB99675AB8}" type="pres">
      <dgm:prSet presAssocID="{D85A98F6-BAC2-4782-B434-D8F83FCDA24D}" presName="Child1Accent5" presStyleLbl="alignNode1" presStyleIdx="15" presStyleCnt="51" custLinFactNeighborY="85932"/>
      <dgm:spPr/>
    </dgm:pt>
    <dgm:pt modelId="{EE079133-7E2C-4A19-9F12-297DB4AB78BB}" type="pres">
      <dgm:prSet presAssocID="{D85A98F6-BAC2-4782-B434-D8F83FCDA24D}" presName="Child1Accent6" presStyleLbl="alignNode1" presStyleIdx="16" presStyleCnt="51" custLinFactNeighborY="85932"/>
      <dgm:spPr/>
    </dgm:pt>
    <dgm:pt modelId="{6EDAC562-5F08-46F9-80D8-A0C48802FE4C}" type="pres">
      <dgm:prSet presAssocID="{D85A98F6-BAC2-4782-B434-D8F83FCDA24D}" presName="Child1Accent7" presStyleLbl="alignNode1" presStyleIdx="17" presStyleCnt="51" custLinFactNeighborY="85932"/>
      <dgm:spPr/>
    </dgm:pt>
    <dgm:pt modelId="{F4AD570C-795C-4B34-81A0-6CCB429B5308}" type="pres">
      <dgm:prSet presAssocID="{D85A98F6-BAC2-4782-B434-D8F83FCDA24D}" presName="Child1Accent8" presStyleLbl="alignNode1" presStyleIdx="18" presStyleCnt="51" custLinFactNeighborY="85932"/>
      <dgm:spPr/>
    </dgm:pt>
    <dgm:pt modelId="{8515C2DC-F35D-4E63-B97C-D4668A922617}" type="pres">
      <dgm:prSet presAssocID="{D85A98F6-BAC2-4782-B434-D8F83FCDA24D}" presName="Child1Accent9" presStyleLbl="alignNode1" presStyleIdx="19" presStyleCnt="51" custLinFactNeighborY="85932"/>
      <dgm:spPr/>
    </dgm:pt>
    <dgm:pt modelId="{6E71D73C-A599-4B52-8245-9BC5B9653B7B}" type="pres">
      <dgm:prSet presAssocID="{D85A98F6-BAC2-4782-B434-D8F83FCDA24D}" presName="Child1" presStyleLbl="revTx" presStyleIdx="0" presStyleCnt="5">
        <dgm:presLayoutVars>
          <dgm:chMax/>
          <dgm:chPref val="0"/>
          <dgm:bulletEnabled val="1"/>
        </dgm:presLayoutVars>
      </dgm:prSet>
      <dgm:spPr/>
      <dgm:t>
        <a:bodyPr/>
        <a:lstStyle/>
        <a:p>
          <a:endParaRPr lang="en-US"/>
        </a:p>
      </dgm:t>
    </dgm:pt>
    <dgm:pt modelId="{86C1218C-441D-4C64-968F-419F54C170DC}" type="pres">
      <dgm:prSet presAssocID="{3E70305D-3D71-47AC-8233-C4664F7AD3E0}" presName="Child2Accent1" presStyleLbl="alignNode1" presStyleIdx="20" presStyleCnt="51" custLinFactNeighborY="42911"/>
      <dgm:spPr/>
    </dgm:pt>
    <dgm:pt modelId="{4FAF4A07-9165-4F86-86B6-7E143E2646AD}" type="pres">
      <dgm:prSet presAssocID="{3E70305D-3D71-47AC-8233-C4664F7AD3E0}" presName="Child2Accent2" presStyleLbl="alignNode1" presStyleIdx="21" presStyleCnt="51" custLinFactNeighborY="85932"/>
      <dgm:spPr/>
    </dgm:pt>
    <dgm:pt modelId="{B8979286-1589-433B-89B3-58E161F396D7}" type="pres">
      <dgm:prSet presAssocID="{3E70305D-3D71-47AC-8233-C4664F7AD3E0}" presName="Child2Accent3" presStyleLbl="alignNode1" presStyleIdx="22" presStyleCnt="51" custLinFactNeighborY="85932"/>
      <dgm:spPr/>
    </dgm:pt>
    <dgm:pt modelId="{E6FB41AC-C5A0-4765-9E15-E4F29B417D22}" type="pres">
      <dgm:prSet presAssocID="{3E70305D-3D71-47AC-8233-C4664F7AD3E0}" presName="Child2Accent4" presStyleLbl="alignNode1" presStyleIdx="23" presStyleCnt="51" custLinFactNeighborY="85932"/>
      <dgm:spPr/>
    </dgm:pt>
    <dgm:pt modelId="{60D32441-0A8E-450C-BC86-794ABD0978FE}" type="pres">
      <dgm:prSet presAssocID="{3E70305D-3D71-47AC-8233-C4664F7AD3E0}" presName="Child2Accent5" presStyleLbl="alignNode1" presStyleIdx="24" presStyleCnt="51" custLinFactNeighborY="85932"/>
      <dgm:spPr/>
    </dgm:pt>
    <dgm:pt modelId="{10926368-929E-4A2B-BE39-2F56AF6F5060}" type="pres">
      <dgm:prSet presAssocID="{3E70305D-3D71-47AC-8233-C4664F7AD3E0}" presName="Child2Accent6" presStyleLbl="alignNode1" presStyleIdx="25" presStyleCnt="51" custLinFactNeighborY="85932"/>
      <dgm:spPr/>
    </dgm:pt>
    <dgm:pt modelId="{668AA235-E73A-42BC-A285-95C8A4BCE643}" type="pres">
      <dgm:prSet presAssocID="{3E70305D-3D71-47AC-8233-C4664F7AD3E0}" presName="Child2Accent7" presStyleLbl="alignNode1" presStyleIdx="26" presStyleCnt="51" custLinFactNeighborY="85932"/>
      <dgm:spPr/>
    </dgm:pt>
    <dgm:pt modelId="{ADD5DC42-A3F7-4A5E-99D6-9426A4630ED4}" type="pres">
      <dgm:prSet presAssocID="{3E70305D-3D71-47AC-8233-C4664F7AD3E0}" presName="Child2" presStyleLbl="revTx" presStyleIdx="1" presStyleCnt="5">
        <dgm:presLayoutVars>
          <dgm:chMax/>
          <dgm:chPref val="0"/>
          <dgm:bulletEnabled val="1"/>
        </dgm:presLayoutVars>
      </dgm:prSet>
      <dgm:spPr/>
      <dgm:t>
        <a:bodyPr/>
        <a:lstStyle/>
        <a:p>
          <a:endParaRPr lang="en-US"/>
        </a:p>
      </dgm:t>
    </dgm:pt>
    <dgm:pt modelId="{3B58571E-C7DA-4F52-B8E2-ED2ACE7048C3}" type="pres">
      <dgm:prSet presAssocID="{B6DDDE5C-9580-485E-9C9C-CFA38EE11327}" presName="Child3Accent1" presStyleLbl="alignNode1" presStyleIdx="27" presStyleCnt="51" custLinFactNeighborY="42911"/>
      <dgm:spPr/>
    </dgm:pt>
    <dgm:pt modelId="{345E19B0-2FCE-4E9E-9F48-E37A11CC7A24}" type="pres">
      <dgm:prSet presAssocID="{B6DDDE5C-9580-485E-9C9C-CFA38EE11327}" presName="Child3Accent2" presStyleLbl="alignNode1" presStyleIdx="28" presStyleCnt="51" custLinFactNeighborY="85932"/>
      <dgm:spPr/>
    </dgm:pt>
    <dgm:pt modelId="{A71C4D68-F926-4E48-9029-2BA5C992EC3B}" type="pres">
      <dgm:prSet presAssocID="{B6DDDE5C-9580-485E-9C9C-CFA38EE11327}" presName="Child3Accent3" presStyleLbl="alignNode1" presStyleIdx="29" presStyleCnt="51" custLinFactNeighborY="85932"/>
      <dgm:spPr/>
    </dgm:pt>
    <dgm:pt modelId="{980B3D28-889A-44B7-83B2-21A549FA2AC8}" type="pres">
      <dgm:prSet presAssocID="{B6DDDE5C-9580-485E-9C9C-CFA38EE11327}" presName="Child3Accent4" presStyleLbl="alignNode1" presStyleIdx="30" presStyleCnt="51" custLinFactNeighborY="85932"/>
      <dgm:spPr/>
    </dgm:pt>
    <dgm:pt modelId="{1647B919-83B7-494D-8ABE-62A48CFB40AB}" type="pres">
      <dgm:prSet presAssocID="{B6DDDE5C-9580-485E-9C9C-CFA38EE11327}" presName="Child3Accent5" presStyleLbl="alignNode1" presStyleIdx="31" presStyleCnt="51" custLinFactNeighborY="85932"/>
      <dgm:spPr/>
    </dgm:pt>
    <dgm:pt modelId="{152EBEA1-873C-4045-BC7E-0128C7060AD4}" type="pres">
      <dgm:prSet presAssocID="{B6DDDE5C-9580-485E-9C9C-CFA38EE11327}" presName="Child3Accent6" presStyleLbl="alignNode1" presStyleIdx="32" presStyleCnt="51" custLinFactNeighborY="85932"/>
      <dgm:spPr/>
    </dgm:pt>
    <dgm:pt modelId="{00C895D5-F682-4654-AEA0-CA6AB196ED1A}" type="pres">
      <dgm:prSet presAssocID="{B6DDDE5C-9580-485E-9C9C-CFA38EE11327}" presName="Child3Accent7" presStyleLbl="alignNode1" presStyleIdx="33" presStyleCnt="51"/>
      <dgm:spPr/>
    </dgm:pt>
    <dgm:pt modelId="{7011AA7A-4EB7-4079-9D9E-FF68749C46C5}" type="pres">
      <dgm:prSet presAssocID="{B6DDDE5C-9580-485E-9C9C-CFA38EE11327}" presName="Child3" presStyleLbl="revTx" presStyleIdx="2" presStyleCnt="5">
        <dgm:presLayoutVars>
          <dgm:chMax/>
          <dgm:chPref val="0"/>
          <dgm:bulletEnabled val="1"/>
        </dgm:presLayoutVars>
      </dgm:prSet>
      <dgm:spPr/>
      <dgm:t>
        <a:bodyPr/>
        <a:lstStyle/>
        <a:p>
          <a:endParaRPr lang="en-US"/>
        </a:p>
      </dgm:t>
    </dgm:pt>
    <dgm:pt modelId="{EED03724-A8E8-4539-8E4B-23C18F4A8A1F}" type="pres">
      <dgm:prSet presAssocID="{961911DA-F014-4B01-BFE8-A8C445C9255F}" presName="Child4Accent1" presStyleLbl="alignNode1" presStyleIdx="34" presStyleCnt="51" custLinFactNeighborY="42911"/>
      <dgm:spPr/>
    </dgm:pt>
    <dgm:pt modelId="{89549CE1-61B8-4FEE-BA7C-A806D9683F4E}" type="pres">
      <dgm:prSet presAssocID="{961911DA-F014-4B01-BFE8-A8C445C9255F}" presName="Child4Accent2" presStyleLbl="alignNode1" presStyleIdx="35" presStyleCnt="51" custLinFactNeighborY="85932"/>
      <dgm:spPr/>
    </dgm:pt>
    <dgm:pt modelId="{DB5BC6AB-7BA1-42DB-84C5-2E0606AA3377}" type="pres">
      <dgm:prSet presAssocID="{961911DA-F014-4B01-BFE8-A8C445C9255F}" presName="Child4Accent3" presStyleLbl="alignNode1" presStyleIdx="36" presStyleCnt="51" custLinFactNeighborY="85932"/>
      <dgm:spPr/>
    </dgm:pt>
    <dgm:pt modelId="{EB0C0BA4-0E38-4556-A43D-61A5BB065BD8}" type="pres">
      <dgm:prSet presAssocID="{961911DA-F014-4B01-BFE8-A8C445C9255F}" presName="Child4Accent4" presStyleLbl="alignNode1" presStyleIdx="37" presStyleCnt="51" custLinFactNeighborY="85932"/>
      <dgm:spPr/>
    </dgm:pt>
    <dgm:pt modelId="{B04C4193-0FF2-4C86-BB55-9D44D5F84596}" type="pres">
      <dgm:prSet presAssocID="{961911DA-F014-4B01-BFE8-A8C445C9255F}" presName="Child4Accent5" presStyleLbl="alignNode1" presStyleIdx="38" presStyleCnt="51" custLinFactNeighborY="85932"/>
      <dgm:spPr/>
    </dgm:pt>
    <dgm:pt modelId="{5A69F39C-565C-4A7C-8F61-DB1AD97C281B}" type="pres">
      <dgm:prSet presAssocID="{961911DA-F014-4B01-BFE8-A8C445C9255F}" presName="Child4Accent6" presStyleLbl="alignNode1" presStyleIdx="39" presStyleCnt="51" custLinFactNeighborY="85932"/>
      <dgm:spPr/>
    </dgm:pt>
    <dgm:pt modelId="{E64F1F94-EF4F-45CD-A803-6125A7675891}" type="pres">
      <dgm:prSet presAssocID="{961911DA-F014-4B01-BFE8-A8C445C9255F}" presName="Child4Accent7" presStyleLbl="alignNode1" presStyleIdx="40" presStyleCnt="51" custLinFactNeighborY="85932"/>
      <dgm:spPr/>
    </dgm:pt>
    <dgm:pt modelId="{29D1A7B1-AFB7-4DB1-B43F-D93E77652E91}" type="pres">
      <dgm:prSet presAssocID="{961911DA-F014-4B01-BFE8-A8C445C9255F}" presName="Child4Accent8" presStyleLbl="alignNode1" presStyleIdx="41" presStyleCnt="51"/>
      <dgm:spPr/>
    </dgm:pt>
    <dgm:pt modelId="{D127D7D9-FC61-429E-8984-9D4FD0507A80}" type="pres">
      <dgm:prSet presAssocID="{961911DA-F014-4B01-BFE8-A8C445C9255F}" presName="Child4" presStyleLbl="revTx" presStyleIdx="3" presStyleCnt="5">
        <dgm:presLayoutVars>
          <dgm:chMax/>
          <dgm:chPref val="0"/>
          <dgm:bulletEnabled val="1"/>
        </dgm:presLayoutVars>
      </dgm:prSet>
      <dgm:spPr/>
      <dgm:t>
        <a:bodyPr/>
        <a:lstStyle/>
        <a:p>
          <a:endParaRPr lang="en-US"/>
        </a:p>
      </dgm:t>
    </dgm:pt>
    <dgm:pt modelId="{40CC8C17-3CBB-436F-8298-9ADA19F6FC6F}" type="pres">
      <dgm:prSet presAssocID="{26383A2D-7AC5-4DBB-9574-000486002450}" presName="Child5Accent1" presStyleLbl="alignNode1" presStyleIdx="42" presStyleCnt="51" custLinFactNeighborY="42911"/>
      <dgm:spPr/>
    </dgm:pt>
    <dgm:pt modelId="{42680C7D-DFE5-42B9-B04E-42446AB06953}" type="pres">
      <dgm:prSet presAssocID="{26383A2D-7AC5-4DBB-9574-000486002450}" presName="Child5Accent2" presStyleLbl="alignNode1" presStyleIdx="43" presStyleCnt="51" custLinFactNeighborY="85932"/>
      <dgm:spPr/>
    </dgm:pt>
    <dgm:pt modelId="{C37F74CB-4751-440C-A4B5-F414599690B7}" type="pres">
      <dgm:prSet presAssocID="{26383A2D-7AC5-4DBB-9574-000486002450}" presName="Child5Accent3" presStyleLbl="alignNode1" presStyleIdx="44" presStyleCnt="51" custLinFactNeighborY="85932"/>
      <dgm:spPr/>
    </dgm:pt>
    <dgm:pt modelId="{82F78336-FF24-4B34-AEF1-5A630791F949}" type="pres">
      <dgm:prSet presAssocID="{26383A2D-7AC5-4DBB-9574-000486002450}" presName="Child5Accent4" presStyleLbl="alignNode1" presStyleIdx="45" presStyleCnt="51" custLinFactNeighborY="-15624"/>
      <dgm:spPr/>
    </dgm:pt>
    <dgm:pt modelId="{C0A626FC-0C09-41EC-B0F7-C7D06384967A}" type="pres">
      <dgm:prSet presAssocID="{26383A2D-7AC5-4DBB-9574-000486002450}" presName="Child5Accent5" presStyleLbl="alignNode1" presStyleIdx="46" presStyleCnt="51" custLinFactNeighborY="-15624"/>
      <dgm:spPr/>
    </dgm:pt>
    <dgm:pt modelId="{A296C23E-4C73-4408-8C16-3544761BC548}" type="pres">
      <dgm:prSet presAssocID="{26383A2D-7AC5-4DBB-9574-000486002450}" presName="Child5Accent6" presStyleLbl="alignNode1" presStyleIdx="47" presStyleCnt="51" custLinFactNeighborY="-15624"/>
      <dgm:spPr/>
    </dgm:pt>
    <dgm:pt modelId="{D5E223EC-84BB-4C99-82E2-1EAF6493D627}" type="pres">
      <dgm:prSet presAssocID="{26383A2D-7AC5-4DBB-9574-000486002450}" presName="Child5Accent7" presStyleLbl="alignNode1" presStyleIdx="48" presStyleCnt="51" custLinFactNeighborY="-15624"/>
      <dgm:spPr/>
    </dgm:pt>
    <dgm:pt modelId="{5F679266-4D63-41E1-990B-A7D08CD1540A}" type="pres">
      <dgm:prSet presAssocID="{26383A2D-7AC5-4DBB-9574-000486002450}" presName="Child5Accent8" presStyleLbl="alignNode1" presStyleIdx="49" presStyleCnt="51" custLinFactNeighborY="-15624"/>
      <dgm:spPr/>
    </dgm:pt>
    <dgm:pt modelId="{E47732C3-A840-4345-959D-7EF6BD88B12C}" type="pres">
      <dgm:prSet presAssocID="{26383A2D-7AC5-4DBB-9574-000486002450}" presName="Child5Accent9" presStyleLbl="alignNode1" presStyleIdx="50" presStyleCnt="51" custLinFactNeighborY="-15624"/>
      <dgm:spPr/>
    </dgm:pt>
    <dgm:pt modelId="{ACE6A841-3414-4FD2-94D9-2CF4BD59FA5C}" type="pres">
      <dgm:prSet presAssocID="{26383A2D-7AC5-4DBB-9574-000486002450}" presName="Child5" presStyleLbl="revTx" presStyleIdx="4" presStyleCnt="5" custLinFactNeighborY="-30338">
        <dgm:presLayoutVars>
          <dgm:chMax/>
          <dgm:chPref val="0"/>
          <dgm:bulletEnabled val="1"/>
        </dgm:presLayoutVars>
      </dgm:prSet>
      <dgm:spPr/>
      <dgm:t>
        <a:bodyPr/>
        <a:lstStyle/>
        <a:p>
          <a:endParaRPr lang="en-US"/>
        </a:p>
      </dgm:t>
    </dgm:pt>
  </dgm:ptLst>
  <dgm:cxnLst>
    <dgm:cxn modelId="{38D012C5-1900-4915-B99B-1DE2D42D1275}" srcId="{FB4BCF3C-1E27-483F-9143-D9BE1026BC36}" destId="{961911DA-F014-4B01-BFE8-A8C445C9255F}" srcOrd="3" destOrd="0" parTransId="{18D50E9D-9966-4EB5-A635-679CFC2FC783}" sibTransId="{5A74F4A6-0E94-428F-93E4-CF034F495F4E}"/>
    <dgm:cxn modelId="{2EB8FA52-206E-4433-A654-5AE68B16563D}" type="presOf" srcId="{961911DA-F014-4B01-BFE8-A8C445C9255F}" destId="{D127D7D9-FC61-429E-8984-9D4FD0507A80}" srcOrd="0" destOrd="0" presId="urn:microsoft.com/office/officeart/2011/layout/ConvergingText"/>
    <dgm:cxn modelId="{12DAD4C9-362D-4D51-A71F-300D8C905E5B}" srcId="{FB4BCF3C-1E27-483F-9143-D9BE1026BC36}" destId="{26383A2D-7AC5-4DBB-9574-000486002450}" srcOrd="4" destOrd="0" parTransId="{540D333E-5643-486D-893C-75C6CCFAC3E6}" sibTransId="{E390F0F6-4845-470E-B39F-7E3608E20B3B}"/>
    <dgm:cxn modelId="{F0831A65-C544-41B4-BF10-48A45EBD9B18}" srcId="{FB4BCF3C-1E27-483F-9143-D9BE1026BC36}" destId="{3E70305D-3D71-47AC-8233-C4664F7AD3E0}" srcOrd="1" destOrd="0" parTransId="{9E478BF8-EDE1-4241-9C29-29074491BBA2}" sibTransId="{89389240-8F98-4C44-9451-EA9515612283}"/>
    <dgm:cxn modelId="{CCCA8D78-F3CE-4620-B4E7-03E16FCAE77E}" srcId="{FB4BCF3C-1E27-483F-9143-D9BE1026BC36}" destId="{D85A98F6-BAC2-4782-B434-D8F83FCDA24D}" srcOrd="0" destOrd="0" parTransId="{E850DFE0-DEC9-48CD-839A-6CAF8B29D276}" sibTransId="{954F2E20-EF58-48B3-874A-3213D9CCDC0A}"/>
    <dgm:cxn modelId="{C3297114-6976-4FD0-A257-E7199E1348B0}" type="presOf" srcId="{26383A2D-7AC5-4DBB-9574-000486002450}" destId="{ACE6A841-3414-4FD2-94D9-2CF4BD59FA5C}" srcOrd="0" destOrd="0" presId="urn:microsoft.com/office/officeart/2011/layout/ConvergingText"/>
    <dgm:cxn modelId="{1FE87019-B064-40CE-8229-328346764554}" srcId="{87309BA5-5EBB-4A5D-B2F7-2DDE3718B835}" destId="{FB4BCF3C-1E27-483F-9143-D9BE1026BC36}" srcOrd="0" destOrd="0" parTransId="{46F86D8D-CD74-4929-A538-82809E9EAB4E}" sibTransId="{CFEBACD5-A868-49EF-905E-6E0EFFA1E610}"/>
    <dgm:cxn modelId="{97A3E825-ED58-4972-99A0-5C9601F765BD}" type="presOf" srcId="{87309BA5-5EBB-4A5D-B2F7-2DDE3718B835}" destId="{317F76C0-BBF3-4C89-A018-CE3A6E56D2E5}" srcOrd="0" destOrd="0" presId="urn:microsoft.com/office/officeart/2011/layout/ConvergingText"/>
    <dgm:cxn modelId="{F4333697-0DB1-4021-88CF-B1C34AB6710A}" type="presOf" srcId="{B6DDDE5C-9580-485E-9C9C-CFA38EE11327}" destId="{7011AA7A-4EB7-4079-9D9E-FF68749C46C5}" srcOrd="0" destOrd="0" presId="urn:microsoft.com/office/officeart/2011/layout/ConvergingText"/>
    <dgm:cxn modelId="{9554CA9A-A98B-4829-AC58-139185F4F716}" type="presOf" srcId="{3E70305D-3D71-47AC-8233-C4664F7AD3E0}" destId="{ADD5DC42-A3F7-4A5E-99D6-9426A4630ED4}" srcOrd="0" destOrd="0" presId="urn:microsoft.com/office/officeart/2011/layout/ConvergingText"/>
    <dgm:cxn modelId="{AB868F87-85C1-48D4-BA76-0FE6D8D6244B}" type="presOf" srcId="{D85A98F6-BAC2-4782-B434-D8F83FCDA24D}" destId="{6E71D73C-A599-4B52-8245-9BC5B9653B7B}" srcOrd="0" destOrd="0" presId="urn:microsoft.com/office/officeart/2011/layout/ConvergingText"/>
    <dgm:cxn modelId="{A45A81DD-658F-4F7C-8EB3-EA02F5B205C6}" srcId="{FB4BCF3C-1E27-483F-9143-D9BE1026BC36}" destId="{B6DDDE5C-9580-485E-9C9C-CFA38EE11327}" srcOrd="2" destOrd="0" parTransId="{537DD56F-1644-4297-A016-1BFC913BC331}" sibTransId="{055ABF8F-8C30-4715-81E6-302AE0E0F33A}"/>
    <dgm:cxn modelId="{0153A66B-5F9D-4B4A-9019-85BEEDD3F44E}" type="presOf" srcId="{FB4BCF3C-1E27-483F-9143-D9BE1026BC36}" destId="{34798AC3-2FA4-414B-A95D-DEE0A2EC928A}" srcOrd="0" destOrd="0" presId="urn:microsoft.com/office/officeart/2011/layout/ConvergingText"/>
    <dgm:cxn modelId="{2AE382B6-5F8A-4B1D-BC00-B4EBDE15A606}" type="presParOf" srcId="{317F76C0-BBF3-4C89-A018-CE3A6E56D2E5}" destId="{E7D689F8-BE72-47D4-B032-C8A7F8C23337}" srcOrd="0" destOrd="0" presId="urn:microsoft.com/office/officeart/2011/layout/ConvergingText"/>
    <dgm:cxn modelId="{804AC91D-BF91-4FC6-850E-E3C851BA18AB}" type="presParOf" srcId="{E7D689F8-BE72-47D4-B032-C8A7F8C23337}" destId="{A85E377F-1316-4C49-AC30-17F949E8055B}" srcOrd="0" destOrd="0" presId="urn:microsoft.com/office/officeart/2011/layout/ConvergingText"/>
    <dgm:cxn modelId="{F5B1893D-C237-45CD-9937-B43891895510}" type="presParOf" srcId="{E7D689F8-BE72-47D4-B032-C8A7F8C23337}" destId="{309D7ABF-26E4-4D40-8FAA-F2544CAECBCC}" srcOrd="1" destOrd="0" presId="urn:microsoft.com/office/officeart/2011/layout/ConvergingText"/>
    <dgm:cxn modelId="{B328622E-A95A-4C60-A8C2-C869E515BB27}" type="presParOf" srcId="{E7D689F8-BE72-47D4-B032-C8A7F8C23337}" destId="{7D60BDE1-EB85-4F35-A49C-EC7D90A2E438}" srcOrd="2" destOrd="0" presId="urn:microsoft.com/office/officeart/2011/layout/ConvergingText"/>
    <dgm:cxn modelId="{34CE635E-54B4-45DF-B8E3-8CE9747CF0F2}" type="presParOf" srcId="{E7D689F8-BE72-47D4-B032-C8A7F8C23337}" destId="{346792B2-F9C0-412B-9E1B-AE61BD76AC44}" srcOrd="3" destOrd="0" presId="urn:microsoft.com/office/officeart/2011/layout/ConvergingText"/>
    <dgm:cxn modelId="{18BDF3AD-3171-4230-96D8-C602A24BF433}" type="presParOf" srcId="{E7D689F8-BE72-47D4-B032-C8A7F8C23337}" destId="{3A7AA7AA-FE90-4567-9910-8C017A3376B8}" srcOrd="4" destOrd="0" presId="urn:microsoft.com/office/officeart/2011/layout/ConvergingText"/>
    <dgm:cxn modelId="{3DFB010F-D357-45AD-BB0C-4EC0A01930D7}" type="presParOf" srcId="{E7D689F8-BE72-47D4-B032-C8A7F8C23337}" destId="{164E13B4-6FA0-40DE-B06D-E0644DF0296C}" srcOrd="5" destOrd="0" presId="urn:microsoft.com/office/officeart/2011/layout/ConvergingText"/>
    <dgm:cxn modelId="{30138660-5451-450B-8B61-8523754F6E7B}" type="presParOf" srcId="{E7D689F8-BE72-47D4-B032-C8A7F8C23337}" destId="{A9FDE79C-CA32-4048-B871-CC9EE9FA4426}" srcOrd="6" destOrd="0" presId="urn:microsoft.com/office/officeart/2011/layout/ConvergingText"/>
    <dgm:cxn modelId="{94D4F1D7-FC88-4E62-BC2B-0053A4163562}" type="presParOf" srcId="{E7D689F8-BE72-47D4-B032-C8A7F8C23337}" destId="{13642045-299F-4231-9532-7E6299D37C81}" srcOrd="7" destOrd="0" presId="urn:microsoft.com/office/officeart/2011/layout/ConvergingText"/>
    <dgm:cxn modelId="{59383AC1-19AB-4F62-B98D-403F77C4965D}" type="presParOf" srcId="{E7D689F8-BE72-47D4-B032-C8A7F8C23337}" destId="{602D9028-13C7-407C-90C9-31EE9E1A72BC}" srcOrd="8" destOrd="0" presId="urn:microsoft.com/office/officeart/2011/layout/ConvergingText"/>
    <dgm:cxn modelId="{3DEF294D-A755-419C-A014-B89770305828}" type="presParOf" srcId="{E7D689F8-BE72-47D4-B032-C8A7F8C23337}" destId="{ABE77EE9-55C5-48A0-8815-BC41ECAAD8ED}" srcOrd="9" destOrd="0" presId="urn:microsoft.com/office/officeart/2011/layout/ConvergingText"/>
    <dgm:cxn modelId="{1EB16C55-D696-4682-8B37-6C5887CA1221}" type="presParOf" srcId="{E7D689F8-BE72-47D4-B032-C8A7F8C23337}" destId="{34798AC3-2FA4-414B-A95D-DEE0A2EC928A}" srcOrd="10" destOrd="0" presId="urn:microsoft.com/office/officeart/2011/layout/ConvergingText"/>
    <dgm:cxn modelId="{35FD6B11-D062-4CCF-BCA9-952A11307FF9}" type="presParOf" srcId="{E7D689F8-BE72-47D4-B032-C8A7F8C23337}" destId="{4547AFD5-C7FB-4FA8-B3F0-24D9C52E212F}" srcOrd="11" destOrd="0" presId="urn:microsoft.com/office/officeart/2011/layout/ConvergingText"/>
    <dgm:cxn modelId="{53510AEF-660D-4C5D-9ACF-1D018883BDB9}" type="presParOf" srcId="{E7D689F8-BE72-47D4-B032-C8A7F8C23337}" destId="{B0CD7A45-30E0-4AF3-82E6-6990E1202DD9}" srcOrd="12" destOrd="0" presId="urn:microsoft.com/office/officeart/2011/layout/ConvergingText"/>
    <dgm:cxn modelId="{1312F214-10AE-45B8-80E9-BDCA2E3903C9}" type="presParOf" srcId="{E7D689F8-BE72-47D4-B032-C8A7F8C23337}" destId="{53CCB47E-A23C-4B2A-B759-BCA066E2F253}" srcOrd="13" destOrd="0" presId="urn:microsoft.com/office/officeart/2011/layout/ConvergingText"/>
    <dgm:cxn modelId="{83A5D7E7-EEA0-4DD3-A187-8760B0886C0F}" type="presParOf" srcId="{E7D689F8-BE72-47D4-B032-C8A7F8C23337}" destId="{6AE1F30E-6A76-4425-AA72-2578EF8A39DB}" srcOrd="14" destOrd="0" presId="urn:microsoft.com/office/officeart/2011/layout/ConvergingText"/>
    <dgm:cxn modelId="{91C77F0D-22BF-4114-8ED3-9830A5AE3D27}" type="presParOf" srcId="{E7D689F8-BE72-47D4-B032-C8A7F8C23337}" destId="{A6F3ED78-A0A9-478F-B55E-B1BB99675AB8}" srcOrd="15" destOrd="0" presId="urn:microsoft.com/office/officeart/2011/layout/ConvergingText"/>
    <dgm:cxn modelId="{C8EC8971-749C-4D06-94F4-40F0149B29D0}" type="presParOf" srcId="{E7D689F8-BE72-47D4-B032-C8A7F8C23337}" destId="{EE079133-7E2C-4A19-9F12-297DB4AB78BB}" srcOrd="16" destOrd="0" presId="urn:microsoft.com/office/officeart/2011/layout/ConvergingText"/>
    <dgm:cxn modelId="{11428F3A-AE8E-4B2C-B66B-3B06D7497708}" type="presParOf" srcId="{E7D689F8-BE72-47D4-B032-C8A7F8C23337}" destId="{6EDAC562-5F08-46F9-80D8-A0C48802FE4C}" srcOrd="17" destOrd="0" presId="urn:microsoft.com/office/officeart/2011/layout/ConvergingText"/>
    <dgm:cxn modelId="{6C1669CB-8B45-498B-A1D5-E06CD6616E4E}" type="presParOf" srcId="{E7D689F8-BE72-47D4-B032-C8A7F8C23337}" destId="{F4AD570C-795C-4B34-81A0-6CCB429B5308}" srcOrd="18" destOrd="0" presId="urn:microsoft.com/office/officeart/2011/layout/ConvergingText"/>
    <dgm:cxn modelId="{35FD1E51-4EF5-4F49-9AE0-CDFA23FC1223}" type="presParOf" srcId="{E7D689F8-BE72-47D4-B032-C8A7F8C23337}" destId="{8515C2DC-F35D-4E63-B97C-D4668A922617}" srcOrd="19" destOrd="0" presId="urn:microsoft.com/office/officeart/2011/layout/ConvergingText"/>
    <dgm:cxn modelId="{F7E4E9BB-989F-4065-8246-A494F0BA4A9A}" type="presParOf" srcId="{E7D689F8-BE72-47D4-B032-C8A7F8C23337}" destId="{6E71D73C-A599-4B52-8245-9BC5B9653B7B}" srcOrd="20" destOrd="0" presId="urn:microsoft.com/office/officeart/2011/layout/ConvergingText"/>
    <dgm:cxn modelId="{76A96F4C-E2AF-419E-AC24-D91B63D9350B}" type="presParOf" srcId="{E7D689F8-BE72-47D4-B032-C8A7F8C23337}" destId="{86C1218C-441D-4C64-968F-419F54C170DC}" srcOrd="21" destOrd="0" presId="urn:microsoft.com/office/officeart/2011/layout/ConvergingText"/>
    <dgm:cxn modelId="{5CE10707-9338-4317-AE40-8BBDACB7BEA5}" type="presParOf" srcId="{E7D689F8-BE72-47D4-B032-C8A7F8C23337}" destId="{4FAF4A07-9165-4F86-86B6-7E143E2646AD}" srcOrd="22" destOrd="0" presId="urn:microsoft.com/office/officeart/2011/layout/ConvergingText"/>
    <dgm:cxn modelId="{CF8A4E4B-B6A9-4160-80AD-59F34A040306}" type="presParOf" srcId="{E7D689F8-BE72-47D4-B032-C8A7F8C23337}" destId="{B8979286-1589-433B-89B3-58E161F396D7}" srcOrd="23" destOrd="0" presId="urn:microsoft.com/office/officeart/2011/layout/ConvergingText"/>
    <dgm:cxn modelId="{514310D8-9329-4F1D-A7B5-E9170F6A99A5}" type="presParOf" srcId="{E7D689F8-BE72-47D4-B032-C8A7F8C23337}" destId="{E6FB41AC-C5A0-4765-9E15-E4F29B417D22}" srcOrd="24" destOrd="0" presId="urn:microsoft.com/office/officeart/2011/layout/ConvergingText"/>
    <dgm:cxn modelId="{525D8F5E-EAED-4E26-94C2-044BA6773C6A}" type="presParOf" srcId="{E7D689F8-BE72-47D4-B032-C8A7F8C23337}" destId="{60D32441-0A8E-450C-BC86-794ABD0978FE}" srcOrd="25" destOrd="0" presId="urn:microsoft.com/office/officeart/2011/layout/ConvergingText"/>
    <dgm:cxn modelId="{8CB26667-0BF3-48ED-BF46-FC749F2ABEEA}" type="presParOf" srcId="{E7D689F8-BE72-47D4-B032-C8A7F8C23337}" destId="{10926368-929E-4A2B-BE39-2F56AF6F5060}" srcOrd="26" destOrd="0" presId="urn:microsoft.com/office/officeart/2011/layout/ConvergingText"/>
    <dgm:cxn modelId="{6B012D8E-037A-43B2-BF90-B455FB1A66A7}" type="presParOf" srcId="{E7D689F8-BE72-47D4-B032-C8A7F8C23337}" destId="{668AA235-E73A-42BC-A285-95C8A4BCE643}" srcOrd="27" destOrd="0" presId="urn:microsoft.com/office/officeart/2011/layout/ConvergingText"/>
    <dgm:cxn modelId="{19BACF93-667B-4D43-A2A6-2637E5442966}" type="presParOf" srcId="{E7D689F8-BE72-47D4-B032-C8A7F8C23337}" destId="{ADD5DC42-A3F7-4A5E-99D6-9426A4630ED4}" srcOrd="28" destOrd="0" presId="urn:microsoft.com/office/officeart/2011/layout/ConvergingText"/>
    <dgm:cxn modelId="{6F8BDB16-51CC-4ED4-980C-033A7CFD3D23}" type="presParOf" srcId="{E7D689F8-BE72-47D4-B032-C8A7F8C23337}" destId="{3B58571E-C7DA-4F52-B8E2-ED2ACE7048C3}" srcOrd="29" destOrd="0" presId="urn:microsoft.com/office/officeart/2011/layout/ConvergingText"/>
    <dgm:cxn modelId="{5D07538D-DF38-4A5F-B9BC-F29520C6E544}" type="presParOf" srcId="{E7D689F8-BE72-47D4-B032-C8A7F8C23337}" destId="{345E19B0-2FCE-4E9E-9F48-E37A11CC7A24}" srcOrd="30" destOrd="0" presId="urn:microsoft.com/office/officeart/2011/layout/ConvergingText"/>
    <dgm:cxn modelId="{55FCF963-F408-40FB-BA5C-9DFC4E2C76D5}" type="presParOf" srcId="{E7D689F8-BE72-47D4-B032-C8A7F8C23337}" destId="{A71C4D68-F926-4E48-9029-2BA5C992EC3B}" srcOrd="31" destOrd="0" presId="urn:microsoft.com/office/officeart/2011/layout/ConvergingText"/>
    <dgm:cxn modelId="{5DA0BF83-2A54-41CB-B62D-3B329C4228D8}" type="presParOf" srcId="{E7D689F8-BE72-47D4-B032-C8A7F8C23337}" destId="{980B3D28-889A-44B7-83B2-21A549FA2AC8}" srcOrd="32" destOrd="0" presId="urn:microsoft.com/office/officeart/2011/layout/ConvergingText"/>
    <dgm:cxn modelId="{08A276E4-035A-4181-81EF-804BBA0C6414}" type="presParOf" srcId="{E7D689F8-BE72-47D4-B032-C8A7F8C23337}" destId="{1647B919-83B7-494D-8ABE-62A48CFB40AB}" srcOrd="33" destOrd="0" presId="urn:microsoft.com/office/officeart/2011/layout/ConvergingText"/>
    <dgm:cxn modelId="{A91B12C1-630A-4D53-BA02-FDCE66B329BC}" type="presParOf" srcId="{E7D689F8-BE72-47D4-B032-C8A7F8C23337}" destId="{152EBEA1-873C-4045-BC7E-0128C7060AD4}" srcOrd="34" destOrd="0" presId="urn:microsoft.com/office/officeart/2011/layout/ConvergingText"/>
    <dgm:cxn modelId="{A5E3F840-546A-4596-9B08-7ED964DA4F38}" type="presParOf" srcId="{E7D689F8-BE72-47D4-B032-C8A7F8C23337}" destId="{00C895D5-F682-4654-AEA0-CA6AB196ED1A}" srcOrd="35" destOrd="0" presId="urn:microsoft.com/office/officeart/2011/layout/ConvergingText"/>
    <dgm:cxn modelId="{E4CD887E-8AE3-41FB-BB53-8F320363137F}" type="presParOf" srcId="{E7D689F8-BE72-47D4-B032-C8A7F8C23337}" destId="{7011AA7A-4EB7-4079-9D9E-FF68749C46C5}" srcOrd="36" destOrd="0" presId="urn:microsoft.com/office/officeart/2011/layout/ConvergingText"/>
    <dgm:cxn modelId="{35C2FD45-3BAA-41FF-9007-94759D1A775C}" type="presParOf" srcId="{E7D689F8-BE72-47D4-B032-C8A7F8C23337}" destId="{EED03724-A8E8-4539-8E4B-23C18F4A8A1F}" srcOrd="37" destOrd="0" presId="urn:microsoft.com/office/officeart/2011/layout/ConvergingText"/>
    <dgm:cxn modelId="{46CB9F53-02FC-4876-B59D-64C63D4DCF5A}" type="presParOf" srcId="{E7D689F8-BE72-47D4-B032-C8A7F8C23337}" destId="{89549CE1-61B8-4FEE-BA7C-A806D9683F4E}" srcOrd="38" destOrd="0" presId="urn:microsoft.com/office/officeart/2011/layout/ConvergingText"/>
    <dgm:cxn modelId="{6B34EAB8-0DC6-4F06-B0E2-3E668FED9773}" type="presParOf" srcId="{E7D689F8-BE72-47D4-B032-C8A7F8C23337}" destId="{DB5BC6AB-7BA1-42DB-84C5-2E0606AA3377}" srcOrd="39" destOrd="0" presId="urn:microsoft.com/office/officeart/2011/layout/ConvergingText"/>
    <dgm:cxn modelId="{4DA14882-2F05-4BAD-BB36-64CA44E8EE59}" type="presParOf" srcId="{E7D689F8-BE72-47D4-B032-C8A7F8C23337}" destId="{EB0C0BA4-0E38-4556-A43D-61A5BB065BD8}" srcOrd="40" destOrd="0" presId="urn:microsoft.com/office/officeart/2011/layout/ConvergingText"/>
    <dgm:cxn modelId="{A12C9339-F0DE-41A2-8728-67270E9305DE}" type="presParOf" srcId="{E7D689F8-BE72-47D4-B032-C8A7F8C23337}" destId="{B04C4193-0FF2-4C86-BB55-9D44D5F84596}" srcOrd="41" destOrd="0" presId="urn:microsoft.com/office/officeart/2011/layout/ConvergingText"/>
    <dgm:cxn modelId="{8F5AE974-6B5B-4615-9CFE-5E212502A378}" type="presParOf" srcId="{E7D689F8-BE72-47D4-B032-C8A7F8C23337}" destId="{5A69F39C-565C-4A7C-8F61-DB1AD97C281B}" srcOrd="42" destOrd="0" presId="urn:microsoft.com/office/officeart/2011/layout/ConvergingText"/>
    <dgm:cxn modelId="{651686CA-1F29-4ECA-A734-55482C191FD0}" type="presParOf" srcId="{E7D689F8-BE72-47D4-B032-C8A7F8C23337}" destId="{E64F1F94-EF4F-45CD-A803-6125A7675891}" srcOrd="43" destOrd="0" presId="urn:microsoft.com/office/officeart/2011/layout/ConvergingText"/>
    <dgm:cxn modelId="{D540CC34-05FB-4116-88AF-39ECC12E6B23}" type="presParOf" srcId="{E7D689F8-BE72-47D4-B032-C8A7F8C23337}" destId="{29D1A7B1-AFB7-4DB1-B43F-D93E77652E91}" srcOrd="44" destOrd="0" presId="urn:microsoft.com/office/officeart/2011/layout/ConvergingText"/>
    <dgm:cxn modelId="{73742A7E-0333-44A0-9BF6-8F7939995DF3}" type="presParOf" srcId="{E7D689F8-BE72-47D4-B032-C8A7F8C23337}" destId="{D127D7D9-FC61-429E-8984-9D4FD0507A80}" srcOrd="45" destOrd="0" presId="urn:microsoft.com/office/officeart/2011/layout/ConvergingText"/>
    <dgm:cxn modelId="{12F1BCF5-F0FE-4CAB-A485-A6B5A1D4DE7C}" type="presParOf" srcId="{E7D689F8-BE72-47D4-B032-C8A7F8C23337}" destId="{40CC8C17-3CBB-436F-8298-9ADA19F6FC6F}" srcOrd="46" destOrd="0" presId="urn:microsoft.com/office/officeart/2011/layout/ConvergingText"/>
    <dgm:cxn modelId="{6FC2DC9D-EDE1-4AD3-9C60-94C9A08EBEB7}" type="presParOf" srcId="{E7D689F8-BE72-47D4-B032-C8A7F8C23337}" destId="{42680C7D-DFE5-42B9-B04E-42446AB06953}" srcOrd="47" destOrd="0" presId="urn:microsoft.com/office/officeart/2011/layout/ConvergingText"/>
    <dgm:cxn modelId="{EC2050EB-45D5-46A8-BD65-BFF483F6E9FF}" type="presParOf" srcId="{E7D689F8-BE72-47D4-B032-C8A7F8C23337}" destId="{C37F74CB-4751-440C-A4B5-F414599690B7}" srcOrd="48" destOrd="0" presId="urn:microsoft.com/office/officeart/2011/layout/ConvergingText"/>
    <dgm:cxn modelId="{56B5C7AE-8FA9-4522-A8D4-4D8BC74FD41F}" type="presParOf" srcId="{E7D689F8-BE72-47D4-B032-C8A7F8C23337}" destId="{82F78336-FF24-4B34-AEF1-5A630791F949}" srcOrd="49" destOrd="0" presId="urn:microsoft.com/office/officeart/2011/layout/ConvergingText"/>
    <dgm:cxn modelId="{22BC8D85-4D62-4C1D-BA04-F4F2B16255D6}" type="presParOf" srcId="{E7D689F8-BE72-47D4-B032-C8A7F8C23337}" destId="{C0A626FC-0C09-41EC-B0F7-C7D06384967A}" srcOrd="50" destOrd="0" presId="urn:microsoft.com/office/officeart/2011/layout/ConvergingText"/>
    <dgm:cxn modelId="{3D824572-D22C-4C98-A752-C9477CAA34EB}" type="presParOf" srcId="{E7D689F8-BE72-47D4-B032-C8A7F8C23337}" destId="{A296C23E-4C73-4408-8C16-3544761BC548}" srcOrd="51" destOrd="0" presId="urn:microsoft.com/office/officeart/2011/layout/ConvergingText"/>
    <dgm:cxn modelId="{D84B083E-BA3B-48A2-B411-E673A76101FE}" type="presParOf" srcId="{E7D689F8-BE72-47D4-B032-C8A7F8C23337}" destId="{D5E223EC-84BB-4C99-82E2-1EAF6493D627}" srcOrd="52" destOrd="0" presId="urn:microsoft.com/office/officeart/2011/layout/ConvergingText"/>
    <dgm:cxn modelId="{6284E2D6-9241-4A56-AF74-58076E6C976B}" type="presParOf" srcId="{E7D689F8-BE72-47D4-B032-C8A7F8C23337}" destId="{5F679266-4D63-41E1-990B-A7D08CD1540A}" srcOrd="53" destOrd="0" presId="urn:microsoft.com/office/officeart/2011/layout/ConvergingText"/>
    <dgm:cxn modelId="{7B3DC54B-C9AB-4035-9EEC-AAC073E8ACE9}" type="presParOf" srcId="{E7D689F8-BE72-47D4-B032-C8A7F8C23337}" destId="{E47732C3-A840-4345-959D-7EF6BD88B12C}" srcOrd="54" destOrd="0" presId="urn:microsoft.com/office/officeart/2011/layout/ConvergingText"/>
    <dgm:cxn modelId="{4283E9F8-DED4-4CF4-AD4C-EAD9E3768590}" type="presParOf" srcId="{E7D689F8-BE72-47D4-B032-C8A7F8C23337}" destId="{ACE6A841-3414-4FD2-94D9-2CF4BD59FA5C}" srcOrd="55"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E377F-1316-4C49-AC30-17F949E8055B}">
      <dsp:nvSpPr>
        <dsp:cNvPr id="0" name=""/>
        <dsp:cNvSpPr/>
      </dsp:nvSpPr>
      <dsp:spPr>
        <a:xfrm>
          <a:off x="5421657" y="2116291"/>
          <a:ext cx="144544" cy="14451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9D7ABF-26E4-4D40-8FAA-F2544CAECBCC}">
      <dsp:nvSpPr>
        <dsp:cNvPr id="0" name=""/>
        <dsp:cNvSpPr/>
      </dsp:nvSpPr>
      <dsp:spPr>
        <a:xfrm>
          <a:off x="5156742" y="2116291"/>
          <a:ext cx="144544" cy="144514"/>
        </a:xfrm>
        <a:prstGeom prst="ellipse">
          <a:avLst/>
        </a:prstGeom>
        <a:solidFill>
          <a:schemeClr val="accent2">
            <a:hueOff val="280759"/>
            <a:satOff val="-832"/>
            <a:lumOff val="86"/>
            <a:alphaOff val="0"/>
          </a:schemeClr>
        </a:solidFill>
        <a:ln w="25400" cap="flat" cmpd="sng" algn="ctr">
          <a:solidFill>
            <a:schemeClr val="accent2">
              <a:hueOff val="280759"/>
              <a:satOff val="-832"/>
              <a:lumOff val="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60BDE1-EB85-4F35-A49C-EC7D90A2E438}">
      <dsp:nvSpPr>
        <dsp:cNvPr id="0" name=""/>
        <dsp:cNvSpPr/>
      </dsp:nvSpPr>
      <dsp:spPr>
        <a:xfrm>
          <a:off x="4891827" y="2116291"/>
          <a:ext cx="144544" cy="144514"/>
        </a:xfrm>
        <a:prstGeom prst="ellipse">
          <a:avLst/>
        </a:prstGeom>
        <a:solidFill>
          <a:schemeClr val="accent2">
            <a:hueOff val="561519"/>
            <a:satOff val="-1663"/>
            <a:lumOff val="173"/>
            <a:alphaOff val="0"/>
          </a:schemeClr>
        </a:solidFill>
        <a:ln w="25400" cap="flat" cmpd="sng" algn="ctr">
          <a:solidFill>
            <a:schemeClr val="accent2">
              <a:hueOff val="561519"/>
              <a:satOff val="-1663"/>
              <a:lumOff val="1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6792B2-F9C0-412B-9E1B-AE61BD76AC44}">
      <dsp:nvSpPr>
        <dsp:cNvPr id="0" name=""/>
        <dsp:cNvSpPr/>
      </dsp:nvSpPr>
      <dsp:spPr>
        <a:xfrm>
          <a:off x="4627416" y="2116291"/>
          <a:ext cx="144544" cy="144514"/>
        </a:xfrm>
        <a:prstGeom prst="ellipse">
          <a:avLst/>
        </a:prstGeom>
        <a:solidFill>
          <a:schemeClr val="accent2">
            <a:hueOff val="842278"/>
            <a:satOff val="-2495"/>
            <a:lumOff val="259"/>
            <a:alphaOff val="0"/>
          </a:schemeClr>
        </a:solidFill>
        <a:ln w="25400" cap="flat" cmpd="sng" algn="ctr">
          <a:solidFill>
            <a:schemeClr val="accent2">
              <a:hueOff val="842278"/>
              <a:satOff val="-2495"/>
              <a:lumOff val="2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7AA7AA-FE90-4567-9910-8C017A3376B8}">
      <dsp:nvSpPr>
        <dsp:cNvPr id="0" name=""/>
        <dsp:cNvSpPr/>
      </dsp:nvSpPr>
      <dsp:spPr>
        <a:xfrm>
          <a:off x="4362501" y="2116291"/>
          <a:ext cx="144544" cy="144514"/>
        </a:xfrm>
        <a:prstGeom prst="ellipse">
          <a:avLst/>
        </a:prstGeom>
        <a:solidFill>
          <a:schemeClr val="accent2">
            <a:hueOff val="1123038"/>
            <a:satOff val="-3327"/>
            <a:lumOff val="345"/>
            <a:alphaOff val="0"/>
          </a:schemeClr>
        </a:solidFill>
        <a:ln w="25400" cap="flat" cmpd="sng" algn="ctr">
          <a:solidFill>
            <a:schemeClr val="accent2">
              <a:hueOff val="1123038"/>
              <a:satOff val="-3327"/>
              <a:lumOff val="3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4E13B4-6FA0-40DE-B06D-E0644DF0296C}">
      <dsp:nvSpPr>
        <dsp:cNvPr id="0" name=""/>
        <dsp:cNvSpPr/>
      </dsp:nvSpPr>
      <dsp:spPr>
        <a:xfrm>
          <a:off x="3953041" y="2043847"/>
          <a:ext cx="289089" cy="289409"/>
        </a:xfrm>
        <a:prstGeom prst="ellipse">
          <a:avLst/>
        </a:prstGeom>
        <a:solidFill>
          <a:schemeClr val="accent2">
            <a:hueOff val="1403797"/>
            <a:satOff val="-4158"/>
            <a:lumOff val="431"/>
            <a:alphaOff val="0"/>
          </a:schemeClr>
        </a:solidFill>
        <a:ln w="25400" cap="flat" cmpd="sng" algn="ctr">
          <a:solidFill>
            <a:schemeClr val="accent2">
              <a:hueOff val="1403797"/>
              <a:satOff val="-4158"/>
              <a:lumOff val="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FDE79C-CA32-4048-B871-CC9EE9FA4426}">
      <dsp:nvSpPr>
        <dsp:cNvPr id="0" name=""/>
        <dsp:cNvSpPr/>
      </dsp:nvSpPr>
      <dsp:spPr>
        <a:xfrm>
          <a:off x="5185953" y="1817399"/>
          <a:ext cx="144544" cy="144514"/>
        </a:xfrm>
        <a:prstGeom prst="ellipse">
          <a:avLst/>
        </a:prstGeom>
        <a:solidFill>
          <a:schemeClr val="accent2">
            <a:hueOff val="1684556"/>
            <a:satOff val="-4990"/>
            <a:lumOff val="518"/>
            <a:alphaOff val="0"/>
          </a:schemeClr>
        </a:solidFill>
        <a:ln w="25400" cap="flat" cmpd="sng" algn="ctr">
          <a:solidFill>
            <a:schemeClr val="accent2">
              <a:hueOff val="1684556"/>
              <a:satOff val="-4990"/>
              <a:lumOff val="5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642045-299F-4231-9532-7E6299D37C81}">
      <dsp:nvSpPr>
        <dsp:cNvPr id="0" name=""/>
        <dsp:cNvSpPr/>
      </dsp:nvSpPr>
      <dsp:spPr>
        <a:xfrm>
          <a:off x="5185953" y="2417079"/>
          <a:ext cx="144544" cy="144514"/>
        </a:xfrm>
        <a:prstGeom prst="ellipse">
          <a:avLst/>
        </a:prstGeom>
        <a:solidFill>
          <a:schemeClr val="accent2">
            <a:hueOff val="1965316"/>
            <a:satOff val="-5821"/>
            <a:lumOff val="604"/>
            <a:alphaOff val="0"/>
          </a:schemeClr>
        </a:solidFill>
        <a:ln w="25400" cap="flat" cmpd="sng" algn="ctr">
          <a:solidFill>
            <a:schemeClr val="accent2">
              <a:hueOff val="1965316"/>
              <a:satOff val="-5821"/>
              <a:lumOff val="6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D9028-13C7-407C-90C9-31EE9E1A72BC}">
      <dsp:nvSpPr>
        <dsp:cNvPr id="0" name=""/>
        <dsp:cNvSpPr/>
      </dsp:nvSpPr>
      <dsp:spPr>
        <a:xfrm>
          <a:off x="5314885" y="1947500"/>
          <a:ext cx="144544" cy="144514"/>
        </a:xfrm>
        <a:prstGeom prst="ellipse">
          <a:avLst/>
        </a:prstGeom>
        <a:solidFill>
          <a:schemeClr val="accent2">
            <a:hueOff val="2246075"/>
            <a:satOff val="-6653"/>
            <a:lumOff val="690"/>
            <a:alphaOff val="0"/>
          </a:schemeClr>
        </a:solidFill>
        <a:ln w="25400" cap="flat" cmpd="sng" algn="ctr">
          <a:solidFill>
            <a:schemeClr val="accent2">
              <a:hueOff val="2246075"/>
              <a:satOff val="-6653"/>
              <a:lumOff val="6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E77EE9-55C5-48A0-8815-BC41ECAAD8ED}">
      <dsp:nvSpPr>
        <dsp:cNvPr id="0" name=""/>
        <dsp:cNvSpPr/>
      </dsp:nvSpPr>
      <dsp:spPr>
        <a:xfrm>
          <a:off x="5323447" y="2288116"/>
          <a:ext cx="144544" cy="144514"/>
        </a:xfrm>
        <a:prstGeom prst="ellipse">
          <a:avLst/>
        </a:prstGeom>
        <a:solidFill>
          <a:schemeClr val="accent2">
            <a:hueOff val="2526835"/>
            <a:satOff val="-7485"/>
            <a:lumOff val="776"/>
            <a:alphaOff val="0"/>
          </a:schemeClr>
        </a:solidFill>
        <a:ln w="25400" cap="flat" cmpd="sng" algn="ctr">
          <a:solidFill>
            <a:schemeClr val="accent2">
              <a:hueOff val="2526835"/>
              <a:satOff val="-7485"/>
              <a:lumOff val="7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798AC3-2FA4-414B-A95D-DEE0A2EC928A}">
      <dsp:nvSpPr>
        <dsp:cNvPr id="0" name=""/>
        <dsp:cNvSpPr/>
      </dsp:nvSpPr>
      <dsp:spPr>
        <a:xfrm>
          <a:off x="2369596" y="1456635"/>
          <a:ext cx="1463578" cy="1463735"/>
        </a:xfrm>
        <a:prstGeom prst="ellipse">
          <a:avLst/>
        </a:prstGeom>
        <a:solidFill>
          <a:schemeClr val="accent2">
            <a:hueOff val="2807594"/>
            <a:satOff val="-8316"/>
            <a:lumOff val="863"/>
            <a:alphaOff val="0"/>
          </a:schemeClr>
        </a:solidFill>
        <a:ln w="25400" cap="flat" cmpd="sng" algn="ctr">
          <a:solidFill>
            <a:schemeClr val="accent2">
              <a:hueOff val="2807594"/>
              <a:satOff val="-8316"/>
              <a:lumOff val="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DevOps</a:t>
          </a:r>
          <a:endParaRPr lang="en-US" sz="2300" kern="1200" dirty="0"/>
        </a:p>
      </dsp:txBody>
      <dsp:txXfrm>
        <a:off x="2583932" y="1670994"/>
        <a:ext cx="1034906" cy="1035017"/>
      </dsp:txXfrm>
    </dsp:sp>
    <dsp:sp modelId="{4547AFD5-C7FB-4FA8-B3F0-24D9C52E212F}">
      <dsp:nvSpPr>
        <dsp:cNvPr id="0" name=""/>
        <dsp:cNvSpPr/>
      </dsp:nvSpPr>
      <dsp:spPr>
        <a:xfrm>
          <a:off x="2956841" y="1056139"/>
          <a:ext cx="289089" cy="289409"/>
        </a:xfrm>
        <a:prstGeom prst="ellipse">
          <a:avLst/>
        </a:prstGeom>
        <a:solidFill>
          <a:schemeClr val="accent2">
            <a:hueOff val="3088354"/>
            <a:satOff val="-9148"/>
            <a:lumOff val="949"/>
            <a:alphaOff val="0"/>
          </a:schemeClr>
        </a:solidFill>
        <a:ln w="25400" cap="flat" cmpd="sng" algn="ctr">
          <a:solidFill>
            <a:schemeClr val="accent2">
              <a:hueOff val="3088354"/>
              <a:satOff val="-9148"/>
              <a:lumOff val="9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D7A45-30E0-4AF3-82E6-6990E1202DD9}">
      <dsp:nvSpPr>
        <dsp:cNvPr id="0" name=""/>
        <dsp:cNvSpPr/>
      </dsp:nvSpPr>
      <dsp:spPr>
        <a:xfrm>
          <a:off x="2775026" y="884310"/>
          <a:ext cx="144544" cy="144514"/>
        </a:xfrm>
        <a:prstGeom prst="ellipse">
          <a:avLst/>
        </a:prstGeom>
        <a:solidFill>
          <a:schemeClr val="accent2">
            <a:hueOff val="3369113"/>
            <a:satOff val="-9980"/>
            <a:lumOff val="1035"/>
            <a:alphaOff val="0"/>
          </a:schemeClr>
        </a:solidFill>
        <a:ln w="25400" cap="flat" cmpd="sng" algn="ctr">
          <a:solidFill>
            <a:schemeClr val="accent2">
              <a:hueOff val="3369113"/>
              <a:satOff val="-9980"/>
              <a:lumOff val="10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CCB47E-A23C-4B2A-B759-BCA066E2F253}">
      <dsp:nvSpPr>
        <dsp:cNvPr id="0" name=""/>
        <dsp:cNvSpPr/>
      </dsp:nvSpPr>
      <dsp:spPr>
        <a:xfrm>
          <a:off x="2571556" y="672279"/>
          <a:ext cx="144544" cy="144514"/>
        </a:xfrm>
        <a:prstGeom prst="ellipse">
          <a:avLst/>
        </a:prstGeom>
        <a:solidFill>
          <a:schemeClr val="accent2">
            <a:hueOff val="3649872"/>
            <a:satOff val="-10811"/>
            <a:lumOff val="1121"/>
            <a:alphaOff val="0"/>
          </a:schemeClr>
        </a:solidFill>
        <a:ln w="25400" cap="flat" cmpd="sng" algn="ctr">
          <a:solidFill>
            <a:schemeClr val="accent2">
              <a:hueOff val="3649872"/>
              <a:satOff val="-10811"/>
              <a:lumOff val="11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E1F30E-6A76-4425-AA72-2578EF8A39DB}">
      <dsp:nvSpPr>
        <dsp:cNvPr id="0" name=""/>
        <dsp:cNvSpPr/>
      </dsp:nvSpPr>
      <dsp:spPr>
        <a:xfrm>
          <a:off x="2369596" y="492109"/>
          <a:ext cx="144544" cy="144514"/>
        </a:xfrm>
        <a:prstGeom prst="ellipse">
          <a:avLst/>
        </a:prstGeom>
        <a:solidFill>
          <a:schemeClr val="accent2">
            <a:hueOff val="3930632"/>
            <a:satOff val="-11643"/>
            <a:lumOff val="1208"/>
            <a:alphaOff val="0"/>
          </a:schemeClr>
        </a:solidFill>
        <a:ln w="25400" cap="flat" cmpd="sng" algn="ctr">
          <a:solidFill>
            <a:schemeClr val="accent2">
              <a:hueOff val="3930632"/>
              <a:satOff val="-11643"/>
              <a:lumOff val="12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F3ED78-A0A9-478F-B55E-B1BB99675AB8}">
      <dsp:nvSpPr>
        <dsp:cNvPr id="0" name=""/>
        <dsp:cNvSpPr/>
      </dsp:nvSpPr>
      <dsp:spPr>
        <a:xfrm>
          <a:off x="2060864" y="492109"/>
          <a:ext cx="144544" cy="144514"/>
        </a:xfrm>
        <a:prstGeom prst="ellipse">
          <a:avLst/>
        </a:prstGeom>
        <a:solidFill>
          <a:schemeClr val="accent2">
            <a:hueOff val="4211391"/>
            <a:satOff val="-12475"/>
            <a:lumOff val="1294"/>
            <a:alphaOff val="0"/>
          </a:schemeClr>
        </a:solidFill>
        <a:ln w="25400" cap="flat" cmpd="sng" algn="ctr">
          <a:solidFill>
            <a:schemeClr val="accent2">
              <a:hueOff val="4211391"/>
              <a:satOff val="-12475"/>
              <a:lumOff val="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79133-7E2C-4A19-9F12-297DB4AB78BB}">
      <dsp:nvSpPr>
        <dsp:cNvPr id="0" name=""/>
        <dsp:cNvSpPr/>
      </dsp:nvSpPr>
      <dsp:spPr>
        <a:xfrm>
          <a:off x="1751629" y="492109"/>
          <a:ext cx="144544" cy="144514"/>
        </a:xfrm>
        <a:prstGeom prst="ellipse">
          <a:avLst/>
        </a:prstGeom>
        <a:solidFill>
          <a:schemeClr val="accent2">
            <a:hueOff val="4492151"/>
            <a:satOff val="-13306"/>
            <a:lumOff val="1380"/>
            <a:alphaOff val="0"/>
          </a:schemeClr>
        </a:solidFill>
        <a:ln w="25400" cap="flat" cmpd="sng" algn="ctr">
          <a:solidFill>
            <a:schemeClr val="accent2">
              <a:hueOff val="4492151"/>
              <a:satOff val="-13306"/>
              <a:lumOff val="13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DAC562-5F08-46F9-80D8-A0C48802FE4C}">
      <dsp:nvSpPr>
        <dsp:cNvPr id="0" name=""/>
        <dsp:cNvSpPr/>
      </dsp:nvSpPr>
      <dsp:spPr>
        <a:xfrm>
          <a:off x="1442898" y="492109"/>
          <a:ext cx="144544" cy="144514"/>
        </a:xfrm>
        <a:prstGeom prst="ellipse">
          <a:avLst/>
        </a:prstGeom>
        <a:solidFill>
          <a:schemeClr val="accent2">
            <a:hueOff val="4772910"/>
            <a:satOff val="-14138"/>
            <a:lumOff val="1466"/>
            <a:alphaOff val="0"/>
          </a:schemeClr>
        </a:solidFill>
        <a:ln w="25400" cap="flat" cmpd="sng" algn="ctr">
          <a:solidFill>
            <a:schemeClr val="accent2">
              <a:hueOff val="4772910"/>
              <a:satOff val="-14138"/>
              <a:lumOff val="14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D570C-795C-4B34-81A0-6CCB429B5308}">
      <dsp:nvSpPr>
        <dsp:cNvPr id="0" name=""/>
        <dsp:cNvSpPr/>
      </dsp:nvSpPr>
      <dsp:spPr>
        <a:xfrm>
          <a:off x="1134166" y="492109"/>
          <a:ext cx="144544" cy="144514"/>
        </a:xfrm>
        <a:prstGeom prst="ellipse">
          <a:avLst/>
        </a:prstGeom>
        <a:solidFill>
          <a:schemeClr val="accent2">
            <a:hueOff val="5053670"/>
            <a:satOff val="-14970"/>
            <a:lumOff val="1553"/>
            <a:alphaOff val="0"/>
          </a:schemeClr>
        </a:solidFill>
        <a:ln w="25400" cap="flat" cmpd="sng" algn="ctr">
          <a:solidFill>
            <a:schemeClr val="accent2">
              <a:hueOff val="5053670"/>
              <a:satOff val="-14970"/>
              <a:lumOff val="15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15C2DC-F35D-4E63-B97C-D4668A922617}">
      <dsp:nvSpPr>
        <dsp:cNvPr id="0" name=""/>
        <dsp:cNvSpPr/>
      </dsp:nvSpPr>
      <dsp:spPr>
        <a:xfrm>
          <a:off x="825434" y="492109"/>
          <a:ext cx="144544" cy="144514"/>
        </a:xfrm>
        <a:prstGeom prst="ellipse">
          <a:avLst/>
        </a:prstGeom>
        <a:solidFill>
          <a:schemeClr val="accent2">
            <a:hueOff val="5334429"/>
            <a:satOff val="-15801"/>
            <a:lumOff val="1639"/>
            <a:alphaOff val="0"/>
          </a:schemeClr>
        </a:solidFill>
        <a:ln w="25400" cap="flat" cmpd="sng" algn="ctr">
          <a:solidFill>
            <a:schemeClr val="accent2">
              <a:hueOff val="5334429"/>
              <a:satOff val="-15801"/>
              <a:lumOff val="16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1D73C-A599-4B52-8245-9BC5B9653B7B}">
      <dsp:nvSpPr>
        <dsp:cNvPr id="0" name=""/>
        <dsp:cNvSpPr/>
      </dsp:nvSpPr>
      <dsp:spPr>
        <a:xfrm>
          <a:off x="822413" y="0"/>
          <a:ext cx="1694246" cy="372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66750">
            <a:lnSpc>
              <a:spcPct val="90000"/>
            </a:lnSpc>
            <a:spcBef>
              <a:spcPct val="0"/>
            </a:spcBef>
            <a:spcAft>
              <a:spcPct val="35000"/>
            </a:spcAft>
          </a:pPr>
          <a:r>
            <a:rPr lang="en-US" sz="1500" kern="1200" dirty="0" smtClean="0"/>
            <a:t>App Development</a:t>
          </a:r>
          <a:endParaRPr lang="en-US" sz="1500" kern="1200" dirty="0"/>
        </a:p>
      </dsp:txBody>
      <dsp:txXfrm>
        <a:off x="822413" y="0"/>
        <a:ext cx="1694246" cy="372097"/>
      </dsp:txXfrm>
    </dsp:sp>
    <dsp:sp modelId="{86C1218C-441D-4C64-968F-419F54C170DC}">
      <dsp:nvSpPr>
        <dsp:cNvPr id="0" name=""/>
        <dsp:cNvSpPr/>
      </dsp:nvSpPr>
      <dsp:spPr>
        <a:xfrm>
          <a:off x="2260306" y="1331893"/>
          <a:ext cx="289089" cy="289409"/>
        </a:xfrm>
        <a:prstGeom prst="ellipse">
          <a:avLst/>
        </a:prstGeom>
        <a:solidFill>
          <a:schemeClr val="accent2">
            <a:hueOff val="5615189"/>
            <a:satOff val="-16633"/>
            <a:lumOff val="1725"/>
            <a:alphaOff val="0"/>
          </a:schemeClr>
        </a:solidFill>
        <a:ln w="25400" cap="flat" cmpd="sng" algn="ctr">
          <a:solidFill>
            <a:schemeClr val="accent2">
              <a:hueOff val="5615189"/>
              <a:satOff val="-16633"/>
              <a:lumOff val="17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AF4A07-9165-4F86-86B6-7E143E2646AD}">
      <dsp:nvSpPr>
        <dsp:cNvPr id="0" name=""/>
        <dsp:cNvSpPr/>
      </dsp:nvSpPr>
      <dsp:spPr>
        <a:xfrm>
          <a:off x="2074966" y="1179030"/>
          <a:ext cx="144544" cy="144514"/>
        </a:xfrm>
        <a:prstGeom prst="ellipse">
          <a:avLst/>
        </a:prstGeom>
        <a:solidFill>
          <a:schemeClr val="accent2">
            <a:hueOff val="5895948"/>
            <a:satOff val="-17464"/>
            <a:lumOff val="1811"/>
            <a:alphaOff val="0"/>
          </a:schemeClr>
        </a:solidFill>
        <a:ln w="25400" cap="flat" cmpd="sng" algn="ctr">
          <a:solidFill>
            <a:schemeClr val="accent2">
              <a:hueOff val="5895948"/>
              <a:satOff val="-17464"/>
              <a:lumOff val="18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979286-1589-433B-89B3-58E161F396D7}">
      <dsp:nvSpPr>
        <dsp:cNvPr id="0" name=""/>
        <dsp:cNvSpPr/>
      </dsp:nvSpPr>
      <dsp:spPr>
        <a:xfrm>
          <a:off x="1766235" y="1179030"/>
          <a:ext cx="144544" cy="144514"/>
        </a:xfrm>
        <a:prstGeom prst="ellipse">
          <a:avLst/>
        </a:prstGeom>
        <a:solidFill>
          <a:schemeClr val="accent2">
            <a:hueOff val="6176707"/>
            <a:satOff val="-18296"/>
            <a:lumOff val="1898"/>
            <a:alphaOff val="0"/>
          </a:schemeClr>
        </a:solidFill>
        <a:ln w="25400" cap="flat" cmpd="sng" algn="ctr">
          <a:solidFill>
            <a:schemeClr val="accent2">
              <a:hueOff val="6176707"/>
              <a:satOff val="-18296"/>
              <a:lumOff val="18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B41AC-C5A0-4765-9E15-E4F29B417D22}">
      <dsp:nvSpPr>
        <dsp:cNvPr id="0" name=""/>
        <dsp:cNvSpPr/>
      </dsp:nvSpPr>
      <dsp:spPr>
        <a:xfrm>
          <a:off x="1457503" y="1179030"/>
          <a:ext cx="144544" cy="144514"/>
        </a:xfrm>
        <a:prstGeom prst="ellipse">
          <a:avLst/>
        </a:prstGeom>
        <a:solidFill>
          <a:schemeClr val="accent2">
            <a:hueOff val="6457467"/>
            <a:satOff val="-19128"/>
            <a:lumOff val="1984"/>
            <a:alphaOff val="0"/>
          </a:schemeClr>
        </a:solidFill>
        <a:ln w="25400" cap="flat" cmpd="sng" algn="ctr">
          <a:solidFill>
            <a:schemeClr val="accent2">
              <a:hueOff val="6457467"/>
              <a:satOff val="-19128"/>
              <a:lumOff val="19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32441-0A8E-450C-BC86-794ABD0978FE}">
      <dsp:nvSpPr>
        <dsp:cNvPr id="0" name=""/>
        <dsp:cNvSpPr/>
      </dsp:nvSpPr>
      <dsp:spPr>
        <a:xfrm>
          <a:off x="1148772" y="1179030"/>
          <a:ext cx="144544" cy="144514"/>
        </a:xfrm>
        <a:prstGeom prst="ellipse">
          <a:avLst/>
        </a:prstGeom>
        <a:solidFill>
          <a:schemeClr val="accent2">
            <a:hueOff val="6738226"/>
            <a:satOff val="-19959"/>
            <a:lumOff val="2070"/>
            <a:alphaOff val="0"/>
          </a:schemeClr>
        </a:solidFill>
        <a:ln w="25400" cap="flat" cmpd="sng" algn="ctr">
          <a:solidFill>
            <a:schemeClr val="accent2">
              <a:hueOff val="6738226"/>
              <a:satOff val="-19959"/>
              <a:lumOff val="20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926368-929E-4A2B-BE39-2F56AF6F5060}">
      <dsp:nvSpPr>
        <dsp:cNvPr id="0" name=""/>
        <dsp:cNvSpPr/>
      </dsp:nvSpPr>
      <dsp:spPr>
        <a:xfrm>
          <a:off x="839536" y="1179030"/>
          <a:ext cx="144544" cy="144514"/>
        </a:xfrm>
        <a:prstGeom prst="ellipse">
          <a:avLst/>
        </a:prstGeom>
        <a:solidFill>
          <a:schemeClr val="accent2">
            <a:hueOff val="7018986"/>
            <a:satOff val="-20791"/>
            <a:lumOff val="2157"/>
            <a:alphaOff val="0"/>
          </a:schemeClr>
        </a:solidFill>
        <a:ln w="25400" cap="flat" cmpd="sng" algn="ctr">
          <a:solidFill>
            <a:schemeClr val="accent2">
              <a:hueOff val="7018986"/>
              <a:satOff val="-20791"/>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8AA235-E73A-42BC-A285-95C8A4BCE643}">
      <dsp:nvSpPr>
        <dsp:cNvPr id="0" name=""/>
        <dsp:cNvSpPr/>
      </dsp:nvSpPr>
      <dsp:spPr>
        <a:xfrm>
          <a:off x="530805" y="1179030"/>
          <a:ext cx="144544" cy="144514"/>
        </a:xfrm>
        <a:prstGeom prst="ellipse">
          <a:avLst/>
        </a:prstGeom>
        <a:solidFill>
          <a:schemeClr val="accent2">
            <a:hueOff val="7299745"/>
            <a:satOff val="-21623"/>
            <a:lumOff val="2243"/>
            <a:alphaOff val="0"/>
          </a:schemeClr>
        </a:solidFill>
        <a:ln w="25400" cap="flat" cmpd="sng" algn="ctr">
          <a:solidFill>
            <a:schemeClr val="accent2">
              <a:hueOff val="7299745"/>
              <a:satOff val="-21623"/>
              <a:lumOff val="22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5DC42-A3F7-4A5E-99D6-9426A4630ED4}">
      <dsp:nvSpPr>
        <dsp:cNvPr id="0" name=""/>
        <dsp:cNvSpPr/>
      </dsp:nvSpPr>
      <dsp:spPr>
        <a:xfrm>
          <a:off x="529798" y="681989"/>
          <a:ext cx="1694246" cy="372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66750">
            <a:lnSpc>
              <a:spcPct val="90000"/>
            </a:lnSpc>
            <a:spcBef>
              <a:spcPct val="0"/>
            </a:spcBef>
            <a:spcAft>
              <a:spcPct val="35000"/>
            </a:spcAft>
          </a:pPr>
          <a:r>
            <a:rPr lang="en-US" sz="1500" kern="1200" dirty="0" smtClean="0"/>
            <a:t>App Maintenance</a:t>
          </a:r>
          <a:endParaRPr lang="en-US" sz="1500" kern="1200" dirty="0"/>
        </a:p>
      </dsp:txBody>
      <dsp:txXfrm>
        <a:off x="529798" y="681989"/>
        <a:ext cx="1694246" cy="372097"/>
      </dsp:txXfrm>
    </dsp:sp>
    <dsp:sp modelId="{3B58571E-C7DA-4F52-B8E2-ED2ACE7048C3}">
      <dsp:nvSpPr>
        <dsp:cNvPr id="0" name=""/>
        <dsp:cNvSpPr/>
      </dsp:nvSpPr>
      <dsp:spPr>
        <a:xfrm>
          <a:off x="1960136" y="2043847"/>
          <a:ext cx="289089" cy="289409"/>
        </a:xfrm>
        <a:prstGeom prst="ellipse">
          <a:avLst/>
        </a:prstGeom>
        <a:solidFill>
          <a:schemeClr val="accent2">
            <a:hueOff val="7580505"/>
            <a:satOff val="-22454"/>
            <a:lumOff val="2329"/>
            <a:alphaOff val="0"/>
          </a:schemeClr>
        </a:solidFill>
        <a:ln w="25400" cap="flat" cmpd="sng" algn="ctr">
          <a:solidFill>
            <a:schemeClr val="accent2">
              <a:hueOff val="7580505"/>
              <a:satOff val="-22454"/>
              <a:lumOff val="23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5E19B0-2FCE-4E9E-9F48-E37A11CC7A24}">
      <dsp:nvSpPr>
        <dsp:cNvPr id="0" name=""/>
        <dsp:cNvSpPr/>
      </dsp:nvSpPr>
      <dsp:spPr>
        <a:xfrm>
          <a:off x="1674069" y="2116291"/>
          <a:ext cx="144544" cy="144514"/>
        </a:xfrm>
        <a:prstGeom prst="ellipse">
          <a:avLst/>
        </a:prstGeom>
        <a:solidFill>
          <a:schemeClr val="accent2">
            <a:hueOff val="7861264"/>
            <a:satOff val="-23286"/>
            <a:lumOff val="2415"/>
            <a:alphaOff val="0"/>
          </a:schemeClr>
        </a:solidFill>
        <a:ln w="25400" cap="flat" cmpd="sng" algn="ctr">
          <a:solidFill>
            <a:schemeClr val="accent2">
              <a:hueOff val="7861264"/>
              <a:satOff val="-23286"/>
              <a:lumOff val="24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1C4D68-F926-4E48-9029-2BA5C992EC3B}">
      <dsp:nvSpPr>
        <dsp:cNvPr id="0" name=""/>
        <dsp:cNvSpPr/>
      </dsp:nvSpPr>
      <dsp:spPr>
        <a:xfrm>
          <a:off x="1388504" y="2116291"/>
          <a:ext cx="144544" cy="144514"/>
        </a:xfrm>
        <a:prstGeom prst="ellipse">
          <a:avLst/>
        </a:prstGeom>
        <a:solidFill>
          <a:schemeClr val="accent2">
            <a:hueOff val="8142023"/>
            <a:satOff val="-24118"/>
            <a:lumOff val="2502"/>
            <a:alphaOff val="0"/>
          </a:schemeClr>
        </a:solidFill>
        <a:ln w="25400" cap="flat" cmpd="sng" algn="ctr">
          <a:solidFill>
            <a:schemeClr val="accent2">
              <a:hueOff val="8142023"/>
              <a:satOff val="-24118"/>
              <a:lumOff val="25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0B3D28-889A-44B7-83B2-21A549FA2AC8}">
      <dsp:nvSpPr>
        <dsp:cNvPr id="0" name=""/>
        <dsp:cNvSpPr/>
      </dsp:nvSpPr>
      <dsp:spPr>
        <a:xfrm>
          <a:off x="1102437" y="2116291"/>
          <a:ext cx="144544" cy="144514"/>
        </a:xfrm>
        <a:prstGeom prst="ellipse">
          <a:avLst/>
        </a:prstGeom>
        <a:solidFill>
          <a:schemeClr val="accent2">
            <a:hueOff val="8422783"/>
            <a:satOff val="-24949"/>
            <a:lumOff val="2588"/>
            <a:alphaOff val="0"/>
          </a:schemeClr>
        </a:solidFill>
        <a:ln w="25400" cap="flat" cmpd="sng" algn="ctr">
          <a:solidFill>
            <a:schemeClr val="accent2">
              <a:hueOff val="8422783"/>
              <a:satOff val="-24949"/>
              <a:lumOff val="2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47B919-83B7-494D-8ABE-62A48CFB40AB}">
      <dsp:nvSpPr>
        <dsp:cNvPr id="0" name=""/>
        <dsp:cNvSpPr/>
      </dsp:nvSpPr>
      <dsp:spPr>
        <a:xfrm>
          <a:off x="816873" y="2116291"/>
          <a:ext cx="144544" cy="144514"/>
        </a:xfrm>
        <a:prstGeom prst="ellipse">
          <a:avLst/>
        </a:prstGeom>
        <a:solidFill>
          <a:schemeClr val="accent2">
            <a:hueOff val="8703542"/>
            <a:satOff val="-25781"/>
            <a:lumOff val="2674"/>
            <a:alphaOff val="0"/>
          </a:schemeClr>
        </a:solidFill>
        <a:ln w="25400" cap="flat" cmpd="sng" algn="ctr">
          <a:solidFill>
            <a:schemeClr val="accent2">
              <a:hueOff val="8703542"/>
              <a:satOff val="-25781"/>
              <a:lumOff val="26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EBEA1-873C-4045-BC7E-0128C7060AD4}">
      <dsp:nvSpPr>
        <dsp:cNvPr id="0" name=""/>
        <dsp:cNvSpPr/>
      </dsp:nvSpPr>
      <dsp:spPr>
        <a:xfrm>
          <a:off x="530805" y="2116291"/>
          <a:ext cx="144544" cy="144514"/>
        </a:xfrm>
        <a:prstGeom prst="ellipse">
          <a:avLst/>
        </a:prstGeom>
        <a:solidFill>
          <a:schemeClr val="accent2">
            <a:hueOff val="8984301"/>
            <a:satOff val="-26612"/>
            <a:lumOff val="2760"/>
            <a:alphaOff val="0"/>
          </a:schemeClr>
        </a:solidFill>
        <a:ln w="25400" cap="flat" cmpd="sng" algn="ctr">
          <a:solidFill>
            <a:schemeClr val="accent2">
              <a:hueOff val="8984301"/>
              <a:satOff val="-26612"/>
              <a:lumOff val="27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1AA7A-4EB7-4079-9D9E-FF68749C46C5}">
      <dsp:nvSpPr>
        <dsp:cNvPr id="0" name=""/>
        <dsp:cNvSpPr/>
      </dsp:nvSpPr>
      <dsp:spPr>
        <a:xfrm>
          <a:off x="529798" y="1621905"/>
          <a:ext cx="1281261" cy="372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66750">
            <a:lnSpc>
              <a:spcPct val="90000"/>
            </a:lnSpc>
            <a:spcBef>
              <a:spcPct val="0"/>
            </a:spcBef>
            <a:spcAft>
              <a:spcPct val="35000"/>
            </a:spcAft>
          </a:pPr>
          <a:r>
            <a:rPr lang="en-US" sz="1500" kern="1200" dirty="0" smtClean="0"/>
            <a:t>App Operations</a:t>
          </a:r>
          <a:endParaRPr lang="en-US" sz="1500" kern="1200" dirty="0"/>
        </a:p>
      </dsp:txBody>
      <dsp:txXfrm>
        <a:off x="529798" y="1621905"/>
        <a:ext cx="1281261" cy="372097"/>
      </dsp:txXfrm>
    </dsp:sp>
    <dsp:sp modelId="{EED03724-A8E8-4539-8E4B-23C18F4A8A1F}">
      <dsp:nvSpPr>
        <dsp:cNvPr id="0" name=""/>
        <dsp:cNvSpPr/>
      </dsp:nvSpPr>
      <dsp:spPr>
        <a:xfrm>
          <a:off x="2260306" y="2744423"/>
          <a:ext cx="289089" cy="289409"/>
        </a:xfrm>
        <a:prstGeom prst="ellipse">
          <a:avLst/>
        </a:prstGeom>
        <a:solidFill>
          <a:schemeClr val="accent2">
            <a:hueOff val="9545821"/>
            <a:satOff val="-28276"/>
            <a:lumOff val="2933"/>
            <a:alphaOff val="0"/>
          </a:schemeClr>
        </a:solidFill>
        <a:ln w="25400" cap="flat" cmpd="sng" algn="ctr">
          <a:solidFill>
            <a:schemeClr val="accent2">
              <a:hueOff val="9545821"/>
              <a:satOff val="-28276"/>
              <a:lumOff val="29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49CE1-61B8-4FEE-BA7C-A806D9683F4E}">
      <dsp:nvSpPr>
        <dsp:cNvPr id="0" name=""/>
        <dsp:cNvSpPr/>
      </dsp:nvSpPr>
      <dsp:spPr>
        <a:xfrm>
          <a:off x="2074966" y="3038759"/>
          <a:ext cx="144544" cy="144514"/>
        </a:xfrm>
        <a:prstGeom prst="ellipse">
          <a:avLst/>
        </a:prstGeom>
        <a:solidFill>
          <a:schemeClr val="accent2">
            <a:hueOff val="9826579"/>
            <a:satOff val="-29107"/>
            <a:lumOff val="3019"/>
            <a:alphaOff val="0"/>
          </a:schemeClr>
        </a:solidFill>
        <a:ln w="25400" cap="flat" cmpd="sng" algn="ctr">
          <a:solidFill>
            <a:schemeClr val="accent2">
              <a:hueOff val="9826579"/>
              <a:satOff val="-29107"/>
              <a:lumOff val="30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5BC6AB-7BA1-42DB-84C5-2E0606AA3377}">
      <dsp:nvSpPr>
        <dsp:cNvPr id="0" name=""/>
        <dsp:cNvSpPr/>
      </dsp:nvSpPr>
      <dsp:spPr>
        <a:xfrm>
          <a:off x="1766235" y="3038759"/>
          <a:ext cx="144544" cy="144514"/>
        </a:xfrm>
        <a:prstGeom prst="ellipse">
          <a:avLst/>
        </a:prstGeom>
        <a:solidFill>
          <a:schemeClr val="accent2">
            <a:hueOff val="10107339"/>
            <a:satOff val="-29939"/>
            <a:lumOff val="3105"/>
            <a:alphaOff val="0"/>
          </a:schemeClr>
        </a:solidFill>
        <a:ln w="25400" cap="flat" cmpd="sng" algn="ctr">
          <a:solidFill>
            <a:schemeClr val="accent2">
              <a:hueOff val="10107339"/>
              <a:satOff val="-29939"/>
              <a:lumOff val="31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0C0BA4-0E38-4556-A43D-61A5BB065BD8}">
      <dsp:nvSpPr>
        <dsp:cNvPr id="0" name=""/>
        <dsp:cNvSpPr/>
      </dsp:nvSpPr>
      <dsp:spPr>
        <a:xfrm>
          <a:off x="1457503" y="3038759"/>
          <a:ext cx="144544" cy="144514"/>
        </a:xfrm>
        <a:prstGeom prst="ellipse">
          <a:avLst/>
        </a:prstGeom>
        <a:solidFill>
          <a:schemeClr val="accent2">
            <a:hueOff val="10388099"/>
            <a:satOff val="-30771"/>
            <a:lumOff val="3192"/>
            <a:alphaOff val="0"/>
          </a:schemeClr>
        </a:solidFill>
        <a:ln w="25400" cap="flat" cmpd="sng" algn="ctr">
          <a:solidFill>
            <a:schemeClr val="accent2">
              <a:hueOff val="10388099"/>
              <a:satOff val="-30771"/>
              <a:lumOff val="31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4C4193-0FF2-4C86-BB55-9D44D5F84596}">
      <dsp:nvSpPr>
        <dsp:cNvPr id="0" name=""/>
        <dsp:cNvSpPr/>
      </dsp:nvSpPr>
      <dsp:spPr>
        <a:xfrm>
          <a:off x="1148772" y="3038759"/>
          <a:ext cx="144544" cy="144514"/>
        </a:xfrm>
        <a:prstGeom prst="ellipse">
          <a:avLst/>
        </a:prstGeom>
        <a:solidFill>
          <a:schemeClr val="accent2">
            <a:hueOff val="10668858"/>
            <a:satOff val="-31602"/>
            <a:lumOff val="3278"/>
            <a:alphaOff val="0"/>
          </a:schemeClr>
        </a:solidFill>
        <a:ln w="25400" cap="flat" cmpd="sng" algn="ctr">
          <a:solidFill>
            <a:schemeClr val="accent2">
              <a:hueOff val="10668858"/>
              <a:satOff val="-31602"/>
              <a:lumOff val="32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69F39C-565C-4A7C-8F61-DB1AD97C281B}">
      <dsp:nvSpPr>
        <dsp:cNvPr id="0" name=""/>
        <dsp:cNvSpPr/>
      </dsp:nvSpPr>
      <dsp:spPr>
        <a:xfrm>
          <a:off x="839536" y="3038759"/>
          <a:ext cx="144544" cy="144514"/>
        </a:xfrm>
        <a:prstGeom prst="ellipse">
          <a:avLst/>
        </a:prstGeom>
        <a:solidFill>
          <a:schemeClr val="accent2">
            <a:hueOff val="10949617"/>
            <a:satOff val="-32434"/>
            <a:lumOff val="3364"/>
            <a:alphaOff val="0"/>
          </a:schemeClr>
        </a:solidFill>
        <a:ln w="25400" cap="flat" cmpd="sng" algn="ctr">
          <a:solidFill>
            <a:schemeClr val="accent2">
              <a:hueOff val="10949617"/>
              <a:satOff val="-32434"/>
              <a:lumOff val="33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4F1F94-EF4F-45CD-A803-6125A7675891}">
      <dsp:nvSpPr>
        <dsp:cNvPr id="0" name=""/>
        <dsp:cNvSpPr/>
      </dsp:nvSpPr>
      <dsp:spPr>
        <a:xfrm>
          <a:off x="530805" y="3038759"/>
          <a:ext cx="144544" cy="144514"/>
        </a:xfrm>
        <a:prstGeom prst="ellipse">
          <a:avLst/>
        </a:prstGeom>
        <a:solidFill>
          <a:schemeClr val="accent2">
            <a:hueOff val="11230378"/>
            <a:satOff val="-33266"/>
            <a:lumOff val="3450"/>
            <a:alphaOff val="0"/>
          </a:schemeClr>
        </a:solidFill>
        <a:ln w="25400" cap="flat" cmpd="sng" algn="ctr">
          <a:solidFill>
            <a:schemeClr val="accent2">
              <a:hueOff val="11230378"/>
              <a:satOff val="-33266"/>
              <a:lumOff val="34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27D7D9-FC61-429E-8984-9D4FD0507A80}">
      <dsp:nvSpPr>
        <dsp:cNvPr id="0" name=""/>
        <dsp:cNvSpPr/>
      </dsp:nvSpPr>
      <dsp:spPr>
        <a:xfrm>
          <a:off x="529798" y="2541718"/>
          <a:ext cx="1694246" cy="372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66750">
            <a:lnSpc>
              <a:spcPct val="90000"/>
            </a:lnSpc>
            <a:spcBef>
              <a:spcPct val="0"/>
            </a:spcBef>
            <a:spcAft>
              <a:spcPct val="35000"/>
            </a:spcAft>
          </a:pPr>
          <a:r>
            <a:rPr lang="en-US" sz="1500" kern="1200" dirty="0" smtClean="0"/>
            <a:t>Infra Management</a:t>
          </a:r>
          <a:endParaRPr lang="en-US" sz="1500" kern="1200" dirty="0"/>
        </a:p>
      </dsp:txBody>
      <dsp:txXfrm>
        <a:off x="529798" y="2541718"/>
        <a:ext cx="1694246" cy="372097"/>
      </dsp:txXfrm>
    </dsp:sp>
    <dsp:sp modelId="{40CC8C17-3CBB-436F-8298-9ADA19F6FC6F}">
      <dsp:nvSpPr>
        <dsp:cNvPr id="0" name=""/>
        <dsp:cNvSpPr/>
      </dsp:nvSpPr>
      <dsp:spPr>
        <a:xfrm>
          <a:off x="2956841" y="3007281"/>
          <a:ext cx="289089" cy="289409"/>
        </a:xfrm>
        <a:prstGeom prst="ellipse">
          <a:avLst/>
        </a:prstGeom>
        <a:solidFill>
          <a:schemeClr val="accent2">
            <a:hueOff val="11791895"/>
            <a:satOff val="-34929"/>
            <a:lumOff val="3623"/>
            <a:alphaOff val="0"/>
          </a:schemeClr>
        </a:solidFill>
        <a:ln w="25400" cap="flat" cmpd="sng" algn="ctr">
          <a:solidFill>
            <a:schemeClr val="accent2">
              <a:hueOff val="11791895"/>
              <a:satOff val="-34929"/>
              <a:lumOff val="36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680C7D-DFE5-42B9-B04E-42446AB06953}">
      <dsp:nvSpPr>
        <dsp:cNvPr id="0" name=""/>
        <dsp:cNvSpPr/>
      </dsp:nvSpPr>
      <dsp:spPr>
        <a:xfrm>
          <a:off x="2811289" y="3300858"/>
          <a:ext cx="144544" cy="144514"/>
        </a:xfrm>
        <a:prstGeom prst="ellipse">
          <a:avLst/>
        </a:prstGeom>
        <a:solidFill>
          <a:schemeClr val="accent2">
            <a:hueOff val="12072655"/>
            <a:satOff val="-35761"/>
            <a:lumOff val="3709"/>
            <a:alphaOff val="0"/>
          </a:schemeClr>
        </a:solidFill>
        <a:ln w="25400" cap="flat" cmpd="sng" algn="ctr">
          <a:solidFill>
            <a:schemeClr val="accent2">
              <a:hueOff val="12072655"/>
              <a:satOff val="-35761"/>
              <a:lumOff val="37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7F74CB-4751-440C-A4B5-F414599690B7}">
      <dsp:nvSpPr>
        <dsp:cNvPr id="0" name=""/>
        <dsp:cNvSpPr/>
      </dsp:nvSpPr>
      <dsp:spPr>
        <a:xfrm>
          <a:off x="2603789" y="3534510"/>
          <a:ext cx="144544" cy="144514"/>
        </a:xfrm>
        <a:prstGeom prst="ellipse">
          <a:avLst/>
        </a:prstGeom>
        <a:solidFill>
          <a:schemeClr val="accent2">
            <a:hueOff val="12353415"/>
            <a:satOff val="-36592"/>
            <a:lumOff val="3795"/>
            <a:alphaOff val="0"/>
          </a:schemeClr>
        </a:solidFill>
        <a:ln w="25400" cap="flat" cmpd="sng" algn="ctr">
          <a:solidFill>
            <a:schemeClr val="accent2">
              <a:hueOff val="12353415"/>
              <a:satOff val="-36592"/>
              <a:lumOff val="37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F78336-FF24-4B34-AEF1-5A630791F949}">
      <dsp:nvSpPr>
        <dsp:cNvPr id="0" name=""/>
        <dsp:cNvSpPr/>
      </dsp:nvSpPr>
      <dsp:spPr>
        <a:xfrm>
          <a:off x="2369596" y="3625950"/>
          <a:ext cx="144544" cy="144514"/>
        </a:xfrm>
        <a:prstGeom prst="ellipse">
          <a:avLst/>
        </a:prstGeom>
        <a:solidFill>
          <a:schemeClr val="accent2">
            <a:hueOff val="12634174"/>
            <a:satOff val="-37424"/>
            <a:lumOff val="3882"/>
            <a:alphaOff val="0"/>
          </a:schemeClr>
        </a:solidFill>
        <a:ln w="25400" cap="flat" cmpd="sng" algn="ctr">
          <a:solidFill>
            <a:schemeClr val="accent2">
              <a:hueOff val="12634174"/>
              <a:satOff val="-37424"/>
              <a:lumOff val="3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A626FC-0C09-41EC-B0F7-C7D06384967A}">
      <dsp:nvSpPr>
        <dsp:cNvPr id="0" name=""/>
        <dsp:cNvSpPr/>
      </dsp:nvSpPr>
      <dsp:spPr>
        <a:xfrm>
          <a:off x="2060864" y="3625950"/>
          <a:ext cx="144544" cy="144514"/>
        </a:xfrm>
        <a:prstGeom prst="ellipse">
          <a:avLst/>
        </a:prstGeom>
        <a:solidFill>
          <a:schemeClr val="accent2">
            <a:hueOff val="12914934"/>
            <a:satOff val="-38255"/>
            <a:lumOff val="3968"/>
            <a:alphaOff val="0"/>
          </a:schemeClr>
        </a:solidFill>
        <a:ln w="25400" cap="flat" cmpd="sng" algn="ctr">
          <a:solidFill>
            <a:schemeClr val="accent2">
              <a:hueOff val="12914934"/>
              <a:satOff val="-38255"/>
              <a:lumOff val="39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96C23E-4C73-4408-8C16-3544761BC548}">
      <dsp:nvSpPr>
        <dsp:cNvPr id="0" name=""/>
        <dsp:cNvSpPr/>
      </dsp:nvSpPr>
      <dsp:spPr>
        <a:xfrm>
          <a:off x="1751629" y="3625950"/>
          <a:ext cx="144544" cy="144514"/>
        </a:xfrm>
        <a:prstGeom prst="ellipse">
          <a:avLst/>
        </a:prstGeom>
        <a:solidFill>
          <a:schemeClr val="accent2">
            <a:hueOff val="13195692"/>
            <a:satOff val="-39087"/>
            <a:lumOff val="4054"/>
            <a:alphaOff val="0"/>
          </a:schemeClr>
        </a:solidFill>
        <a:ln w="25400" cap="flat" cmpd="sng" algn="ctr">
          <a:solidFill>
            <a:schemeClr val="accent2">
              <a:hueOff val="13195692"/>
              <a:satOff val="-39087"/>
              <a:lumOff val="40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223EC-84BB-4C99-82E2-1EAF6493D627}">
      <dsp:nvSpPr>
        <dsp:cNvPr id="0" name=""/>
        <dsp:cNvSpPr/>
      </dsp:nvSpPr>
      <dsp:spPr>
        <a:xfrm>
          <a:off x="1442898" y="3625950"/>
          <a:ext cx="144544" cy="144514"/>
        </a:xfrm>
        <a:prstGeom prst="ellipse">
          <a:avLst/>
        </a:prstGeom>
        <a:solidFill>
          <a:schemeClr val="accent2">
            <a:hueOff val="13476452"/>
            <a:satOff val="-39919"/>
            <a:lumOff val="4140"/>
            <a:alphaOff val="0"/>
          </a:schemeClr>
        </a:solidFill>
        <a:ln w="25400" cap="flat" cmpd="sng" algn="ctr">
          <a:solidFill>
            <a:schemeClr val="accent2">
              <a:hueOff val="13476452"/>
              <a:satOff val="-39919"/>
              <a:lumOff val="41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679266-4D63-41E1-990B-A7D08CD1540A}">
      <dsp:nvSpPr>
        <dsp:cNvPr id="0" name=""/>
        <dsp:cNvSpPr/>
      </dsp:nvSpPr>
      <dsp:spPr>
        <a:xfrm>
          <a:off x="1134166" y="3625950"/>
          <a:ext cx="144544" cy="144514"/>
        </a:xfrm>
        <a:prstGeom prst="ellipse">
          <a:avLst/>
        </a:prstGeom>
        <a:solidFill>
          <a:schemeClr val="accent2">
            <a:hueOff val="13757212"/>
            <a:satOff val="-40750"/>
            <a:lumOff val="4227"/>
            <a:alphaOff val="0"/>
          </a:schemeClr>
        </a:solidFill>
        <a:ln w="25400" cap="flat" cmpd="sng" algn="ctr">
          <a:solidFill>
            <a:schemeClr val="accent2">
              <a:hueOff val="13757212"/>
              <a:satOff val="-40750"/>
              <a:lumOff val="42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7732C3-A840-4345-959D-7EF6BD88B12C}">
      <dsp:nvSpPr>
        <dsp:cNvPr id="0" name=""/>
        <dsp:cNvSpPr/>
      </dsp:nvSpPr>
      <dsp:spPr>
        <a:xfrm>
          <a:off x="825434" y="3625950"/>
          <a:ext cx="144544" cy="144514"/>
        </a:xfrm>
        <a:prstGeom prst="ellipse">
          <a:avLst/>
        </a:prstGeom>
        <a:solidFill>
          <a:schemeClr val="accent2">
            <a:hueOff val="14037971"/>
            <a:satOff val="-41582"/>
            <a:lumOff val="4313"/>
            <a:alphaOff val="0"/>
          </a:schemeClr>
        </a:solidFill>
        <a:ln w="25400" cap="flat" cmpd="sng" algn="ctr">
          <a:solidFill>
            <a:schemeClr val="accent2">
              <a:hueOff val="14037971"/>
              <a:satOff val="-41582"/>
              <a:lumOff val="43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6A841-3414-4FD2-94D9-2CF4BD59FA5C}">
      <dsp:nvSpPr>
        <dsp:cNvPr id="0" name=""/>
        <dsp:cNvSpPr/>
      </dsp:nvSpPr>
      <dsp:spPr>
        <a:xfrm>
          <a:off x="822413" y="3162406"/>
          <a:ext cx="1694246" cy="372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666750">
            <a:lnSpc>
              <a:spcPct val="90000"/>
            </a:lnSpc>
            <a:spcBef>
              <a:spcPct val="0"/>
            </a:spcBef>
            <a:spcAft>
              <a:spcPct val="35000"/>
            </a:spcAft>
          </a:pPr>
          <a:r>
            <a:rPr lang="en-US" sz="1500" kern="1200" dirty="0" smtClean="0"/>
            <a:t>Infra Operations</a:t>
          </a:r>
          <a:endParaRPr lang="en-US" sz="1500" kern="1200" dirty="0"/>
        </a:p>
      </dsp:txBody>
      <dsp:txXfrm>
        <a:off x="822413" y="3162406"/>
        <a:ext cx="1694246" cy="372097"/>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dirty="0">
              <a:latin typeface="Vodafone Rg" pitchFamily="34" charset="0"/>
            </a:endParaRPr>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F9584B7D-F332-42E4-B349-DEDC589F1ADB}" type="datetimeFigureOut">
              <a:rPr lang="en-GB" smtClean="0">
                <a:latin typeface="Vodafone Rg" pitchFamily="34" charset="0"/>
              </a:rPr>
              <a:pPr/>
              <a:t>26/10/2017</a:t>
            </a:fld>
            <a:endParaRPr lang="en-GB" dirty="0">
              <a:latin typeface="Vodafone Rg" pitchFamily="34" charset="0"/>
            </a:endParaRPr>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dirty="0">
              <a:latin typeface="Vodafone Rg" pitchFamily="34" charset="0"/>
            </a:endParaRPr>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EA1C1BE2-1563-4C9C-8E4A-C427D52BD2E1}" type="slidenum">
              <a:rPr lang="en-GB" smtClean="0">
                <a:latin typeface="Vodafone Rg" pitchFamily="34" charset="0"/>
              </a:rPr>
              <a:pPr/>
              <a:t>‹#›</a:t>
            </a:fld>
            <a:endParaRPr lang="en-GB" dirty="0">
              <a:latin typeface="Vodafone Rg" pitchFamily="34" charset="0"/>
            </a:endParaRPr>
          </a:p>
        </p:txBody>
      </p:sp>
    </p:spTree>
    <p:extLst>
      <p:ext uri="{BB962C8B-B14F-4D97-AF65-F5344CB8AC3E}">
        <p14:creationId xmlns:p14="http://schemas.microsoft.com/office/powerpoint/2010/main" val="4280741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atin typeface="Vodafone Rg" pitchFamily="34" charset="0"/>
              </a:defRPr>
            </a:lvl1pPr>
          </a:lstStyle>
          <a:p>
            <a:endParaRPr lang="en-GB" dirty="0"/>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atin typeface="Vodafone Rg" pitchFamily="34" charset="0"/>
              </a:defRPr>
            </a:lvl1pPr>
          </a:lstStyle>
          <a:p>
            <a:fld id="{53ACD7AC-7E6F-4F59-A8AC-F454A6DBBD3A}" type="datetimeFigureOut">
              <a:rPr lang="en-GB" smtClean="0"/>
              <a:pPr/>
              <a:t>26/10/2017</a:t>
            </a:fld>
            <a:endParaRPr lang="en-GB" dirty="0"/>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30093"/>
            <a:ext cx="2889938" cy="496411"/>
          </a:xfrm>
          <a:prstGeom prst="rect">
            <a:avLst/>
          </a:prstGeom>
        </p:spPr>
        <p:txBody>
          <a:bodyPr vert="horz" lIns="91440" tIns="45720" rIns="91440" bIns="45720" rtlCol="0" anchor="b"/>
          <a:lstStyle>
            <a:lvl1pPr algn="l">
              <a:defRPr sz="1200">
                <a:latin typeface="Vodafone Rg" pitchFamily="34" charset="0"/>
              </a:defRPr>
            </a:lvl1pPr>
          </a:lstStyle>
          <a:p>
            <a:endParaRPr lang="en-GB" dirty="0"/>
          </a:p>
        </p:txBody>
      </p:sp>
      <p:sp>
        <p:nvSpPr>
          <p:cNvPr id="7" name="Slide Number Placeholder 6"/>
          <p:cNvSpPr>
            <a:spLocks noGrp="1"/>
          </p:cNvSpPr>
          <p:nvPr>
            <p:ph type="sldNum" sz="quarter" idx="5"/>
          </p:nvPr>
        </p:nvSpPr>
        <p:spPr>
          <a:xfrm>
            <a:off x="3777607" y="9430093"/>
            <a:ext cx="2889938" cy="496411"/>
          </a:xfrm>
          <a:prstGeom prst="rect">
            <a:avLst/>
          </a:prstGeom>
        </p:spPr>
        <p:txBody>
          <a:bodyPr vert="horz" lIns="91440" tIns="45720" rIns="91440" bIns="45720" rtlCol="0" anchor="b"/>
          <a:lstStyle>
            <a:lvl1pPr algn="r">
              <a:defRPr sz="1200">
                <a:latin typeface="Vodafone Rg" pitchFamily="34" charset="0"/>
              </a:defRPr>
            </a:lvl1pPr>
          </a:lstStyle>
          <a:p>
            <a:fld id="{2B3E1866-6ABF-4414-AFB5-B91146A1FA19}" type="slidenum">
              <a:rPr lang="en-GB" smtClean="0"/>
              <a:pPr/>
              <a:t>‹#›</a:t>
            </a:fld>
            <a:endParaRPr lang="en-GB" dirty="0"/>
          </a:p>
        </p:txBody>
      </p:sp>
    </p:spTree>
    <p:extLst>
      <p:ext uri="{BB962C8B-B14F-4D97-AF65-F5344CB8AC3E}">
        <p14:creationId xmlns:p14="http://schemas.microsoft.com/office/powerpoint/2010/main" val="22080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odafone Rg" pitchFamily="34" charset="0"/>
        <a:ea typeface="+mn-ea"/>
        <a:cs typeface="+mn-cs"/>
      </a:defRPr>
    </a:lvl1pPr>
    <a:lvl2pPr marL="457200" algn="l" defTabSz="914400" rtl="0" eaLnBrk="1" latinLnBrk="0" hangingPunct="1">
      <a:defRPr sz="1200" kern="1200">
        <a:solidFill>
          <a:schemeClr val="tx1"/>
        </a:solidFill>
        <a:latin typeface="Vodafone Rg" pitchFamily="34" charset="0"/>
        <a:ea typeface="+mn-ea"/>
        <a:cs typeface="+mn-cs"/>
      </a:defRPr>
    </a:lvl2pPr>
    <a:lvl3pPr marL="914400" algn="l" defTabSz="914400" rtl="0" eaLnBrk="1" latinLnBrk="0" hangingPunct="1">
      <a:defRPr sz="1200" kern="1200">
        <a:solidFill>
          <a:schemeClr val="tx1"/>
        </a:solidFill>
        <a:latin typeface="Vodafone Rg" pitchFamily="34" charset="0"/>
        <a:ea typeface="+mn-ea"/>
        <a:cs typeface="+mn-cs"/>
      </a:defRPr>
    </a:lvl3pPr>
    <a:lvl4pPr marL="1371600" algn="l" defTabSz="914400" rtl="0" eaLnBrk="1" latinLnBrk="0" hangingPunct="1">
      <a:defRPr sz="1200" kern="1200">
        <a:solidFill>
          <a:schemeClr val="tx1"/>
        </a:solidFill>
        <a:latin typeface="Vodafone Rg" pitchFamily="34" charset="0"/>
        <a:ea typeface="+mn-ea"/>
        <a:cs typeface="+mn-cs"/>
      </a:defRPr>
    </a:lvl4pPr>
    <a:lvl5pPr marL="1828800" algn="l" defTabSz="914400" rtl="0" eaLnBrk="1" latinLnBrk="0" hangingPunct="1">
      <a:defRPr sz="1200" kern="1200">
        <a:solidFill>
          <a:schemeClr val="tx1"/>
        </a:solidFill>
        <a:latin typeface="Vodafone Rg"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a:t>
            </a:fld>
            <a:endParaRPr lang="en-GB" dirty="0"/>
          </a:p>
        </p:txBody>
      </p:sp>
    </p:spTree>
    <p:extLst>
      <p:ext uri="{BB962C8B-B14F-4D97-AF65-F5344CB8AC3E}">
        <p14:creationId xmlns:p14="http://schemas.microsoft.com/office/powerpoint/2010/main" val="803006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Operating model as well as operations model</a:t>
            </a:r>
          </a:p>
          <a:p>
            <a:r>
              <a:rPr lang="en-GB" dirty="0"/>
              <a:t>Finance model</a:t>
            </a:r>
          </a:p>
          <a:p>
            <a:r>
              <a:rPr lang="en-GB" dirty="0"/>
              <a:t>Security (move right is more default, less</a:t>
            </a:r>
            <a:r>
              <a:rPr lang="en-GB" baseline="0" dirty="0"/>
              <a:t> exception</a:t>
            </a:r>
            <a:r>
              <a:rPr lang="en-GB" dirty="0"/>
              <a:t>)</a:t>
            </a:r>
          </a:p>
          <a:p>
            <a:r>
              <a:rPr lang="en-GB" dirty="0"/>
              <a:t>Breakpoint slide for 2.0-2.5 (for KPI measurement)</a:t>
            </a:r>
          </a:p>
        </p:txBody>
      </p:sp>
      <p:sp>
        <p:nvSpPr>
          <p:cNvPr id="4" name="Slide Number Placeholder 3"/>
          <p:cNvSpPr>
            <a:spLocks noGrp="1"/>
          </p:cNvSpPr>
          <p:nvPr>
            <p:ph type="sldNum" sz="quarter" idx="10"/>
          </p:nvPr>
        </p:nvSpPr>
        <p:spPr/>
        <p:txBody>
          <a:bodyPr/>
          <a:lstStyle/>
          <a:p>
            <a:fld id="{2B3E1866-6ABF-4414-AFB5-B91146A1FA19}" type="slidenum">
              <a:rPr lang="en-GB" smtClean="0"/>
              <a:pPr/>
              <a:t>16</a:t>
            </a:fld>
            <a:endParaRPr lang="en-GB" dirty="0"/>
          </a:p>
        </p:txBody>
      </p:sp>
    </p:spTree>
    <p:extLst>
      <p:ext uri="{BB962C8B-B14F-4D97-AF65-F5344CB8AC3E}">
        <p14:creationId xmlns:p14="http://schemas.microsoft.com/office/powerpoint/2010/main" val="2807416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Operating model as well as operations model</a:t>
            </a:r>
          </a:p>
          <a:p>
            <a:r>
              <a:rPr lang="en-GB" dirty="0"/>
              <a:t>Finance model</a:t>
            </a:r>
          </a:p>
          <a:p>
            <a:r>
              <a:rPr lang="en-GB" dirty="0"/>
              <a:t>Security (move right is more default, less</a:t>
            </a:r>
            <a:r>
              <a:rPr lang="en-GB" baseline="0" dirty="0"/>
              <a:t> exception</a:t>
            </a:r>
            <a:r>
              <a:rPr lang="en-GB" dirty="0"/>
              <a:t>)</a:t>
            </a:r>
          </a:p>
          <a:p>
            <a:r>
              <a:rPr lang="en-GB" dirty="0"/>
              <a:t>Breakpoint slide for 2.0-2.5 (for KPI measurement)</a:t>
            </a:r>
          </a:p>
        </p:txBody>
      </p:sp>
      <p:sp>
        <p:nvSpPr>
          <p:cNvPr id="4" name="Slide Number Placeholder 3"/>
          <p:cNvSpPr>
            <a:spLocks noGrp="1"/>
          </p:cNvSpPr>
          <p:nvPr>
            <p:ph type="sldNum" sz="quarter" idx="10"/>
          </p:nvPr>
        </p:nvSpPr>
        <p:spPr/>
        <p:txBody>
          <a:bodyPr/>
          <a:lstStyle/>
          <a:p>
            <a:fld id="{2B3E1866-6ABF-4414-AFB5-B91146A1FA19}" type="slidenum">
              <a:rPr lang="en-GB" smtClean="0"/>
              <a:pPr/>
              <a:t>17</a:t>
            </a:fld>
            <a:endParaRPr lang="en-GB" dirty="0"/>
          </a:p>
        </p:txBody>
      </p:sp>
    </p:spTree>
    <p:extLst>
      <p:ext uri="{BB962C8B-B14F-4D97-AF65-F5344CB8AC3E}">
        <p14:creationId xmlns:p14="http://schemas.microsoft.com/office/powerpoint/2010/main" val="40879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spcBef>
                <a:spcPts val="604"/>
              </a:spcBef>
              <a:buClr>
                <a:schemeClr val="tx2">
                  <a:lumMod val="60000"/>
                  <a:lumOff val="40000"/>
                </a:schemeClr>
              </a:buClr>
            </a:pPr>
            <a:r>
              <a:rPr lang="en-GB" sz="1200" dirty="0" smtClean="0"/>
              <a:t>Provided as an input into the process,  this helped frame Vodafone’s strategic appetite in relation to cloud and its delivery models</a:t>
            </a:r>
            <a:endParaRPr lang="en-GB" sz="1200" dirty="0">
              <a:cs typeface="Calibri" pitchFamily="34" charset="0"/>
            </a:endParaRPr>
          </a:p>
          <a:p>
            <a:pPr marL="287889" indent="-287889" eaLnBrk="0" hangingPunct="0">
              <a:spcBef>
                <a:spcPts val="604"/>
              </a:spcBef>
              <a:buClr>
                <a:schemeClr val="tx2">
                  <a:lumMod val="60000"/>
                  <a:lumOff val="40000"/>
                </a:schemeClr>
              </a:buClr>
              <a:buFont typeface="Arial" panose="020B0604020202020204" pitchFamily="34" charset="0"/>
              <a:buChar char="•"/>
            </a:pPr>
            <a:endParaRPr lang="en-GB" dirty="0">
              <a:cs typeface="Calibri" pitchFamily="34" charset="0"/>
            </a:endParaRPr>
          </a:p>
          <a:p>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0269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769938"/>
            <a:ext cx="6827838" cy="384016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2364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Vodafone Rg" pitchFamily="34" charset="0"/>
                <a:ea typeface="+mn-ea"/>
                <a:cs typeface="+mn-cs"/>
              </a:rPr>
              <a:t>TOC Transport Operation</a:t>
            </a:r>
            <a:r>
              <a:rPr lang="en-US" sz="1200" b="1" i="0" kern="1200" baseline="0" dirty="0" smtClean="0">
                <a:solidFill>
                  <a:schemeClr val="tx1"/>
                </a:solidFill>
                <a:effectLst/>
                <a:latin typeface="Vodafone Rg" pitchFamily="34" charset="0"/>
                <a:ea typeface="+mn-ea"/>
                <a:cs typeface="+mn-cs"/>
              </a:rPr>
              <a:t>s Centre </a:t>
            </a:r>
          </a:p>
          <a:p>
            <a:pPr fontAlgn="base"/>
            <a:r>
              <a:rPr lang="en-US" sz="1200" b="1" i="0" kern="1200" baseline="0" dirty="0" smtClean="0">
                <a:solidFill>
                  <a:schemeClr val="tx1"/>
                </a:solidFill>
                <a:effectLst/>
                <a:latin typeface="Vodafone Rg" pitchFamily="34" charset="0"/>
                <a:ea typeface="+mn-ea"/>
                <a:cs typeface="+mn-cs"/>
              </a:rPr>
              <a:t>OSS </a:t>
            </a:r>
            <a:r>
              <a:rPr lang="mr-IN" sz="1200" b="1" i="0" kern="1200" baseline="0" dirty="0" smtClean="0">
                <a:solidFill>
                  <a:schemeClr val="tx1"/>
                </a:solidFill>
                <a:effectLst/>
                <a:latin typeface="Vodafone Rg" pitchFamily="34" charset="0"/>
                <a:ea typeface="+mn-ea"/>
                <a:cs typeface="+mn-cs"/>
              </a:rPr>
              <a:t>–</a:t>
            </a:r>
            <a:r>
              <a:rPr lang="en-US" sz="1200" b="1" i="0" kern="1200" baseline="0" dirty="0" smtClean="0">
                <a:solidFill>
                  <a:schemeClr val="tx1"/>
                </a:solidFill>
                <a:effectLst/>
                <a:latin typeface="Vodafone Rg" pitchFamily="34" charset="0"/>
                <a:ea typeface="+mn-ea"/>
                <a:cs typeface="+mn-cs"/>
              </a:rPr>
              <a:t> Operations Support systems</a:t>
            </a:r>
          </a:p>
          <a:p>
            <a:pPr fontAlgn="base"/>
            <a:r>
              <a:rPr lang="en-US" sz="1200" b="1" i="0" kern="1200" dirty="0" smtClean="0">
                <a:solidFill>
                  <a:schemeClr val="tx1"/>
                </a:solidFill>
                <a:effectLst/>
                <a:latin typeface="Vodafone Rg" pitchFamily="34" charset="0"/>
                <a:ea typeface="+mn-ea"/>
                <a:cs typeface="+mn-cs"/>
              </a:rPr>
              <a:t>Latency </a:t>
            </a:r>
            <a:r>
              <a:rPr lang="en-US" sz="1200" b="1" i="0" kern="1200" dirty="0" smtClean="0">
                <a:solidFill>
                  <a:schemeClr val="tx1"/>
                </a:solidFill>
                <a:effectLst/>
                <a:latin typeface="Vodafone Rg" pitchFamily="34" charset="0"/>
                <a:ea typeface="+mn-ea"/>
                <a:cs typeface="+mn-cs"/>
              </a:rPr>
              <a:t>and Failure Resiliency </a:t>
            </a:r>
          </a:p>
          <a:p>
            <a:pPr fontAlgn="base"/>
            <a:r>
              <a:rPr lang="en-US" sz="1200" b="0" i="0" kern="1200" dirty="0" smtClean="0">
                <a:solidFill>
                  <a:schemeClr val="tx1"/>
                </a:solidFill>
                <a:effectLst/>
                <a:latin typeface="Vodafone Rg" pitchFamily="34" charset="0"/>
                <a:ea typeface="+mn-ea"/>
                <a:cs typeface="+mn-cs"/>
              </a:rPr>
              <a:t>The cloud applications run in a shared environment, where the load of another tenant can cause variability in the response time. Also, since location of services are not static in the cloud scenarios, a change of a service location from one network to another can also cause latency in the response time. Therefore, as a principle, the cloud applications are designed to handle the latency. Moreover, the infrastructure failures in the cloud are also very common. For example, network congestions, request contentions, I/O saturation in storage systems, software and hardware failures etc... These failures do occur time to time, therefore applications must be designed to handle failures gracefully, and automatically recover from failures. A popular design pattern that is used to address latency and failure is request/response queue, where requests and responses are stored in queues so that they are not lost. Also, the applications do not block the user experience when the response is slow or when failure occurs. Rather, they indicate that the request is in progress and let the user continue to use other functions of the application. </a:t>
            </a:r>
          </a:p>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7</a:t>
            </a:fld>
            <a:endParaRPr lang="en-GB" dirty="0"/>
          </a:p>
        </p:txBody>
      </p:sp>
    </p:spTree>
    <p:extLst>
      <p:ext uri="{BB962C8B-B14F-4D97-AF65-F5344CB8AC3E}">
        <p14:creationId xmlns:p14="http://schemas.microsoft.com/office/powerpoint/2010/main" val="188129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8</a:t>
            </a:fld>
            <a:endParaRPr lang="en-GB" dirty="0"/>
          </a:p>
        </p:txBody>
      </p:sp>
    </p:spTree>
    <p:extLst>
      <p:ext uri="{BB962C8B-B14F-4D97-AF65-F5344CB8AC3E}">
        <p14:creationId xmlns:p14="http://schemas.microsoft.com/office/powerpoint/2010/main" val="1235015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demands, devices, applications, storage, servers, networks, security, architectures </a:t>
            </a:r>
            <a:endParaRPr lang="en-US" dirty="0" smtClean="0"/>
          </a:p>
          <a:p>
            <a:endParaRPr lang="en-US" dirty="0" smtClean="0"/>
          </a:p>
          <a:p>
            <a:pPr fontAlgn="base"/>
            <a:r>
              <a:rPr lang="en-US" sz="1200" b="1" i="0" kern="1200" dirty="0" smtClean="0">
                <a:solidFill>
                  <a:schemeClr val="tx1"/>
                </a:solidFill>
                <a:effectLst/>
                <a:latin typeface="Vodafone Rg" pitchFamily="34" charset="0"/>
                <a:ea typeface="+mn-ea"/>
                <a:cs typeface="+mn-cs"/>
              </a:rPr>
              <a:t>Security &amp; Multi-Tenancy </a:t>
            </a:r>
          </a:p>
          <a:p>
            <a:pPr fontAlgn="base"/>
            <a:r>
              <a:rPr lang="en-US" sz="1200" b="0" i="0" kern="1200" dirty="0" smtClean="0">
                <a:solidFill>
                  <a:schemeClr val="tx1"/>
                </a:solidFill>
                <a:effectLst/>
                <a:latin typeface="Vodafone Rg" pitchFamily="34" charset="0"/>
                <a:ea typeface="+mn-ea"/>
                <a:cs typeface="+mn-cs"/>
              </a:rPr>
              <a:t>In the traditional applications, developers assume that the network is relatively secure behind the firewall protected datacenter. Therefore, they do not encrypt the application communication between different tiers and with the database. In the cloud environment, application components are hosted across different networks. They are in multi-tenant environment, and infrastructure is managed by number of third parties. Therefore, it is mandatory to encrypt all communication in the cloud applications. Three guiding principles are followed in cloud application architecture to secure applications and data. They are: secure and encrypt data in transit, secure and encrypt data at rest, and control all API access.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9</a:t>
            </a:fld>
            <a:endParaRPr lang="en-GB" dirty="0"/>
          </a:p>
        </p:txBody>
      </p:sp>
    </p:spTree>
    <p:extLst>
      <p:ext uri="{BB962C8B-B14F-4D97-AF65-F5344CB8AC3E}">
        <p14:creationId xmlns:p14="http://schemas.microsoft.com/office/powerpoint/2010/main" val="1109223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DevOps</a:t>
            </a:r>
            <a:r>
              <a:rPr lang="en-US" dirty="0"/>
              <a:t> is the combination of cultural philosophies, practices, and tools that increases an organization's ability to deliver applications and services at high velocity: evolving and improving products at a faster pace than organizations using traditional software development and infrastructure management processes.</a:t>
            </a:r>
          </a:p>
        </p:txBody>
      </p:sp>
      <p:sp>
        <p:nvSpPr>
          <p:cNvPr id="4" name="Slide Number Placeholder 3"/>
          <p:cNvSpPr>
            <a:spLocks noGrp="1"/>
          </p:cNvSpPr>
          <p:nvPr>
            <p:ph type="sldNum" sz="quarter" idx="10"/>
          </p:nvPr>
        </p:nvSpPr>
        <p:spPr/>
        <p:txBody>
          <a:bodyPr/>
          <a:lstStyle/>
          <a:p>
            <a:fld id="{2B3E1866-6ABF-4414-AFB5-B91146A1FA19}" type="slidenum">
              <a:rPr lang="en-GB" smtClean="0"/>
              <a:pPr/>
              <a:t>10</a:t>
            </a:fld>
            <a:endParaRPr lang="en-GB" dirty="0"/>
          </a:p>
        </p:txBody>
      </p:sp>
    </p:spTree>
    <p:extLst>
      <p:ext uri="{BB962C8B-B14F-4D97-AF65-F5344CB8AC3E}">
        <p14:creationId xmlns:p14="http://schemas.microsoft.com/office/powerpoint/2010/main" val="73058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Vodafone Rg" pitchFamily="34" charset="0"/>
                <a:ea typeface="+mn-ea"/>
                <a:cs typeface="+mn-cs"/>
              </a:rPr>
              <a:t>Ensure that networks are capable of providing for both Private and Public cloud with the expected performance</a:t>
            </a:r>
          </a:p>
          <a:p>
            <a:r>
              <a:rPr lang="en-US" sz="1200" b="1" i="0" kern="1200" dirty="0" smtClean="0">
                <a:solidFill>
                  <a:schemeClr val="tx1"/>
                </a:solidFill>
                <a:effectLst/>
                <a:latin typeface="Vodafone Rg" pitchFamily="34" charset="0"/>
                <a:ea typeface="+mn-ea"/>
                <a:cs typeface="+mn-cs"/>
              </a:rPr>
              <a:t>Ensure</a:t>
            </a:r>
            <a:r>
              <a:rPr lang="en-US" sz="1200" b="1" i="0" kern="1200" baseline="0" dirty="0" smtClean="0">
                <a:solidFill>
                  <a:schemeClr val="tx1"/>
                </a:solidFill>
                <a:effectLst/>
                <a:latin typeface="Vodafone Rg" pitchFamily="34" charset="0"/>
                <a:ea typeface="+mn-ea"/>
                <a:cs typeface="+mn-cs"/>
              </a:rPr>
              <a:t> that the networks are secure and able to provide for for our data requirements and automated resource </a:t>
            </a:r>
            <a:r>
              <a:rPr lang="en-US" sz="1200" b="1" i="0" kern="1200" baseline="0" dirty="0" err="1" smtClean="0">
                <a:solidFill>
                  <a:schemeClr val="tx1"/>
                </a:solidFill>
                <a:effectLst/>
                <a:latin typeface="Vodafone Rg" pitchFamily="34" charset="0"/>
                <a:ea typeface="+mn-ea"/>
                <a:cs typeface="+mn-cs"/>
              </a:rPr>
              <a:t>mangement</a:t>
            </a:r>
            <a:r>
              <a:rPr lang="en-US" sz="1200" b="1" i="0" kern="1200" baseline="0" dirty="0" smtClean="0">
                <a:solidFill>
                  <a:schemeClr val="tx1"/>
                </a:solidFill>
                <a:effectLst/>
                <a:latin typeface="Vodafone Rg" pitchFamily="34" charset="0"/>
                <a:ea typeface="+mn-ea"/>
                <a:cs typeface="+mn-cs"/>
              </a:rPr>
              <a:t> requirements</a:t>
            </a:r>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11</a:t>
            </a:fld>
            <a:endParaRPr lang="en-GB" dirty="0"/>
          </a:p>
        </p:txBody>
      </p:sp>
    </p:spTree>
    <p:extLst>
      <p:ext uri="{BB962C8B-B14F-4D97-AF65-F5344CB8AC3E}">
        <p14:creationId xmlns:p14="http://schemas.microsoft.com/office/powerpoint/2010/main" val="125589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first in building the culture, processes and platforms to enable agility and Dev Ops from the beginning, all new channel developments to be on a cloud first basis</a:t>
            </a:r>
          </a:p>
          <a:p>
            <a:endParaRPr lang="en-US" baseline="0" dirty="0" smtClean="0"/>
          </a:p>
          <a:p>
            <a:r>
              <a:rPr lang="en-US" baseline="0" dirty="0" smtClean="0"/>
              <a:t>Analytics is a major part of our business everything depends on consumer demand, understanding where and when the customer uses what services allows us to </a:t>
            </a:r>
            <a:r>
              <a:rPr lang="en-US" baseline="0" dirty="0" err="1" smtClean="0"/>
              <a:t>prioritise</a:t>
            </a:r>
            <a:r>
              <a:rPr lang="en-US" baseline="0" dirty="0" smtClean="0"/>
              <a:t> our performance and service provision</a:t>
            </a:r>
            <a:endParaRPr lang="en-US" dirty="0"/>
          </a:p>
        </p:txBody>
      </p:sp>
      <p:sp>
        <p:nvSpPr>
          <p:cNvPr id="4" name="Slide Number Placeholder 3"/>
          <p:cNvSpPr>
            <a:spLocks noGrp="1"/>
          </p:cNvSpPr>
          <p:nvPr>
            <p:ph type="sldNum" sz="quarter" idx="10"/>
          </p:nvPr>
        </p:nvSpPr>
        <p:spPr/>
        <p:txBody>
          <a:bodyPr/>
          <a:lstStyle/>
          <a:p>
            <a:fld id="{2B3E1866-6ABF-4414-AFB5-B91146A1FA19}" type="slidenum">
              <a:rPr lang="en-GB" smtClean="0"/>
              <a:pPr/>
              <a:t>12</a:t>
            </a:fld>
            <a:endParaRPr lang="en-GB" dirty="0"/>
          </a:p>
        </p:txBody>
      </p:sp>
    </p:spTree>
    <p:extLst>
      <p:ext uri="{BB962C8B-B14F-4D97-AF65-F5344CB8AC3E}">
        <p14:creationId xmlns:p14="http://schemas.microsoft.com/office/powerpoint/2010/main" val="134011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25.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25.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2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28.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31.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34.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34.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37.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37.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40.jp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40.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4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43.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46.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46.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49.jp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49.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52.jp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52.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55.jp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55.jp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58.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58.jp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59.jp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59.jp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62.jp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62.jp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65.jp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65.jp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9.emf"/><Relationship Id="rId4"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68.jp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68.jp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71.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emf"/><Relationship Id="rId5" Type="http://schemas.openxmlformats.org/officeDocument/2006/relationships/image" Target="../media/image1.emf"/><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71.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2.emf"/><Relationship Id="rId3"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3.emf"/><Relationship Id="rId3" Type="http://schemas.openxmlformats.org/officeDocument/2006/relationships/image" Target="../media/image2.em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4.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5.em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6.e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7.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8.emf"/><Relationship Id="rId3" Type="http://schemas.openxmlformats.org/officeDocument/2006/relationships/image" Target="../media/image2.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9.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80.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1.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White Icon">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10178" y="1904688"/>
            <a:ext cx="1315110" cy="1314000"/>
          </a:xfrm>
          <a:prstGeom prst="rect">
            <a:avLst/>
          </a:prstGeom>
        </p:spPr>
      </p:pic>
    </p:spTree>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Image 4 Two Line">
    <p:spTree>
      <p:nvGrpSpPr>
        <p:cNvPr id="1" name=""/>
        <p:cNvGrpSpPr/>
        <p:nvPr/>
      </p:nvGrpSpPr>
      <p:grpSpPr>
        <a:xfrm>
          <a:off x="0" y="0"/>
          <a:ext cx="0" cy="0"/>
          <a:chOff x="0" y="0"/>
          <a:chExt cx="0" cy="0"/>
        </a:xfrm>
      </p:grpSpPr>
      <p:grpSp>
        <p:nvGrpSpPr>
          <p:cNvPr id="6" name="Group 5"/>
          <p:cNvGrpSpPr/>
          <p:nvPr/>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717472" y="862013"/>
              <a:ext cx="2204100" cy="3537792"/>
            </a:xfrm>
            <a:prstGeom prst="rect">
              <a:avLst/>
            </a:prstGeom>
          </p:spPr>
        </p:pic>
      </p:grpSp>
      <p:sp>
        <p:nvSpPr>
          <p:cNvPr id="2" name="Title 1"/>
          <p:cNvSpPr>
            <a:spLocks noGrp="1"/>
          </p:cNvSpPr>
          <p:nvPr>
            <p:ph type="ctrTitle"/>
          </p:nvPr>
        </p:nvSpPr>
        <p:spPr>
          <a:xfrm>
            <a:off x="4479925" y="3250657"/>
            <a:ext cx="434340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7" name="Picture 6"/>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Image 5 One Line">
    <p:spTree>
      <p:nvGrpSpPr>
        <p:cNvPr id="1" name=""/>
        <p:cNvGrpSpPr/>
        <p:nvPr/>
      </p:nvGrpSpPr>
      <p:grpSpPr>
        <a:xfrm>
          <a:off x="0" y="0"/>
          <a:ext cx="0" cy="0"/>
          <a:chOff x="0" y="0"/>
          <a:chExt cx="0" cy="0"/>
        </a:xfrm>
      </p:grpSpPr>
      <p:grpSp>
        <p:nvGrpSpPr>
          <p:cNvPr id="6" name="Group 5"/>
          <p:cNvGrpSpPr/>
          <p:nvPr/>
        </p:nvGrpSpPr>
        <p:grpSpPr>
          <a:xfrm>
            <a:off x="1356" y="763"/>
            <a:ext cx="9141289" cy="5141975"/>
            <a:chOff x="1356" y="763"/>
            <a:chExt cx="9141289" cy="5141975"/>
          </a:xfrm>
        </p:grpSpPr>
        <p:pic>
          <p:nvPicPr>
            <p:cNvPr id="10" name="Picture 9"/>
            <p:cNvPicPr>
              <a:picLocks noChangeAspect="1"/>
            </p:cNvPicPr>
            <p:nvPr userDrawn="1"/>
          </p:nvPicPr>
          <p:blipFill>
            <a:blip r:embed="rId2"/>
            <a:stretch>
              <a:fillRect/>
            </a:stretch>
          </p:blipFill>
          <p:spPr>
            <a:xfrm>
              <a:off x="1356"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58691" y="862012"/>
              <a:ext cx="2666250" cy="3548448"/>
            </a:xfrm>
            <a:prstGeom prst="rect">
              <a:avLst/>
            </a:prstGeom>
          </p:spPr>
        </p:pic>
      </p:grpSp>
      <p:sp>
        <p:nvSpPr>
          <p:cNvPr id="2" name="Title 1"/>
          <p:cNvSpPr>
            <a:spLocks noGrp="1"/>
          </p:cNvSpPr>
          <p:nvPr>
            <p:ph type="ctrTitle"/>
          </p:nvPr>
        </p:nvSpPr>
        <p:spPr>
          <a:xfrm>
            <a:off x="4546600" y="3136357"/>
            <a:ext cx="4284074"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Image 5 Two Line">
    <p:spTree>
      <p:nvGrpSpPr>
        <p:cNvPr id="1" name=""/>
        <p:cNvGrpSpPr/>
        <p:nvPr/>
      </p:nvGrpSpPr>
      <p:grpSpPr>
        <a:xfrm>
          <a:off x="0" y="0"/>
          <a:ext cx="0" cy="0"/>
          <a:chOff x="0" y="0"/>
          <a:chExt cx="0" cy="0"/>
        </a:xfrm>
      </p:grpSpPr>
      <p:grpSp>
        <p:nvGrpSpPr>
          <p:cNvPr id="6" name="Group 5"/>
          <p:cNvGrpSpPr/>
          <p:nvPr/>
        </p:nvGrpSpPr>
        <p:grpSpPr>
          <a:xfrm>
            <a:off x="678" y="762"/>
            <a:ext cx="9141289" cy="5141975"/>
            <a:chOff x="678" y="762"/>
            <a:chExt cx="9141289" cy="5141975"/>
          </a:xfrm>
        </p:grpSpPr>
        <p:pic>
          <p:nvPicPr>
            <p:cNvPr id="10" name="Picture 9"/>
            <p:cNvPicPr>
              <a:picLocks noChangeAspect="1"/>
            </p:cNvPicPr>
            <p:nvPr userDrawn="1"/>
          </p:nvPicPr>
          <p:blipFill>
            <a:blip r:embed="rId2"/>
            <a:stretch>
              <a:fillRect/>
            </a:stretch>
          </p:blipFill>
          <p:spPr>
            <a:xfrm>
              <a:off x="678"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60480" y="866774"/>
              <a:ext cx="2659140" cy="3537792"/>
            </a:xfrm>
            <a:prstGeom prst="rect">
              <a:avLst/>
            </a:prstGeom>
          </p:spPr>
        </p:pic>
      </p:grpSp>
      <p:sp>
        <p:nvSpPr>
          <p:cNvPr id="2" name="Title 1"/>
          <p:cNvSpPr>
            <a:spLocks noGrp="1"/>
          </p:cNvSpPr>
          <p:nvPr>
            <p:ph type="ctrTitle"/>
          </p:nvPr>
        </p:nvSpPr>
        <p:spPr>
          <a:xfrm>
            <a:off x="4479925" y="3250657"/>
            <a:ext cx="434340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7" name="Picture 6"/>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Image 6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33575" y="871537"/>
              <a:ext cx="2691135" cy="3569760"/>
            </a:xfrm>
            <a:prstGeom prst="rect">
              <a:avLst/>
            </a:prstGeom>
          </p:spPr>
        </p:pic>
      </p:grpSp>
      <p:sp>
        <p:nvSpPr>
          <p:cNvPr id="2" name="Title 1"/>
          <p:cNvSpPr>
            <a:spLocks noGrp="1"/>
          </p:cNvSpPr>
          <p:nvPr>
            <p:ph type="ctrTitle"/>
          </p:nvPr>
        </p:nvSpPr>
        <p:spPr>
          <a:xfrm>
            <a:off x="4394551" y="2323430"/>
            <a:ext cx="4498623"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Insert Confidentiality Level in slide footer </a:t>
            </a:r>
            <a:endParaRPr lang="en-GB" dirty="0"/>
          </a:p>
        </p:txBody>
      </p:sp>
      <p:pic>
        <p:nvPicPr>
          <p:cNvPr id="7" name="Picture 6" descr="New_VF_Icon_RGB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Image 6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356" y="763"/>
            <a:ext cx="9141287" cy="5141973"/>
            <a:chOff x="1356" y="763"/>
            <a:chExt cx="9141287" cy="5141973"/>
          </a:xfrm>
        </p:grpSpPr>
        <p:pic>
          <p:nvPicPr>
            <p:cNvPr id="10" name="Picture 9"/>
            <p:cNvPicPr>
              <a:picLocks noChangeAspect="1"/>
            </p:cNvPicPr>
            <p:nvPr userDrawn="1"/>
          </p:nvPicPr>
          <p:blipFill>
            <a:blip r:embed="rId2"/>
            <a:stretch>
              <a:fillRect/>
            </a:stretch>
          </p:blipFill>
          <p:spPr>
            <a:xfrm>
              <a:off x="1356" y="763"/>
              <a:ext cx="9141287" cy="5141973"/>
            </a:xfrm>
            <a:prstGeom prst="rect">
              <a:avLst/>
            </a:prstGeom>
          </p:spPr>
        </p:pic>
        <p:pic>
          <p:nvPicPr>
            <p:cNvPr id="5" name="Picture 4"/>
            <p:cNvPicPr>
              <a:picLocks noChangeAspect="1"/>
            </p:cNvPicPr>
            <p:nvPr userDrawn="1"/>
          </p:nvPicPr>
          <p:blipFill>
            <a:blip r:embed="rId3"/>
            <a:stretch>
              <a:fillRect/>
            </a:stretch>
          </p:blipFill>
          <p:spPr>
            <a:xfrm>
              <a:off x="3241289" y="871538"/>
              <a:ext cx="2680470" cy="3562656"/>
            </a:xfrm>
            <a:prstGeom prst="rect">
              <a:avLst/>
            </a:prstGeom>
          </p:spPr>
        </p:pic>
      </p:grpSp>
      <p:sp>
        <p:nvSpPr>
          <p:cNvPr id="2" name="Title 1"/>
          <p:cNvSpPr>
            <a:spLocks noGrp="1"/>
          </p:cNvSpPr>
          <p:nvPr>
            <p:ph type="ctrTitle"/>
          </p:nvPr>
        </p:nvSpPr>
        <p:spPr>
          <a:xfrm>
            <a:off x="4467667" y="2221659"/>
            <a:ext cx="4029508"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Insert Confidentiality Level in slide footer </a:t>
            </a:r>
            <a:endParaRPr lang="en-GB" dirty="0"/>
          </a:p>
        </p:txBody>
      </p:sp>
      <p:pic>
        <p:nvPicPr>
          <p:cNvPr id="7" name="Picture 6" descr="New_VF_Icon_RGB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Image 7 One Line">
    <p:spTree>
      <p:nvGrpSpPr>
        <p:cNvPr id="1" name=""/>
        <p:cNvGrpSpPr/>
        <p:nvPr/>
      </p:nvGrpSpPr>
      <p:grpSpPr>
        <a:xfrm>
          <a:off x="0" y="0"/>
          <a:ext cx="0" cy="0"/>
          <a:chOff x="0" y="0"/>
          <a:chExt cx="0" cy="0"/>
        </a:xfrm>
      </p:grpSpPr>
      <p:grpSp>
        <p:nvGrpSpPr>
          <p:cNvPr id="7" name="Group 6"/>
          <p:cNvGrpSpPr/>
          <p:nvPr/>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6" name="Picture 5"/>
            <p:cNvPicPr>
              <a:picLocks noChangeAspect="1"/>
            </p:cNvPicPr>
            <p:nvPr userDrawn="1"/>
          </p:nvPicPr>
          <p:blipFill>
            <a:blip r:embed="rId3"/>
            <a:stretch>
              <a:fillRect/>
            </a:stretch>
          </p:blipFill>
          <p:spPr>
            <a:xfrm>
              <a:off x="3250243" y="859632"/>
              <a:ext cx="2691135" cy="3569760"/>
            </a:xfrm>
            <a:prstGeom prst="rect">
              <a:avLst/>
            </a:prstGeom>
          </p:spPr>
        </p:pic>
      </p:grpSp>
      <p:sp>
        <p:nvSpPr>
          <p:cNvPr id="2" name="Title 1"/>
          <p:cNvSpPr>
            <a:spLocks noGrp="1"/>
          </p:cNvSpPr>
          <p:nvPr>
            <p:ph type="ctrTitle"/>
          </p:nvPr>
        </p:nvSpPr>
        <p:spPr>
          <a:xfrm>
            <a:off x="4396451" y="2326210"/>
            <a:ext cx="4284074"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Image 7 Two Line">
    <p:spTree>
      <p:nvGrpSpPr>
        <p:cNvPr id="1" name=""/>
        <p:cNvGrpSpPr/>
        <p:nvPr/>
      </p:nvGrpSpPr>
      <p:grpSpPr>
        <a:xfrm>
          <a:off x="0" y="0"/>
          <a:ext cx="0" cy="0"/>
          <a:chOff x="0" y="0"/>
          <a:chExt cx="0" cy="0"/>
        </a:xfrm>
      </p:grpSpPr>
      <p:grpSp>
        <p:nvGrpSpPr>
          <p:cNvPr id="6" name="Group 5"/>
          <p:cNvGrpSpPr/>
          <p:nvPr/>
        </p:nvGrpSpPr>
        <p:grpSpPr>
          <a:xfrm>
            <a:off x="1694" y="762"/>
            <a:ext cx="9141289" cy="5141975"/>
            <a:chOff x="1694" y="762"/>
            <a:chExt cx="9141289" cy="5141975"/>
          </a:xfrm>
        </p:grpSpPr>
        <p:pic>
          <p:nvPicPr>
            <p:cNvPr id="10" name="Picture 9"/>
            <p:cNvPicPr>
              <a:picLocks noChangeAspect="1"/>
            </p:cNvPicPr>
            <p:nvPr userDrawn="1"/>
          </p:nvPicPr>
          <p:blipFill>
            <a:blip r:embed="rId2"/>
            <a:stretch>
              <a:fillRect/>
            </a:stretch>
          </p:blipFill>
          <p:spPr>
            <a:xfrm>
              <a:off x="1694"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58899" y="869156"/>
              <a:ext cx="2684025" cy="3562656"/>
            </a:xfrm>
            <a:prstGeom prst="rect">
              <a:avLst/>
            </a:prstGeom>
          </p:spPr>
        </p:pic>
      </p:grpSp>
      <p:sp>
        <p:nvSpPr>
          <p:cNvPr id="2" name="Title 1"/>
          <p:cNvSpPr>
            <a:spLocks noGrp="1"/>
          </p:cNvSpPr>
          <p:nvPr>
            <p:ph type="ctrTitle"/>
          </p:nvPr>
        </p:nvSpPr>
        <p:spPr>
          <a:xfrm>
            <a:off x="4470400" y="2216255"/>
            <a:ext cx="434340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7" name="Picture 6"/>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Image 8 One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354" y="762"/>
            <a:ext cx="9141291" cy="5141976"/>
            <a:chOff x="1354" y="762"/>
            <a:chExt cx="9141291" cy="5141976"/>
          </a:xfrm>
        </p:grpSpPr>
        <p:pic>
          <p:nvPicPr>
            <p:cNvPr id="10" name="Picture 9"/>
            <p:cNvPicPr>
              <a:picLocks noChangeAspect="1"/>
            </p:cNvPicPr>
            <p:nvPr userDrawn="1"/>
          </p:nvPicPr>
          <p:blipFill>
            <a:blip r:embed="rId2"/>
            <a:stretch>
              <a:fillRect/>
            </a:stretch>
          </p:blipFill>
          <p:spPr>
            <a:xfrm>
              <a:off x="1354" y="762"/>
              <a:ext cx="9141291" cy="5141976"/>
            </a:xfrm>
            <a:prstGeom prst="rect">
              <a:avLst/>
            </a:prstGeom>
          </p:spPr>
        </p:pic>
        <p:pic>
          <p:nvPicPr>
            <p:cNvPr id="5" name="Picture 4"/>
            <p:cNvPicPr>
              <a:picLocks noChangeAspect="1"/>
            </p:cNvPicPr>
            <p:nvPr userDrawn="1"/>
          </p:nvPicPr>
          <p:blipFill>
            <a:blip r:embed="rId3"/>
            <a:stretch>
              <a:fillRect/>
            </a:stretch>
          </p:blipFill>
          <p:spPr>
            <a:xfrm>
              <a:off x="3296526" y="854676"/>
              <a:ext cx="2627145" cy="3548448"/>
            </a:xfrm>
            <a:prstGeom prst="rect">
              <a:avLst/>
            </a:prstGeom>
          </p:spPr>
        </p:pic>
      </p:grpSp>
      <p:sp>
        <p:nvSpPr>
          <p:cNvPr id="2" name="Title 1"/>
          <p:cNvSpPr>
            <a:spLocks noGrp="1"/>
          </p:cNvSpPr>
          <p:nvPr>
            <p:ph type="ctrTitle"/>
          </p:nvPr>
        </p:nvSpPr>
        <p:spPr>
          <a:xfrm>
            <a:off x="4546599" y="3136357"/>
            <a:ext cx="4346575"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Image 8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98433" y="864394"/>
              <a:ext cx="2620035" cy="3537792"/>
            </a:xfrm>
            <a:prstGeom prst="rect">
              <a:avLst/>
            </a:prstGeom>
          </p:spPr>
        </p:pic>
      </p:grpSp>
      <p:sp>
        <p:nvSpPr>
          <p:cNvPr id="2" name="Title 1"/>
          <p:cNvSpPr>
            <a:spLocks noGrp="1"/>
          </p:cNvSpPr>
          <p:nvPr>
            <p:ph type="ctrTitle"/>
          </p:nvPr>
        </p:nvSpPr>
        <p:spPr>
          <a:xfrm>
            <a:off x="4514850" y="3241132"/>
            <a:ext cx="441325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Image 9 One Line">
    <p:spTree>
      <p:nvGrpSpPr>
        <p:cNvPr id="1" name=""/>
        <p:cNvGrpSpPr/>
        <p:nvPr/>
      </p:nvGrpSpPr>
      <p:grpSpPr>
        <a:xfrm>
          <a:off x="0" y="0"/>
          <a:ext cx="0" cy="0"/>
          <a:chOff x="0" y="0"/>
          <a:chExt cx="0" cy="0"/>
        </a:xfrm>
      </p:grpSpPr>
      <p:grpSp>
        <p:nvGrpSpPr>
          <p:cNvPr id="6" name="Group 5"/>
          <p:cNvGrpSpPr/>
          <p:nvPr/>
        </p:nvGrpSpPr>
        <p:grpSpPr>
          <a:xfrm>
            <a:off x="1355" y="762"/>
            <a:ext cx="9141291" cy="5141976"/>
            <a:chOff x="1355" y="762"/>
            <a:chExt cx="9141291" cy="5141976"/>
          </a:xfrm>
        </p:grpSpPr>
        <p:pic>
          <p:nvPicPr>
            <p:cNvPr id="10" name="Picture 9"/>
            <p:cNvPicPr>
              <a:picLocks noChangeAspect="1"/>
            </p:cNvPicPr>
            <p:nvPr userDrawn="1"/>
          </p:nvPicPr>
          <p:blipFill>
            <a:blip r:embed="rId2"/>
            <a:stretch>
              <a:fillRect/>
            </a:stretch>
          </p:blipFill>
          <p:spPr>
            <a:xfrm>
              <a:off x="1355" y="762"/>
              <a:ext cx="9141291" cy="5141976"/>
            </a:xfrm>
            <a:prstGeom prst="rect">
              <a:avLst/>
            </a:prstGeom>
          </p:spPr>
        </p:pic>
        <p:pic>
          <p:nvPicPr>
            <p:cNvPr id="5" name="Picture 4"/>
            <p:cNvPicPr>
              <a:picLocks noChangeAspect="1"/>
            </p:cNvPicPr>
            <p:nvPr userDrawn="1"/>
          </p:nvPicPr>
          <p:blipFill>
            <a:blip r:embed="rId3"/>
            <a:stretch>
              <a:fillRect/>
            </a:stretch>
          </p:blipFill>
          <p:spPr>
            <a:xfrm>
              <a:off x="3249227" y="862012"/>
              <a:ext cx="2666250" cy="3548448"/>
            </a:xfrm>
            <a:prstGeom prst="rect">
              <a:avLst/>
            </a:prstGeom>
          </p:spPr>
        </p:pic>
      </p:grpSp>
      <p:sp>
        <p:nvSpPr>
          <p:cNvPr id="2" name="Title 1"/>
          <p:cNvSpPr>
            <a:spLocks noGrp="1"/>
          </p:cNvSpPr>
          <p:nvPr>
            <p:ph type="ctrTitle"/>
          </p:nvPr>
        </p:nvSpPr>
        <p:spPr>
          <a:xfrm>
            <a:off x="4546599" y="3136357"/>
            <a:ext cx="4346575"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Red Icon">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10178" y="1904688"/>
            <a:ext cx="1315110" cy="1314000"/>
          </a:xfrm>
          <a:prstGeom prst="rect">
            <a:avLst/>
          </a:prstGeom>
        </p:spPr>
      </p:pic>
    </p:spTree>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Image 9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2033" y="763"/>
            <a:ext cx="9141289" cy="5141975"/>
            <a:chOff x="2033" y="763"/>
            <a:chExt cx="9141289" cy="5141975"/>
          </a:xfrm>
        </p:grpSpPr>
        <p:pic>
          <p:nvPicPr>
            <p:cNvPr id="10" name="Picture 9"/>
            <p:cNvPicPr>
              <a:picLocks noChangeAspect="1"/>
            </p:cNvPicPr>
            <p:nvPr userDrawn="1"/>
          </p:nvPicPr>
          <p:blipFill>
            <a:blip r:embed="rId2"/>
            <a:stretch>
              <a:fillRect/>
            </a:stretch>
          </p:blipFill>
          <p:spPr>
            <a:xfrm>
              <a:off x="2033"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56789" y="866775"/>
              <a:ext cx="2655585" cy="3537792"/>
            </a:xfrm>
            <a:prstGeom prst="rect">
              <a:avLst/>
            </a:prstGeom>
          </p:spPr>
        </p:pic>
      </p:grpSp>
      <p:sp>
        <p:nvSpPr>
          <p:cNvPr id="2" name="Title 1"/>
          <p:cNvSpPr>
            <a:spLocks noGrp="1"/>
          </p:cNvSpPr>
          <p:nvPr>
            <p:ph type="ctrTitle"/>
          </p:nvPr>
        </p:nvSpPr>
        <p:spPr>
          <a:xfrm>
            <a:off x="4479925" y="3250657"/>
            <a:ext cx="441325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Image 10 One Line">
    <p:spTree>
      <p:nvGrpSpPr>
        <p:cNvPr id="1" name=""/>
        <p:cNvGrpSpPr/>
        <p:nvPr/>
      </p:nvGrpSpPr>
      <p:grpSpPr>
        <a:xfrm>
          <a:off x="0" y="0"/>
          <a:ext cx="0" cy="0"/>
          <a:chOff x="0" y="0"/>
          <a:chExt cx="0" cy="0"/>
        </a:xfrm>
      </p:grpSpPr>
      <p:grpSp>
        <p:nvGrpSpPr>
          <p:cNvPr id="6" name="Group 5"/>
          <p:cNvGrpSpPr/>
          <p:nvPr/>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56565" y="864395"/>
              <a:ext cx="2662695" cy="3548448"/>
            </a:xfrm>
            <a:prstGeom prst="rect">
              <a:avLst/>
            </a:prstGeom>
          </p:spPr>
        </p:pic>
      </p:grpSp>
      <p:sp>
        <p:nvSpPr>
          <p:cNvPr id="2" name="Title 1"/>
          <p:cNvSpPr>
            <a:spLocks noGrp="1"/>
          </p:cNvSpPr>
          <p:nvPr>
            <p:ph type="ctrTitle"/>
          </p:nvPr>
        </p:nvSpPr>
        <p:spPr>
          <a:xfrm>
            <a:off x="4654220" y="3136357"/>
            <a:ext cx="4238955"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Image 10 Two Line">
    <p:spTree>
      <p:nvGrpSpPr>
        <p:cNvPr id="1" name=""/>
        <p:cNvGrpSpPr/>
        <p:nvPr/>
      </p:nvGrpSpPr>
      <p:grpSpPr>
        <a:xfrm>
          <a:off x="0" y="0"/>
          <a:ext cx="0" cy="0"/>
          <a:chOff x="0" y="0"/>
          <a:chExt cx="0" cy="0"/>
        </a:xfrm>
      </p:grpSpPr>
      <p:grpSp>
        <p:nvGrpSpPr>
          <p:cNvPr id="6" name="Group 5"/>
          <p:cNvGrpSpPr/>
          <p:nvPr/>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63269" y="869156"/>
              <a:ext cx="2652030" cy="3537792"/>
            </a:xfrm>
            <a:prstGeom prst="rect">
              <a:avLst/>
            </a:prstGeom>
          </p:spPr>
        </p:pic>
      </p:grpSp>
      <p:sp>
        <p:nvSpPr>
          <p:cNvPr id="2" name="Title 1"/>
          <p:cNvSpPr>
            <a:spLocks noGrp="1"/>
          </p:cNvSpPr>
          <p:nvPr>
            <p:ph type="ctrTitle"/>
          </p:nvPr>
        </p:nvSpPr>
        <p:spPr>
          <a:xfrm>
            <a:off x="4587545" y="3250657"/>
            <a:ext cx="430563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smtClean="0"/>
              <a:t>Insert Confidentiality Level in slide footer </a:t>
            </a:r>
            <a:endParaRPr lang="en-GB" dirty="0"/>
          </a:p>
        </p:txBody>
      </p:sp>
      <p:pic>
        <p:nvPicPr>
          <p:cNvPr id="7" name="Picture 6"/>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Image 11 One Line">
    <p:spTree>
      <p:nvGrpSpPr>
        <p:cNvPr id="1" name=""/>
        <p:cNvGrpSpPr/>
        <p:nvPr/>
      </p:nvGrpSpPr>
      <p:grpSpPr>
        <a:xfrm>
          <a:off x="0" y="0"/>
          <a:ext cx="0" cy="0"/>
          <a:chOff x="0" y="0"/>
          <a:chExt cx="0" cy="0"/>
        </a:xfrm>
      </p:grpSpPr>
      <p:grpSp>
        <p:nvGrpSpPr>
          <p:cNvPr id="6" name="Group 5"/>
          <p:cNvGrpSpPr/>
          <p:nvPr/>
        </p:nvGrpSpPr>
        <p:grpSpPr>
          <a:xfrm>
            <a:off x="2033" y="763"/>
            <a:ext cx="9141289" cy="5141975"/>
            <a:chOff x="2033" y="763"/>
            <a:chExt cx="9141289" cy="5141975"/>
          </a:xfrm>
        </p:grpSpPr>
        <p:pic>
          <p:nvPicPr>
            <p:cNvPr id="10" name="Picture 9"/>
            <p:cNvPicPr>
              <a:picLocks noChangeAspect="1"/>
            </p:cNvPicPr>
            <p:nvPr userDrawn="1"/>
          </p:nvPicPr>
          <p:blipFill>
            <a:blip r:embed="rId2"/>
            <a:stretch>
              <a:fillRect/>
            </a:stretch>
          </p:blipFill>
          <p:spPr>
            <a:xfrm>
              <a:off x="2033" y="763"/>
              <a:ext cx="9141289" cy="5141975"/>
            </a:xfrm>
            <a:prstGeom prst="rect">
              <a:avLst/>
            </a:prstGeom>
          </p:spPr>
        </p:pic>
        <p:pic>
          <p:nvPicPr>
            <p:cNvPr id="5" name="Picture 4"/>
            <p:cNvPicPr>
              <a:picLocks noChangeAspect="1"/>
            </p:cNvPicPr>
            <p:nvPr userDrawn="1"/>
          </p:nvPicPr>
          <p:blipFill>
            <a:blip r:embed="rId3"/>
            <a:stretch>
              <a:fillRect/>
            </a:stretch>
          </p:blipFill>
          <p:spPr>
            <a:xfrm>
              <a:off x="3455227" y="864394"/>
              <a:ext cx="2470725" cy="3548448"/>
            </a:xfrm>
            <a:prstGeom prst="rect">
              <a:avLst/>
            </a:prstGeom>
          </p:spPr>
        </p:pic>
      </p:grpSp>
      <p:sp>
        <p:nvSpPr>
          <p:cNvPr id="2" name="Title 1"/>
          <p:cNvSpPr>
            <a:spLocks noGrp="1"/>
          </p:cNvSpPr>
          <p:nvPr>
            <p:ph type="ctrTitle"/>
          </p:nvPr>
        </p:nvSpPr>
        <p:spPr>
          <a:xfrm>
            <a:off x="4546600" y="3136357"/>
            <a:ext cx="4284074"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Image 11 Two Line">
    <p:spTree>
      <p:nvGrpSpPr>
        <p:cNvPr id="1" name=""/>
        <p:cNvGrpSpPr/>
        <p:nvPr/>
      </p:nvGrpSpPr>
      <p:grpSpPr>
        <a:xfrm>
          <a:off x="0" y="0"/>
          <a:ext cx="0" cy="0"/>
          <a:chOff x="0" y="0"/>
          <a:chExt cx="0" cy="0"/>
        </a:xfrm>
      </p:grpSpPr>
      <p:grpSp>
        <p:nvGrpSpPr>
          <p:cNvPr id="6" name="Group 5"/>
          <p:cNvGrpSpPr/>
          <p:nvPr/>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459967" y="869156"/>
              <a:ext cx="2460060" cy="3537792"/>
            </a:xfrm>
            <a:prstGeom prst="rect">
              <a:avLst/>
            </a:prstGeom>
          </p:spPr>
        </p:pic>
      </p:grpSp>
      <p:sp>
        <p:nvSpPr>
          <p:cNvPr id="2" name="Title 1"/>
          <p:cNvSpPr>
            <a:spLocks noGrp="1"/>
          </p:cNvSpPr>
          <p:nvPr>
            <p:ph type="ctrTitle"/>
          </p:nvPr>
        </p:nvSpPr>
        <p:spPr>
          <a:xfrm>
            <a:off x="4479925" y="3250657"/>
            <a:ext cx="434340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FFFFFF"/>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smtClean="0"/>
              <a:t>Insert Confidentiality Level in slide footer </a:t>
            </a:r>
            <a:endParaRPr lang="en-GB" dirty="0"/>
          </a:p>
        </p:txBody>
      </p:sp>
      <p:pic>
        <p:nvPicPr>
          <p:cNvPr id="7" name="Picture 6"/>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Image 12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627850" y="857250"/>
              <a:ext cx="2282310" cy="3569760"/>
            </a:xfrm>
            <a:prstGeom prst="rect">
              <a:avLst/>
            </a:prstGeom>
          </p:spPr>
        </p:pic>
      </p:grpSp>
      <p:sp>
        <p:nvSpPr>
          <p:cNvPr id="2" name="Title 1"/>
          <p:cNvSpPr>
            <a:spLocks noGrp="1"/>
          </p:cNvSpPr>
          <p:nvPr>
            <p:ph type="ctrTitle"/>
          </p:nvPr>
        </p:nvSpPr>
        <p:spPr>
          <a:xfrm>
            <a:off x="4573588" y="2323430"/>
            <a:ext cx="4200770"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Image 12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356" y="763"/>
            <a:ext cx="9141287" cy="5141973"/>
            <a:chOff x="1356" y="763"/>
            <a:chExt cx="9141287" cy="5141973"/>
          </a:xfrm>
        </p:grpSpPr>
        <p:pic>
          <p:nvPicPr>
            <p:cNvPr id="10" name="Picture 9"/>
            <p:cNvPicPr>
              <a:picLocks noChangeAspect="1"/>
            </p:cNvPicPr>
            <p:nvPr userDrawn="1"/>
          </p:nvPicPr>
          <p:blipFill>
            <a:blip r:embed="rId2"/>
            <a:stretch>
              <a:fillRect/>
            </a:stretch>
          </p:blipFill>
          <p:spPr>
            <a:xfrm>
              <a:off x="1356" y="763"/>
              <a:ext cx="9141287" cy="5141973"/>
            </a:xfrm>
            <a:prstGeom prst="rect">
              <a:avLst/>
            </a:prstGeom>
          </p:spPr>
        </p:pic>
        <p:pic>
          <p:nvPicPr>
            <p:cNvPr id="5" name="Picture 4"/>
            <p:cNvPicPr>
              <a:picLocks noChangeAspect="1"/>
            </p:cNvPicPr>
            <p:nvPr userDrawn="1"/>
          </p:nvPicPr>
          <p:blipFill>
            <a:blip r:embed="rId3"/>
            <a:stretch>
              <a:fillRect/>
            </a:stretch>
          </p:blipFill>
          <p:spPr>
            <a:xfrm>
              <a:off x="3637034" y="864394"/>
              <a:ext cx="2271645" cy="3562656"/>
            </a:xfrm>
            <a:prstGeom prst="rect">
              <a:avLst/>
            </a:prstGeom>
          </p:spPr>
        </p:pic>
      </p:grpSp>
      <p:sp>
        <p:nvSpPr>
          <p:cNvPr id="2" name="Title 1"/>
          <p:cNvSpPr>
            <a:spLocks noGrp="1"/>
          </p:cNvSpPr>
          <p:nvPr>
            <p:ph type="ctrTitle"/>
          </p:nvPr>
        </p:nvSpPr>
        <p:spPr>
          <a:xfrm>
            <a:off x="4467667" y="2221659"/>
            <a:ext cx="4029508"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Image 13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678" y="763"/>
            <a:ext cx="9141289" cy="5141975"/>
            <a:chOff x="678" y="763"/>
            <a:chExt cx="9141289" cy="5141975"/>
          </a:xfrm>
        </p:grpSpPr>
        <p:pic>
          <p:nvPicPr>
            <p:cNvPr id="10" name="Picture 9"/>
            <p:cNvPicPr>
              <a:picLocks noChangeAspect="1"/>
            </p:cNvPicPr>
            <p:nvPr userDrawn="1"/>
          </p:nvPicPr>
          <p:blipFill>
            <a:blip r:embed="rId2"/>
            <a:stretch>
              <a:fillRect/>
            </a:stretch>
          </p:blipFill>
          <p:spPr>
            <a:xfrm>
              <a:off x="678"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45216" y="847724"/>
              <a:ext cx="2691135" cy="3569760"/>
            </a:xfrm>
            <a:prstGeom prst="rect">
              <a:avLst/>
            </a:prstGeom>
          </p:spPr>
        </p:pic>
      </p:grpSp>
      <p:sp>
        <p:nvSpPr>
          <p:cNvPr id="2" name="Title 1"/>
          <p:cNvSpPr>
            <a:spLocks noGrp="1"/>
          </p:cNvSpPr>
          <p:nvPr>
            <p:ph type="ctrTitle"/>
          </p:nvPr>
        </p:nvSpPr>
        <p:spPr>
          <a:xfrm>
            <a:off x="1898650" y="2286584"/>
            <a:ext cx="3735464" cy="461912"/>
          </a:xfrm>
        </p:spPr>
        <p:txBody>
          <a:bodyPr anchor="t" anchorCtr="0">
            <a:noAutofit/>
          </a:bodyPr>
          <a:lstStyle>
            <a:lvl1pPr algn="l">
              <a:lnSpc>
                <a:spcPct val="90000"/>
              </a:lnSpc>
              <a:defRPr sz="3000" b="1" i="0">
                <a:solidFill>
                  <a:srgbClr val="FFFFFF"/>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FFFFFF"/>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Image 13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677" y="763"/>
            <a:ext cx="9141289" cy="5141975"/>
            <a:chOff x="677" y="763"/>
            <a:chExt cx="9141289" cy="5141975"/>
          </a:xfrm>
        </p:grpSpPr>
        <p:pic>
          <p:nvPicPr>
            <p:cNvPr id="10" name="Picture 9"/>
            <p:cNvPicPr>
              <a:picLocks noChangeAspect="1"/>
            </p:cNvPicPr>
            <p:nvPr userDrawn="1"/>
          </p:nvPicPr>
          <p:blipFill>
            <a:blip r:embed="rId2"/>
            <a:stretch>
              <a:fillRect/>
            </a:stretch>
          </p:blipFill>
          <p:spPr>
            <a:xfrm>
              <a:off x="677"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31689" y="850107"/>
              <a:ext cx="2684025" cy="3559105"/>
            </a:xfrm>
            <a:prstGeom prst="rect">
              <a:avLst/>
            </a:prstGeom>
          </p:spPr>
        </p:pic>
      </p:grpSp>
      <p:sp>
        <p:nvSpPr>
          <p:cNvPr id="2" name="Title 1"/>
          <p:cNvSpPr>
            <a:spLocks noGrp="1"/>
          </p:cNvSpPr>
          <p:nvPr>
            <p:ph type="ctrTitle"/>
          </p:nvPr>
        </p:nvSpPr>
        <p:spPr>
          <a:xfrm>
            <a:off x="1980948" y="2215309"/>
            <a:ext cx="2932085" cy="641893"/>
          </a:xfrm>
        </p:spPr>
        <p:txBody>
          <a:bodyPr anchor="t" anchorCtr="0">
            <a:noAutofit/>
          </a:bodyPr>
          <a:lstStyle>
            <a:lvl1pPr algn="l">
              <a:lnSpc>
                <a:spcPct val="90000"/>
              </a:lnSpc>
              <a:defRPr sz="2200" b="1" i="0">
                <a:solidFill>
                  <a:srgbClr val="FFFFFF"/>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FFFFFF"/>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Image 14 One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354" y="762"/>
            <a:ext cx="9141291" cy="5141976"/>
            <a:chOff x="1354" y="762"/>
            <a:chExt cx="9141291" cy="5141976"/>
          </a:xfrm>
        </p:grpSpPr>
        <p:pic>
          <p:nvPicPr>
            <p:cNvPr id="10" name="Picture 9"/>
            <p:cNvPicPr>
              <a:picLocks noChangeAspect="1"/>
            </p:cNvPicPr>
            <p:nvPr userDrawn="1"/>
          </p:nvPicPr>
          <p:blipFill>
            <a:blip r:embed="rId2"/>
            <a:stretch>
              <a:fillRect/>
            </a:stretch>
          </p:blipFill>
          <p:spPr>
            <a:xfrm>
              <a:off x="1354" y="762"/>
              <a:ext cx="9141291" cy="5141976"/>
            </a:xfrm>
            <a:prstGeom prst="rect">
              <a:avLst/>
            </a:prstGeom>
          </p:spPr>
        </p:pic>
        <p:pic>
          <p:nvPicPr>
            <p:cNvPr id="5" name="Picture 4"/>
            <p:cNvPicPr>
              <a:picLocks noChangeAspect="1"/>
            </p:cNvPicPr>
            <p:nvPr userDrawn="1"/>
          </p:nvPicPr>
          <p:blipFill>
            <a:blip r:embed="rId3"/>
            <a:stretch>
              <a:fillRect/>
            </a:stretch>
          </p:blipFill>
          <p:spPr>
            <a:xfrm>
              <a:off x="3241858" y="869156"/>
              <a:ext cx="2669805" cy="3548448"/>
            </a:xfrm>
            <a:prstGeom prst="rect">
              <a:avLst/>
            </a:prstGeom>
          </p:spPr>
        </p:pic>
      </p:grpSp>
      <p:sp>
        <p:nvSpPr>
          <p:cNvPr id="2" name="Title 1"/>
          <p:cNvSpPr>
            <a:spLocks noGrp="1"/>
          </p:cNvSpPr>
          <p:nvPr>
            <p:ph type="ctrTitle"/>
          </p:nvPr>
        </p:nvSpPr>
        <p:spPr>
          <a:xfrm>
            <a:off x="4546600" y="3136357"/>
            <a:ext cx="4346575"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1 One Line">
    <p:spTree>
      <p:nvGrpSpPr>
        <p:cNvPr id="1" name=""/>
        <p:cNvGrpSpPr/>
        <p:nvPr/>
      </p:nvGrpSpPr>
      <p:grpSpPr>
        <a:xfrm>
          <a:off x="0" y="0"/>
          <a:ext cx="0" cy="0"/>
          <a:chOff x="0" y="0"/>
          <a:chExt cx="0" cy="0"/>
        </a:xfrm>
      </p:grpSpPr>
      <p:grpSp>
        <p:nvGrpSpPr>
          <p:cNvPr id="6" name="Group 5"/>
          <p:cNvGrpSpPr/>
          <p:nvPr/>
        </p:nvGrpSpPr>
        <p:grpSpPr>
          <a:xfrm>
            <a:off x="1354" y="762"/>
            <a:ext cx="9141290" cy="5141976"/>
            <a:chOff x="1354" y="762"/>
            <a:chExt cx="9141290" cy="5141976"/>
          </a:xfrm>
        </p:grpSpPr>
        <p:pic>
          <p:nvPicPr>
            <p:cNvPr id="7" name="Picture 6"/>
            <p:cNvPicPr>
              <a:picLocks noChangeAspect="1"/>
            </p:cNvPicPr>
            <p:nvPr userDrawn="1"/>
          </p:nvPicPr>
          <p:blipFill>
            <a:blip r:embed="rId2"/>
            <a:stretch>
              <a:fillRect/>
            </a:stretch>
          </p:blipFill>
          <p:spPr>
            <a:xfrm>
              <a:off x="1354" y="762"/>
              <a:ext cx="9141290" cy="5141976"/>
            </a:xfrm>
            <a:prstGeom prst="rect">
              <a:avLst/>
            </a:prstGeom>
          </p:spPr>
        </p:pic>
        <p:pic>
          <p:nvPicPr>
            <p:cNvPr id="8" name="Picture 7"/>
            <p:cNvPicPr>
              <a:picLocks noChangeAspect="1"/>
            </p:cNvPicPr>
            <p:nvPr userDrawn="1"/>
          </p:nvPicPr>
          <p:blipFill>
            <a:blip r:embed="rId3"/>
            <a:stretch>
              <a:fillRect/>
            </a:stretch>
          </p:blipFill>
          <p:spPr>
            <a:xfrm>
              <a:off x="3254007" y="851877"/>
              <a:ext cx="2684831" cy="3573176"/>
            </a:xfrm>
            <a:prstGeom prst="rect">
              <a:avLst/>
            </a:prstGeom>
          </p:spPr>
        </p:pic>
      </p:grpSp>
      <p:pic>
        <p:nvPicPr>
          <p:cNvPr id="5" name="Picture 4"/>
          <p:cNvPicPr>
            <a:picLocks noChangeAspect="1"/>
          </p:cNvPicPr>
          <p:nvPr/>
        </p:nvPicPr>
        <p:blipFill>
          <a:blip r:embed="rId4"/>
          <a:stretch>
            <a:fillRect/>
          </a:stretch>
        </p:blipFill>
        <p:spPr>
          <a:xfrm>
            <a:off x="8496840" y="4547241"/>
            <a:ext cx="396335" cy="396000"/>
          </a:xfrm>
          <a:prstGeom prst="rect">
            <a:avLst/>
          </a:prstGeom>
        </p:spPr>
      </p:pic>
      <p:sp>
        <p:nvSpPr>
          <p:cNvPr id="2" name="Title 1"/>
          <p:cNvSpPr>
            <a:spLocks noGrp="1"/>
          </p:cNvSpPr>
          <p:nvPr>
            <p:ph type="ctrTitle"/>
          </p:nvPr>
        </p:nvSpPr>
        <p:spPr>
          <a:xfrm>
            <a:off x="4546599" y="3136357"/>
            <a:ext cx="4346575"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spTree>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Image 14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49572" y="873919"/>
              <a:ext cx="2659140" cy="3537792"/>
            </a:xfrm>
            <a:prstGeom prst="rect">
              <a:avLst/>
            </a:prstGeom>
          </p:spPr>
        </p:pic>
      </p:grpSp>
      <p:sp>
        <p:nvSpPr>
          <p:cNvPr id="2" name="Title 1"/>
          <p:cNvSpPr>
            <a:spLocks noGrp="1"/>
          </p:cNvSpPr>
          <p:nvPr>
            <p:ph type="ctrTitle"/>
          </p:nvPr>
        </p:nvSpPr>
        <p:spPr>
          <a:xfrm>
            <a:off x="4371975" y="3253832"/>
            <a:ext cx="441325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Image 15 One Line">
    <p:spTree>
      <p:nvGrpSpPr>
        <p:cNvPr id="1" name=""/>
        <p:cNvGrpSpPr/>
        <p:nvPr/>
      </p:nvGrpSpPr>
      <p:grpSpPr>
        <a:xfrm>
          <a:off x="0" y="0"/>
          <a:ext cx="0" cy="0"/>
          <a:chOff x="0" y="0"/>
          <a:chExt cx="0" cy="0"/>
        </a:xfrm>
      </p:grpSpPr>
      <p:grpSp>
        <p:nvGrpSpPr>
          <p:cNvPr id="6" name="Group 5"/>
          <p:cNvGrpSpPr/>
          <p:nvPr/>
        </p:nvGrpSpPr>
        <p:grpSpPr>
          <a:xfrm>
            <a:off x="1694" y="763"/>
            <a:ext cx="9141289" cy="5141975"/>
            <a:chOff x="1694" y="763"/>
            <a:chExt cx="9141289" cy="5141975"/>
          </a:xfrm>
        </p:grpSpPr>
        <p:pic>
          <p:nvPicPr>
            <p:cNvPr id="10" name="Picture 9"/>
            <p:cNvPicPr>
              <a:picLocks noChangeAspect="1"/>
            </p:cNvPicPr>
            <p:nvPr userDrawn="1"/>
          </p:nvPicPr>
          <p:blipFill>
            <a:blip r:embed="rId2"/>
            <a:stretch>
              <a:fillRect/>
            </a:stretch>
          </p:blipFill>
          <p:spPr>
            <a:xfrm>
              <a:off x="1694"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48737" y="859632"/>
              <a:ext cx="2666250" cy="3548448"/>
            </a:xfrm>
            <a:prstGeom prst="rect">
              <a:avLst/>
            </a:prstGeom>
          </p:spPr>
        </p:pic>
      </p:grpSp>
      <p:sp>
        <p:nvSpPr>
          <p:cNvPr id="2" name="Title 1"/>
          <p:cNvSpPr>
            <a:spLocks noGrp="1"/>
          </p:cNvSpPr>
          <p:nvPr>
            <p:ph type="ctrTitle"/>
          </p:nvPr>
        </p:nvSpPr>
        <p:spPr>
          <a:xfrm>
            <a:off x="4546600" y="3136357"/>
            <a:ext cx="4284074"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Image 15 Two Line">
    <p:spTree>
      <p:nvGrpSpPr>
        <p:cNvPr id="1" name=""/>
        <p:cNvGrpSpPr/>
        <p:nvPr/>
      </p:nvGrpSpPr>
      <p:grpSpPr>
        <a:xfrm>
          <a:off x="0" y="0"/>
          <a:ext cx="0" cy="0"/>
          <a:chOff x="0" y="0"/>
          <a:chExt cx="0" cy="0"/>
        </a:xfrm>
      </p:grpSpPr>
      <p:grpSp>
        <p:nvGrpSpPr>
          <p:cNvPr id="8" name="Group 7"/>
          <p:cNvGrpSpPr/>
          <p:nvPr/>
        </p:nvGrpSpPr>
        <p:grpSpPr>
          <a:xfrm>
            <a:off x="2033" y="762"/>
            <a:ext cx="9141289" cy="5141975"/>
            <a:chOff x="2033" y="762"/>
            <a:chExt cx="9141289" cy="5141975"/>
          </a:xfrm>
        </p:grpSpPr>
        <p:pic>
          <p:nvPicPr>
            <p:cNvPr id="10" name="Picture 9"/>
            <p:cNvPicPr>
              <a:picLocks noChangeAspect="1"/>
            </p:cNvPicPr>
            <p:nvPr userDrawn="1"/>
          </p:nvPicPr>
          <p:blipFill>
            <a:blip r:embed="rId2"/>
            <a:stretch>
              <a:fillRect/>
            </a:stretch>
          </p:blipFill>
          <p:spPr>
            <a:xfrm>
              <a:off x="2033" y="762"/>
              <a:ext cx="9141289" cy="5141975"/>
            </a:xfrm>
            <a:prstGeom prst="rect">
              <a:avLst/>
            </a:prstGeom>
          </p:spPr>
        </p:pic>
        <p:pic>
          <p:nvPicPr>
            <p:cNvPr id="6" name="Picture 5"/>
            <p:cNvPicPr>
              <a:picLocks noChangeAspect="1"/>
            </p:cNvPicPr>
            <p:nvPr userDrawn="1"/>
          </p:nvPicPr>
          <p:blipFill>
            <a:blip r:embed="rId3"/>
            <a:stretch>
              <a:fillRect/>
            </a:stretch>
          </p:blipFill>
          <p:spPr>
            <a:xfrm>
              <a:off x="3257393" y="866776"/>
              <a:ext cx="2659140" cy="3537792"/>
            </a:xfrm>
            <a:prstGeom prst="rect">
              <a:avLst/>
            </a:prstGeom>
          </p:spPr>
        </p:pic>
      </p:grpSp>
      <p:sp>
        <p:nvSpPr>
          <p:cNvPr id="2" name="Title 1"/>
          <p:cNvSpPr>
            <a:spLocks noGrp="1"/>
          </p:cNvSpPr>
          <p:nvPr>
            <p:ph type="ctrTitle"/>
          </p:nvPr>
        </p:nvSpPr>
        <p:spPr>
          <a:xfrm>
            <a:off x="4479925" y="3250657"/>
            <a:ext cx="4343400"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smtClean="0"/>
              <a:t>Insert Confidentiality Level in slide footer </a:t>
            </a:r>
            <a:endParaRPr lang="en-GB" dirty="0"/>
          </a:p>
        </p:txBody>
      </p:sp>
      <p:pic>
        <p:nvPicPr>
          <p:cNvPr id="7" name="Picture 6"/>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Image 20 One Line">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1355" y="762"/>
            <a:ext cx="9141288" cy="5141975"/>
            <a:chOff x="1355" y="762"/>
            <a:chExt cx="9141288" cy="5141975"/>
          </a:xfrm>
        </p:grpSpPr>
        <p:pic>
          <p:nvPicPr>
            <p:cNvPr id="10" name="Picture 9"/>
            <p:cNvPicPr>
              <a:picLocks noChangeAspect="1"/>
            </p:cNvPicPr>
            <p:nvPr userDrawn="1"/>
          </p:nvPicPr>
          <p:blipFill>
            <a:blip r:embed="rId2"/>
            <a:stretch>
              <a:fillRect/>
            </a:stretch>
          </p:blipFill>
          <p:spPr>
            <a:xfrm>
              <a:off x="1355" y="762"/>
              <a:ext cx="9141288" cy="5141975"/>
            </a:xfrm>
            <a:prstGeom prst="rect">
              <a:avLst/>
            </a:prstGeom>
          </p:spPr>
        </p:pic>
        <p:pic>
          <p:nvPicPr>
            <p:cNvPr id="7" name="Picture 6"/>
            <p:cNvPicPr>
              <a:picLocks noChangeAspect="1"/>
            </p:cNvPicPr>
            <p:nvPr userDrawn="1"/>
          </p:nvPicPr>
          <p:blipFill>
            <a:blip r:embed="rId3"/>
            <a:stretch>
              <a:fillRect/>
            </a:stretch>
          </p:blipFill>
          <p:spPr>
            <a:xfrm>
              <a:off x="3235955" y="861748"/>
              <a:ext cx="2691135" cy="3569760"/>
            </a:xfrm>
            <a:prstGeom prst="rect">
              <a:avLst/>
            </a:prstGeom>
          </p:spPr>
        </p:pic>
      </p:grpSp>
      <p:sp>
        <p:nvSpPr>
          <p:cNvPr id="2" name="Title 1"/>
          <p:cNvSpPr>
            <a:spLocks noGrp="1"/>
          </p:cNvSpPr>
          <p:nvPr>
            <p:ph type="ctrTitle"/>
          </p:nvPr>
        </p:nvSpPr>
        <p:spPr>
          <a:xfrm>
            <a:off x="4700122" y="2323430"/>
            <a:ext cx="4200770"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11" name="Picture 10"/>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Image 20 Two Line">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1357" y="763"/>
            <a:ext cx="9141285" cy="5141973"/>
            <a:chOff x="1357" y="763"/>
            <a:chExt cx="9141285" cy="5141973"/>
          </a:xfrm>
        </p:grpSpPr>
        <p:pic>
          <p:nvPicPr>
            <p:cNvPr id="10" name="Picture 9"/>
            <p:cNvPicPr>
              <a:picLocks noChangeAspect="1"/>
            </p:cNvPicPr>
            <p:nvPr userDrawn="1"/>
          </p:nvPicPr>
          <p:blipFill>
            <a:blip r:embed="rId2"/>
            <a:stretch>
              <a:fillRect/>
            </a:stretch>
          </p:blipFill>
          <p:spPr>
            <a:xfrm>
              <a:off x="1357" y="763"/>
              <a:ext cx="9141285" cy="5141973"/>
            </a:xfrm>
            <a:prstGeom prst="rect">
              <a:avLst/>
            </a:prstGeom>
          </p:spPr>
        </p:pic>
        <p:pic>
          <p:nvPicPr>
            <p:cNvPr id="7" name="Picture 6"/>
            <p:cNvPicPr>
              <a:picLocks noChangeAspect="1"/>
            </p:cNvPicPr>
            <p:nvPr userDrawn="1"/>
          </p:nvPicPr>
          <p:blipFill>
            <a:blip r:embed="rId3"/>
            <a:stretch>
              <a:fillRect/>
            </a:stretch>
          </p:blipFill>
          <p:spPr>
            <a:xfrm>
              <a:off x="3239510" y="866472"/>
              <a:ext cx="2684025" cy="3562656"/>
            </a:xfrm>
            <a:prstGeom prst="rect">
              <a:avLst/>
            </a:prstGeom>
          </p:spPr>
        </p:pic>
      </p:grpSp>
      <p:sp>
        <p:nvSpPr>
          <p:cNvPr id="2" name="Title 1"/>
          <p:cNvSpPr>
            <a:spLocks noGrp="1"/>
          </p:cNvSpPr>
          <p:nvPr>
            <p:ph type="ctrTitle"/>
          </p:nvPr>
        </p:nvSpPr>
        <p:spPr>
          <a:xfrm>
            <a:off x="4703599" y="2221659"/>
            <a:ext cx="4029508"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11" name="Picture 10"/>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Image 21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355" y="762"/>
            <a:ext cx="9141288" cy="5141974"/>
            <a:chOff x="1355" y="762"/>
            <a:chExt cx="9141288" cy="5141974"/>
          </a:xfrm>
        </p:grpSpPr>
        <p:pic>
          <p:nvPicPr>
            <p:cNvPr id="10" name="Picture 9"/>
            <p:cNvPicPr>
              <a:picLocks noChangeAspect="1"/>
            </p:cNvPicPr>
            <p:nvPr userDrawn="1"/>
          </p:nvPicPr>
          <p:blipFill>
            <a:blip r:embed="rId2"/>
            <a:stretch>
              <a:fillRect/>
            </a:stretch>
          </p:blipFill>
          <p:spPr>
            <a:xfrm>
              <a:off x="1355" y="762"/>
              <a:ext cx="9141288" cy="5141974"/>
            </a:xfrm>
            <a:prstGeom prst="rect">
              <a:avLst/>
            </a:prstGeom>
          </p:spPr>
        </p:pic>
        <p:pic>
          <p:nvPicPr>
            <p:cNvPr id="5" name="Picture 4"/>
            <p:cNvPicPr>
              <a:picLocks noChangeAspect="1"/>
            </p:cNvPicPr>
            <p:nvPr userDrawn="1"/>
          </p:nvPicPr>
          <p:blipFill>
            <a:blip r:embed="rId3"/>
            <a:stretch>
              <a:fillRect/>
            </a:stretch>
          </p:blipFill>
          <p:spPr>
            <a:xfrm>
              <a:off x="3235161" y="877094"/>
              <a:ext cx="2691135" cy="3438336"/>
            </a:xfrm>
            <a:prstGeom prst="rect">
              <a:avLst/>
            </a:prstGeom>
          </p:spPr>
        </p:pic>
      </p:grpSp>
      <p:sp>
        <p:nvSpPr>
          <p:cNvPr id="2" name="Title 1"/>
          <p:cNvSpPr>
            <a:spLocks noGrp="1"/>
          </p:cNvSpPr>
          <p:nvPr>
            <p:ph type="ctrTitle"/>
          </p:nvPr>
        </p:nvSpPr>
        <p:spPr>
          <a:xfrm>
            <a:off x="5004922" y="2323430"/>
            <a:ext cx="4137721"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9" name="Picture 8" descr="New_VF_Icon_RGB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Image 21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357" y="763"/>
            <a:ext cx="9141285" cy="5141972"/>
            <a:chOff x="1357" y="763"/>
            <a:chExt cx="9141285" cy="5141972"/>
          </a:xfrm>
        </p:grpSpPr>
        <p:pic>
          <p:nvPicPr>
            <p:cNvPr id="10" name="Picture 9"/>
            <p:cNvPicPr>
              <a:picLocks noChangeAspect="1"/>
            </p:cNvPicPr>
            <p:nvPr userDrawn="1"/>
          </p:nvPicPr>
          <p:blipFill>
            <a:blip r:embed="rId2"/>
            <a:stretch>
              <a:fillRect/>
            </a:stretch>
          </p:blipFill>
          <p:spPr>
            <a:xfrm>
              <a:off x="1357" y="763"/>
              <a:ext cx="9141285" cy="5141972"/>
            </a:xfrm>
            <a:prstGeom prst="rect">
              <a:avLst/>
            </a:prstGeom>
          </p:spPr>
        </p:pic>
        <p:pic>
          <p:nvPicPr>
            <p:cNvPr id="5" name="Picture 4"/>
            <p:cNvPicPr>
              <a:picLocks noChangeAspect="1"/>
            </p:cNvPicPr>
            <p:nvPr userDrawn="1"/>
          </p:nvPicPr>
          <p:blipFill>
            <a:blip r:embed="rId3"/>
            <a:stretch>
              <a:fillRect/>
            </a:stretch>
          </p:blipFill>
          <p:spPr>
            <a:xfrm>
              <a:off x="3237128" y="879475"/>
              <a:ext cx="2684025" cy="3427681"/>
            </a:xfrm>
            <a:prstGeom prst="rect">
              <a:avLst/>
            </a:prstGeom>
          </p:spPr>
        </p:pic>
      </p:grpSp>
      <p:sp>
        <p:nvSpPr>
          <p:cNvPr id="2" name="Title 1"/>
          <p:cNvSpPr>
            <a:spLocks noGrp="1"/>
          </p:cNvSpPr>
          <p:nvPr>
            <p:ph type="ctrTitle"/>
          </p:nvPr>
        </p:nvSpPr>
        <p:spPr>
          <a:xfrm>
            <a:off x="5004000" y="2221659"/>
            <a:ext cx="4029508"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9" name="Picture 8" descr="New_VF_Icon_RGB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Image 22 One Line">
    <p:bg>
      <p:bgPr>
        <a:solidFill>
          <a:schemeClr val="bg1"/>
        </a:solidFill>
        <a:effectLst/>
      </p:bgPr>
    </p:bg>
    <p:spTree>
      <p:nvGrpSpPr>
        <p:cNvPr id="1" name=""/>
        <p:cNvGrpSpPr/>
        <p:nvPr/>
      </p:nvGrpSpPr>
      <p:grpSpPr>
        <a:xfrm>
          <a:off x="0" y="0"/>
          <a:ext cx="0" cy="0"/>
          <a:chOff x="0" y="0"/>
          <a:chExt cx="0" cy="0"/>
        </a:xfrm>
      </p:grpSpPr>
      <p:grpSp>
        <p:nvGrpSpPr>
          <p:cNvPr id="12" name="Group 11"/>
          <p:cNvGrpSpPr/>
          <p:nvPr/>
        </p:nvGrpSpPr>
        <p:grpSpPr>
          <a:xfrm>
            <a:off x="0" y="762"/>
            <a:ext cx="9141288" cy="5141975"/>
            <a:chOff x="0" y="762"/>
            <a:chExt cx="9141288" cy="5141975"/>
          </a:xfrm>
        </p:grpSpPr>
        <p:pic>
          <p:nvPicPr>
            <p:cNvPr id="10" name="Picture 9"/>
            <p:cNvPicPr>
              <a:picLocks noChangeAspect="1"/>
            </p:cNvPicPr>
            <p:nvPr userDrawn="1"/>
          </p:nvPicPr>
          <p:blipFill>
            <a:blip r:embed="rId2"/>
            <a:stretch>
              <a:fillRect/>
            </a:stretch>
          </p:blipFill>
          <p:spPr>
            <a:xfrm>
              <a:off x="0" y="762"/>
              <a:ext cx="9141288" cy="5141975"/>
            </a:xfrm>
            <a:prstGeom prst="rect">
              <a:avLst/>
            </a:prstGeom>
          </p:spPr>
        </p:pic>
        <p:pic>
          <p:nvPicPr>
            <p:cNvPr id="8" name="Picture 7"/>
            <p:cNvPicPr>
              <a:picLocks noChangeAspect="1"/>
            </p:cNvPicPr>
            <p:nvPr userDrawn="1"/>
          </p:nvPicPr>
          <p:blipFill>
            <a:blip r:embed="rId3"/>
            <a:stretch>
              <a:fillRect/>
            </a:stretch>
          </p:blipFill>
          <p:spPr>
            <a:xfrm>
              <a:off x="3235955" y="861751"/>
              <a:ext cx="2691135" cy="3569760"/>
            </a:xfrm>
            <a:prstGeom prst="rect">
              <a:avLst/>
            </a:prstGeom>
          </p:spPr>
        </p:pic>
      </p:grpSp>
      <p:sp>
        <p:nvSpPr>
          <p:cNvPr id="2" name="Title 1"/>
          <p:cNvSpPr>
            <a:spLocks noGrp="1"/>
          </p:cNvSpPr>
          <p:nvPr>
            <p:ph type="ctrTitle"/>
          </p:nvPr>
        </p:nvSpPr>
        <p:spPr>
          <a:xfrm>
            <a:off x="253395" y="2286584"/>
            <a:ext cx="4229705" cy="461912"/>
          </a:xfrm>
        </p:spPr>
        <p:txBody>
          <a:bodyPr anchor="t" anchorCtr="0">
            <a:noAutofit/>
          </a:bodyPr>
          <a:lstStyle>
            <a:lvl1pPr algn="r">
              <a:lnSpc>
                <a:spcPct val="90000"/>
              </a:lnSpc>
              <a:defRPr sz="30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Insert Confidentiality Level in slide footer </a:t>
            </a:r>
            <a:endParaRPr lang="en-GB" dirty="0"/>
          </a:p>
        </p:txBody>
      </p:sp>
      <p:pic>
        <p:nvPicPr>
          <p:cNvPr id="11" name="Picture 10" descr="New_VF_Icon_RGB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Image 22 Two Line">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355" y="762"/>
            <a:ext cx="9141288" cy="5141975"/>
            <a:chOff x="1355" y="762"/>
            <a:chExt cx="9141288" cy="5141975"/>
          </a:xfrm>
        </p:grpSpPr>
        <p:pic>
          <p:nvPicPr>
            <p:cNvPr id="10" name="Picture 9"/>
            <p:cNvPicPr>
              <a:picLocks noChangeAspect="1"/>
            </p:cNvPicPr>
            <p:nvPr userDrawn="1"/>
          </p:nvPicPr>
          <p:blipFill>
            <a:blip r:embed="rId2"/>
            <a:stretch>
              <a:fillRect/>
            </a:stretch>
          </p:blipFill>
          <p:spPr>
            <a:xfrm>
              <a:off x="1355" y="762"/>
              <a:ext cx="9141288" cy="5141975"/>
            </a:xfrm>
            <a:prstGeom prst="rect">
              <a:avLst/>
            </a:prstGeom>
          </p:spPr>
        </p:pic>
        <p:pic>
          <p:nvPicPr>
            <p:cNvPr id="6" name="Picture 5"/>
            <p:cNvPicPr>
              <a:picLocks noChangeAspect="1"/>
            </p:cNvPicPr>
            <p:nvPr userDrawn="1"/>
          </p:nvPicPr>
          <p:blipFill>
            <a:blip r:embed="rId3"/>
            <a:stretch>
              <a:fillRect/>
            </a:stretch>
          </p:blipFill>
          <p:spPr>
            <a:xfrm>
              <a:off x="3242515" y="858898"/>
              <a:ext cx="2684025" cy="3562656"/>
            </a:xfrm>
            <a:prstGeom prst="rect">
              <a:avLst/>
            </a:prstGeom>
          </p:spPr>
        </p:pic>
      </p:grpSp>
      <p:sp>
        <p:nvSpPr>
          <p:cNvPr id="2" name="Title 1"/>
          <p:cNvSpPr>
            <a:spLocks noGrp="1"/>
          </p:cNvSpPr>
          <p:nvPr>
            <p:ph type="ctrTitle"/>
          </p:nvPr>
        </p:nvSpPr>
        <p:spPr>
          <a:xfrm>
            <a:off x="1900233" y="2215309"/>
            <a:ext cx="2765429"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Insert Confidentiality Level in slide footer </a:t>
            </a:r>
            <a:endParaRPr lang="en-GB" dirty="0"/>
          </a:p>
        </p:txBody>
      </p:sp>
      <p:pic>
        <p:nvPicPr>
          <p:cNvPr id="11" name="Picture 10" descr="New_VF_Icon_RGB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Image 23 One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1355" y="762"/>
            <a:ext cx="9141288" cy="5141974"/>
            <a:chOff x="1355" y="762"/>
            <a:chExt cx="9141288" cy="5141974"/>
          </a:xfrm>
        </p:grpSpPr>
        <p:pic>
          <p:nvPicPr>
            <p:cNvPr id="10" name="Picture 9"/>
            <p:cNvPicPr>
              <a:picLocks noChangeAspect="1"/>
            </p:cNvPicPr>
            <p:nvPr userDrawn="1"/>
          </p:nvPicPr>
          <p:blipFill>
            <a:blip r:embed="rId2"/>
            <a:stretch>
              <a:fillRect/>
            </a:stretch>
          </p:blipFill>
          <p:spPr>
            <a:xfrm>
              <a:off x="1355" y="762"/>
              <a:ext cx="9141288" cy="5141974"/>
            </a:xfrm>
            <a:prstGeom prst="rect">
              <a:avLst/>
            </a:prstGeom>
          </p:spPr>
        </p:pic>
        <p:pic>
          <p:nvPicPr>
            <p:cNvPr id="7" name="Picture 6"/>
            <p:cNvPicPr>
              <a:picLocks noChangeAspect="1"/>
            </p:cNvPicPr>
            <p:nvPr userDrawn="1"/>
          </p:nvPicPr>
          <p:blipFill>
            <a:blip r:embed="rId3"/>
            <a:stretch>
              <a:fillRect/>
            </a:stretch>
          </p:blipFill>
          <p:spPr>
            <a:xfrm>
              <a:off x="3235955" y="861748"/>
              <a:ext cx="2691135" cy="3569760"/>
            </a:xfrm>
            <a:prstGeom prst="rect">
              <a:avLst/>
            </a:prstGeom>
          </p:spPr>
        </p:pic>
      </p:grpSp>
      <p:sp>
        <p:nvSpPr>
          <p:cNvPr id="2" name="Title 1"/>
          <p:cNvSpPr>
            <a:spLocks noGrp="1"/>
          </p:cNvSpPr>
          <p:nvPr>
            <p:ph type="ctrTitle"/>
          </p:nvPr>
        </p:nvSpPr>
        <p:spPr>
          <a:xfrm>
            <a:off x="4852522" y="2323430"/>
            <a:ext cx="4200770"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11" name="Picture 10"/>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Image 1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66518" y="882456"/>
              <a:ext cx="2662695" cy="3537792"/>
            </a:xfrm>
            <a:prstGeom prst="rect">
              <a:avLst/>
            </a:prstGeom>
          </p:spPr>
        </p:pic>
      </p:grpSp>
      <p:sp>
        <p:nvSpPr>
          <p:cNvPr id="2" name="Title 1"/>
          <p:cNvSpPr>
            <a:spLocks noGrp="1"/>
          </p:cNvSpPr>
          <p:nvPr>
            <p:ph type="ctrTitle"/>
          </p:nvPr>
        </p:nvSpPr>
        <p:spPr>
          <a:xfrm>
            <a:off x="4479925" y="3250657"/>
            <a:ext cx="441325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Image 23 Two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1357" y="763"/>
            <a:ext cx="9141285" cy="5141972"/>
            <a:chOff x="1357" y="763"/>
            <a:chExt cx="9141285" cy="5141972"/>
          </a:xfrm>
        </p:grpSpPr>
        <p:pic>
          <p:nvPicPr>
            <p:cNvPr id="10" name="Picture 9"/>
            <p:cNvPicPr>
              <a:picLocks noChangeAspect="1"/>
            </p:cNvPicPr>
            <p:nvPr userDrawn="1"/>
          </p:nvPicPr>
          <p:blipFill>
            <a:blip r:embed="rId2"/>
            <a:stretch>
              <a:fillRect/>
            </a:stretch>
          </p:blipFill>
          <p:spPr>
            <a:xfrm>
              <a:off x="1357" y="763"/>
              <a:ext cx="9141285" cy="5141972"/>
            </a:xfrm>
            <a:prstGeom prst="rect">
              <a:avLst/>
            </a:prstGeom>
          </p:spPr>
        </p:pic>
        <p:pic>
          <p:nvPicPr>
            <p:cNvPr id="7" name="Picture 6"/>
            <p:cNvPicPr>
              <a:picLocks noChangeAspect="1"/>
            </p:cNvPicPr>
            <p:nvPr userDrawn="1"/>
          </p:nvPicPr>
          <p:blipFill>
            <a:blip r:embed="rId3"/>
            <a:stretch>
              <a:fillRect/>
            </a:stretch>
          </p:blipFill>
          <p:spPr>
            <a:xfrm>
              <a:off x="3239510" y="866472"/>
              <a:ext cx="2684025" cy="3562656"/>
            </a:xfrm>
            <a:prstGeom prst="rect">
              <a:avLst/>
            </a:prstGeom>
          </p:spPr>
        </p:pic>
      </p:grpSp>
      <p:sp>
        <p:nvSpPr>
          <p:cNvPr id="2" name="Title 1"/>
          <p:cNvSpPr>
            <a:spLocks noGrp="1"/>
          </p:cNvSpPr>
          <p:nvPr>
            <p:ph type="ctrTitle"/>
          </p:nvPr>
        </p:nvSpPr>
        <p:spPr>
          <a:xfrm>
            <a:off x="4865524" y="2221659"/>
            <a:ext cx="4029508"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11" name="Picture 10"/>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Image 16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53257" y="850105"/>
              <a:ext cx="2691135" cy="3562656"/>
            </a:xfrm>
            <a:prstGeom prst="rect">
              <a:avLst/>
            </a:prstGeom>
          </p:spPr>
        </p:pic>
      </p:grpSp>
      <p:sp>
        <p:nvSpPr>
          <p:cNvPr id="2" name="Title 1"/>
          <p:cNvSpPr>
            <a:spLocks noGrp="1"/>
          </p:cNvSpPr>
          <p:nvPr>
            <p:ph type="ctrTitle"/>
          </p:nvPr>
        </p:nvSpPr>
        <p:spPr>
          <a:xfrm>
            <a:off x="249239" y="2286584"/>
            <a:ext cx="4124554" cy="461912"/>
          </a:xfrm>
        </p:spPr>
        <p:txBody>
          <a:bodyPr anchor="t" anchorCtr="0">
            <a:noAutofit/>
          </a:bodyPr>
          <a:lstStyle>
            <a:lvl1pPr algn="r">
              <a:lnSpc>
                <a:spcPct val="90000"/>
              </a:lnSpc>
              <a:defRPr sz="30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Insert Confidentiality Level in slide footer </a:t>
            </a:r>
            <a:endParaRPr lang="en-GB" dirty="0"/>
          </a:p>
        </p:txBody>
      </p:sp>
      <p:pic>
        <p:nvPicPr>
          <p:cNvPr id="7" name="Picture 6"/>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Image 16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39510" y="854871"/>
              <a:ext cx="2684025" cy="3552001"/>
            </a:xfrm>
            <a:prstGeom prst="rect">
              <a:avLst/>
            </a:prstGeom>
          </p:spPr>
        </p:pic>
      </p:grpSp>
      <p:sp>
        <p:nvSpPr>
          <p:cNvPr id="2" name="Title 1"/>
          <p:cNvSpPr>
            <a:spLocks noGrp="1"/>
          </p:cNvSpPr>
          <p:nvPr>
            <p:ph type="ctrTitle"/>
          </p:nvPr>
        </p:nvSpPr>
        <p:spPr>
          <a:xfrm>
            <a:off x="1900233" y="2215309"/>
            <a:ext cx="2765429"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Insert Confidentiality Level in slide footer </a:t>
            </a:r>
            <a:endParaRPr lang="en-GB" dirty="0"/>
          </a:p>
        </p:txBody>
      </p:sp>
      <p:pic>
        <p:nvPicPr>
          <p:cNvPr id="7" name="Picture 6"/>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Image 17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62493" y="847724"/>
              <a:ext cx="2669805" cy="3573312"/>
            </a:xfrm>
            <a:prstGeom prst="rect">
              <a:avLst/>
            </a:prstGeom>
          </p:spPr>
        </p:pic>
      </p:grpSp>
      <p:sp>
        <p:nvSpPr>
          <p:cNvPr id="2" name="Title 1"/>
          <p:cNvSpPr>
            <a:spLocks noGrp="1"/>
          </p:cNvSpPr>
          <p:nvPr>
            <p:ph type="ctrTitle"/>
          </p:nvPr>
        </p:nvSpPr>
        <p:spPr>
          <a:xfrm>
            <a:off x="344955" y="2286584"/>
            <a:ext cx="4124554" cy="461912"/>
          </a:xfrm>
        </p:spPr>
        <p:txBody>
          <a:bodyPr anchor="t" anchorCtr="0">
            <a:noAutofit/>
          </a:bodyPr>
          <a:lstStyle>
            <a:lvl1pPr algn="r">
              <a:lnSpc>
                <a:spcPct val="90000"/>
              </a:lnSpc>
              <a:defRPr sz="30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Insert Confidentiality Level in slide footer </a:t>
            </a:r>
            <a:endParaRPr lang="en-GB" dirty="0"/>
          </a:p>
        </p:txBody>
      </p:sp>
      <p:pic>
        <p:nvPicPr>
          <p:cNvPr id="7" name="Picture 6"/>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Image 17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56715" y="854869"/>
              <a:ext cx="2659140" cy="3559105"/>
            </a:xfrm>
            <a:prstGeom prst="rect">
              <a:avLst/>
            </a:prstGeom>
          </p:spPr>
        </p:pic>
      </p:grpSp>
      <p:sp>
        <p:nvSpPr>
          <p:cNvPr id="2" name="Title 1"/>
          <p:cNvSpPr>
            <a:spLocks noGrp="1"/>
          </p:cNvSpPr>
          <p:nvPr>
            <p:ph type="ctrTitle"/>
          </p:nvPr>
        </p:nvSpPr>
        <p:spPr>
          <a:xfrm>
            <a:off x="1900233" y="2215309"/>
            <a:ext cx="2765429"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Insert Confidentiality Level in slide footer </a:t>
            </a:r>
            <a:endParaRPr lang="en-GB" dirty="0"/>
          </a:p>
        </p:txBody>
      </p:sp>
      <p:pic>
        <p:nvPicPr>
          <p:cNvPr id="7" name="Picture 6"/>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Image 18 One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49815" y="856290"/>
              <a:ext cx="2691135" cy="3488064"/>
            </a:xfrm>
            <a:prstGeom prst="rect">
              <a:avLst/>
            </a:prstGeom>
          </p:spPr>
        </p:pic>
      </p:grpSp>
      <p:sp>
        <p:nvSpPr>
          <p:cNvPr id="2" name="Title 1"/>
          <p:cNvSpPr>
            <a:spLocks noGrp="1"/>
          </p:cNvSpPr>
          <p:nvPr>
            <p:ph type="ctrTitle"/>
          </p:nvPr>
        </p:nvSpPr>
        <p:spPr>
          <a:xfrm>
            <a:off x="253395" y="2286584"/>
            <a:ext cx="4210655" cy="461912"/>
          </a:xfrm>
        </p:spPr>
        <p:txBody>
          <a:bodyPr anchor="t" anchorCtr="0">
            <a:noAutofit/>
          </a:bodyPr>
          <a:lstStyle>
            <a:lvl1pPr algn="r">
              <a:lnSpc>
                <a:spcPct val="90000"/>
              </a:lnSpc>
              <a:defRPr sz="30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Insert Confidentiality Level in slide footer </a:t>
            </a:r>
            <a:endParaRPr lang="en-GB" dirty="0"/>
          </a:p>
        </p:txBody>
      </p:sp>
      <p:pic>
        <p:nvPicPr>
          <p:cNvPr id="7" name="Picture 6"/>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Image 18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42515" y="862012"/>
              <a:ext cx="2684025" cy="3480960"/>
            </a:xfrm>
            <a:prstGeom prst="rect">
              <a:avLst/>
            </a:prstGeom>
          </p:spPr>
        </p:pic>
      </p:grpSp>
      <p:sp>
        <p:nvSpPr>
          <p:cNvPr id="2" name="Title 1"/>
          <p:cNvSpPr>
            <a:spLocks noGrp="1"/>
          </p:cNvSpPr>
          <p:nvPr>
            <p:ph type="ctrTitle"/>
          </p:nvPr>
        </p:nvSpPr>
        <p:spPr>
          <a:xfrm>
            <a:off x="1900233" y="2215309"/>
            <a:ext cx="2765429"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E60000"/>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E60000"/>
                </a:solidFill>
              </a:defRPr>
            </a:lvl1pPr>
          </a:lstStyle>
          <a:p>
            <a:r>
              <a:rPr lang="en-GB" smtClean="0"/>
              <a:t>Insert Confidentiality Level in slide footer </a:t>
            </a:r>
            <a:endParaRPr lang="en-GB" dirty="0"/>
          </a:p>
        </p:txBody>
      </p:sp>
      <p:pic>
        <p:nvPicPr>
          <p:cNvPr id="7" name="Picture 6"/>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Image 19 One Line">
    <p:spTree>
      <p:nvGrpSpPr>
        <p:cNvPr id="1" name=""/>
        <p:cNvGrpSpPr/>
        <p:nvPr/>
      </p:nvGrpSpPr>
      <p:grpSpPr>
        <a:xfrm>
          <a:off x="0" y="0"/>
          <a:ext cx="0" cy="0"/>
          <a:chOff x="0" y="0"/>
          <a:chExt cx="0" cy="0"/>
        </a:xfrm>
      </p:grpSpPr>
      <p:grpSp>
        <p:nvGrpSpPr>
          <p:cNvPr id="6" name="Group 5"/>
          <p:cNvGrpSpPr/>
          <p:nvPr/>
        </p:nvGrpSpPr>
        <p:grpSpPr>
          <a:xfrm>
            <a:off x="1354" y="762"/>
            <a:ext cx="9141291" cy="5141976"/>
            <a:chOff x="1354" y="762"/>
            <a:chExt cx="9141291" cy="5141976"/>
          </a:xfrm>
        </p:grpSpPr>
        <p:pic>
          <p:nvPicPr>
            <p:cNvPr id="10" name="Picture 9"/>
            <p:cNvPicPr>
              <a:picLocks noChangeAspect="1"/>
            </p:cNvPicPr>
            <p:nvPr userDrawn="1"/>
          </p:nvPicPr>
          <p:blipFill>
            <a:blip r:embed="rId2"/>
            <a:stretch>
              <a:fillRect/>
            </a:stretch>
          </p:blipFill>
          <p:spPr>
            <a:xfrm>
              <a:off x="1354" y="762"/>
              <a:ext cx="9141291" cy="5141976"/>
            </a:xfrm>
            <a:prstGeom prst="rect">
              <a:avLst/>
            </a:prstGeom>
          </p:spPr>
        </p:pic>
        <p:pic>
          <p:nvPicPr>
            <p:cNvPr id="5" name="Picture 4"/>
            <p:cNvPicPr>
              <a:picLocks noChangeAspect="1"/>
            </p:cNvPicPr>
            <p:nvPr userDrawn="1"/>
          </p:nvPicPr>
          <p:blipFill>
            <a:blip r:embed="rId3"/>
            <a:stretch>
              <a:fillRect/>
            </a:stretch>
          </p:blipFill>
          <p:spPr>
            <a:xfrm>
              <a:off x="3248398" y="881063"/>
              <a:ext cx="2666250" cy="3548448"/>
            </a:xfrm>
            <a:prstGeom prst="rect">
              <a:avLst/>
            </a:prstGeom>
          </p:spPr>
        </p:pic>
      </p:grpSp>
      <p:sp>
        <p:nvSpPr>
          <p:cNvPr id="2" name="Title 1"/>
          <p:cNvSpPr>
            <a:spLocks noGrp="1"/>
          </p:cNvSpPr>
          <p:nvPr>
            <p:ph type="ctrTitle"/>
          </p:nvPr>
        </p:nvSpPr>
        <p:spPr>
          <a:xfrm>
            <a:off x="4841876" y="3136357"/>
            <a:ext cx="4051298"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7" name="Picture 6" descr="New_VF_Icon_RGB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cSld>
  <p:clrMapOvr>
    <a:masterClrMapping/>
  </p:clrMapOvr>
  <p:hf hdr="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Image 19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355" y="763"/>
            <a:ext cx="9141289" cy="5141975"/>
            <a:chOff x="1355" y="763"/>
            <a:chExt cx="9141289" cy="5141975"/>
          </a:xfrm>
        </p:grpSpPr>
        <p:pic>
          <p:nvPicPr>
            <p:cNvPr id="10" name="Picture 9"/>
            <p:cNvPicPr>
              <a:picLocks noChangeAspect="1"/>
            </p:cNvPicPr>
            <p:nvPr userDrawn="1"/>
          </p:nvPicPr>
          <p:blipFill>
            <a:blip r:embed="rId2"/>
            <a:stretch>
              <a:fillRect/>
            </a:stretch>
          </p:blipFill>
          <p:spPr>
            <a:xfrm>
              <a:off x="1355" y="763"/>
              <a:ext cx="9141289" cy="5141975"/>
            </a:xfrm>
            <a:prstGeom prst="rect">
              <a:avLst/>
            </a:prstGeom>
          </p:spPr>
        </p:pic>
        <p:pic>
          <p:nvPicPr>
            <p:cNvPr id="5" name="Picture 4"/>
            <p:cNvPicPr>
              <a:picLocks noChangeAspect="1"/>
            </p:cNvPicPr>
            <p:nvPr userDrawn="1"/>
          </p:nvPicPr>
          <p:blipFill>
            <a:blip r:embed="rId3"/>
            <a:stretch>
              <a:fillRect/>
            </a:stretch>
          </p:blipFill>
          <p:spPr>
            <a:xfrm>
              <a:off x="3255693" y="883444"/>
              <a:ext cx="2659140" cy="3537792"/>
            </a:xfrm>
            <a:prstGeom prst="rect">
              <a:avLst/>
            </a:prstGeom>
          </p:spPr>
        </p:pic>
      </p:grpSp>
      <p:sp>
        <p:nvSpPr>
          <p:cNvPr id="2" name="Title 1"/>
          <p:cNvSpPr>
            <a:spLocks noGrp="1"/>
          </p:cNvSpPr>
          <p:nvPr>
            <p:ph type="ctrTitle"/>
          </p:nvPr>
        </p:nvSpPr>
        <p:spPr>
          <a:xfrm>
            <a:off x="4841875" y="3250657"/>
            <a:ext cx="405130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7" name="Picture 6" descr="New_VF_Icon_RGB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7175" y="4547241"/>
            <a:ext cx="396000" cy="396000"/>
          </a:xfrm>
          <a:prstGeom prst="rect">
            <a:avLst/>
          </a:prstGeom>
        </p:spPr>
      </p:pic>
    </p:spTree>
    <p:extLst/>
  </p:cSld>
  <p:clrMapOvr>
    <a:masterClrMapping/>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Image 24 One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1355" y="762"/>
            <a:ext cx="9141288" cy="5141974"/>
            <a:chOff x="1355" y="762"/>
            <a:chExt cx="9141288" cy="5141974"/>
          </a:xfrm>
        </p:grpSpPr>
        <p:pic>
          <p:nvPicPr>
            <p:cNvPr id="10" name="Picture 9"/>
            <p:cNvPicPr>
              <a:picLocks noChangeAspect="1"/>
            </p:cNvPicPr>
            <p:nvPr userDrawn="1"/>
          </p:nvPicPr>
          <p:blipFill>
            <a:blip r:embed="rId2"/>
            <a:stretch>
              <a:fillRect/>
            </a:stretch>
          </p:blipFill>
          <p:spPr>
            <a:xfrm>
              <a:off x="1355" y="762"/>
              <a:ext cx="9141288" cy="5141974"/>
            </a:xfrm>
            <a:prstGeom prst="rect">
              <a:avLst/>
            </a:prstGeom>
          </p:spPr>
        </p:pic>
        <p:pic>
          <p:nvPicPr>
            <p:cNvPr id="7" name="Picture 6"/>
            <p:cNvPicPr>
              <a:picLocks noChangeAspect="1"/>
            </p:cNvPicPr>
            <p:nvPr userDrawn="1"/>
          </p:nvPicPr>
          <p:blipFill>
            <a:blip r:embed="rId3"/>
            <a:stretch>
              <a:fillRect/>
            </a:stretch>
          </p:blipFill>
          <p:spPr>
            <a:xfrm>
              <a:off x="3235955" y="861748"/>
              <a:ext cx="2691135" cy="3569760"/>
            </a:xfrm>
            <a:prstGeom prst="rect">
              <a:avLst/>
            </a:prstGeom>
          </p:spPr>
        </p:pic>
      </p:grpSp>
      <p:sp>
        <p:nvSpPr>
          <p:cNvPr id="2" name="Title 1"/>
          <p:cNvSpPr>
            <a:spLocks noGrp="1"/>
          </p:cNvSpPr>
          <p:nvPr>
            <p:ph type="ctrTitle"/>
          </p:nvPr>
        </p:nvSpPr>
        <p:spPr>
          <a:xfrm>
            <a:off x="4700122" y="2323430"/>
            <a:ext cx="4200770"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11" name="Picture 10"/>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Image 2 One Line">
    <p:bg>
      <p:bgPr>
        <a:solidFill>
          <a:schemeClr val="accent1"/>
        </a:solidFill>
        <a:effectLst/>
      </p:bgPr>
    </p:bg>
    <p:spTree>
      <p:nvGrpSpPr>
        <p:cNvPr id="1" name=""/>
        <p:cNvGrpSpPr/>
        <p:nvPr/>
      </p:nvGrpSpPr>
      <p:grpSpPr>
        <a:xfrm>
          <a:off x="0" y="0"/>
          <a:ext cx="0" cy="0"/>
          <a:chOff x="0" y="0"/>
          <a:chExt cx="0" cy="0"/>
        </a:xfrm>
      </p:grpSpPr>
      <p:grpSp>
        <p:nvGrpSpPr>
          <p:cNvPr id="5" name="Group 4"/>
          <p:cNvGrpSpPr/>
          <p:nvPr/>
        </p:nvGrpSpPr>
        <p:grpSpPr>
          <a:xfrm>
            <a:off x="1355" y="763"/>
            <a:ext cx="9141289" cy="5141975"/>
            <a:chOff x="1355" y="763"/>
            <a:chExt cx="9141289" cy="5141975"/>
          </a:xfrm>
        </p:grpSpPr>
        <p:pic>
          <p:nvPicPr>
            <p:cNvPr id="10" name="Picture 9"/>
            <p:cNvPicPr>
              <a:picLocks noChangeAspect="1"/>
            </p:cNvPicPr>
            <p:nvPr userDrawn="1"/>
          </p:nvPicPr>
          <p:blipFill>
            <a:blip r:embed="rId3"/>
            <a:stretch>
              <a:fillRect/>
            </a:stretch>
          </p:blipFill>
          <p:spPr>
            <a:xfrm>
              <a:off x="1355" y="763"/>
              <a:ext cx="9141289" cy="5141975"/>
            </a:xfrm>
            <a:prstGeom prst="rect">
              <a:avLst/>
            </a:prstGeom>
          </p:spPr>
        </p:pic>
        <p:pic>
          <p:nvPicPr>
            <p:cNvPr id="8" name="Picture 7"/>
            <p:cNvPicPr>
              <a:picLocks noChangeAspect="1"/>
            </p:cNvPicPr>
            <p:nvPr userDrawn="1"/>
          </p:nvPicPr>
          <p:blipFill>
            <a:blip r:embed="rId4"/>
            <a:stretch>
              <a:fillRect/>
            </a:stretch>
          </p:blipFill>
          <p:spPr>
            <a:xfrm>
              <a:off x="3258752" y="854869"/>
              <a:ext cx="2666250" cy="3548448"/>
            </a:xfrm>
            <a:prstGeom prst="rect">
              <a:avLst/>
            </a:prstGeom>
          </p:spPr>
        </p:pic>
      </p:grpSp>
      <p:sp>
        <p:nvSpPr>
          <p:cNvPr id="2" name="Title 1"/>
          <p:cNvSpPr>
            <a:spLocks noGrp="1"/>
          </p:cNvSpPr>
          <p:nvPr>
            <p:ph type="ctrTitle"/>
          </p:nvPr>
        </p:nvSpPr>
        <p:spPr>
          <a:xfrm>
            <a:off x="4546599" y="3136357"/>
            <a:ext cx="4346575" cy="461912"/>
          </a:xfrm>
        </p:spPr>
        <p:txBody>
          <a:bodyPr anchor="t" anchorCtr="0">
            <a:noAutofit/>
          </a:bodyPr>
          <a:lstStyle>
            <a:lvl1pPr algn="l">
              <a:lnSpc>
                <a:spcPct val="90000"/>
              </a:lnSpc>
              <a:defRPr sz="3000" b="1" i="0">
                <a:solidFill>
                  <a:schemeClr val="bg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7" name="Picture 6"/>
          <p:cNvPicPr>
            <a:picLocks noChangeAspect="1"/>
          </p:cNvPicPr>
          <p:nvPr/>
        </p:nvPicPr>
        <p:blipFill>
          <a:blip r:embed="rId5"/>
          <a:stretch>
            <a:fillRect/>
          </a:stretch>
        </p:blipFill>
        <p:spPr>
          <a:xfrm>
            <a:off x="8496840" y="4547241"/>
            <a:ext cx="396335" cy="396000"/>
          </a:xfrm>
          <a:prstGeom prst="rect">
            <a:avLst/>
          </a:prstGeom>
        </p:spPr>
      </p:pic>
    </p:spTree>
    <p:extLst/>
  </p:cSld>
  <p:clrMapOvr>
    <a:overrideClrMapping bg1="lt1" tx1="dk1" bg2="lt2" tx2="dk2" accent1="accent1" accent2="accent2" accent3="accent3" accent4="accent4" accent5="accent5" accent6="accent6" hlink="hlink" folHlink="folHlink"/>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Image 24 Two Line">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1357" y="763"/>
            <a:ext cx="9141285" cy="5141972"/>
            <a:chOff x="1357" y="763"/>
            <a:chExt cx="9141285" cy="5141972"/>
          </a:xfrm>
        </p:grpSpPr>
        <p:pic>
          <p:nvPicPr>
            <p:cNvPr id="10" name="Picture 9"/>
            <p:cNvPicPr>
              <a:picLocks noChangeAspect="1"/>
            </p:cNvPicPr>
            <p:nvPr userDrawn="1"/>
          </p:nvPicPr>
          <p:blipFill>
            <a:blip r:embed="rId2"/>
            <a:stretch>
              <a:fillRect/>
            </a:stretch>
          </p:blipFill>
          <p:spPr>
            <a:xfrm>
              <a:off x="1357" y="763"/>
              <a:ext cx="9141285" cy="5141972"/>
            </a:xfrm>
            <a:prstGeom prst="rect">
              <a:avLst/>
            </a:prstGeom>
          </p:spPr>
        </p:pic>
        <p:pic>
          <p:nvPicPr>
            <p:cNvPr id="7" name="Picture 6"/>
            <p:cNvPicPr>
              <a:picLocks noChangeAspect="1"/>
            </p:cNvPicPr>
            <p:nvPr userDrawn="1"/>
          </p:nvPicPr>
          <p:blipFill>
            <a:blip r:embed="rId3"/>
            <a:stretch>
              <a:fillRect/>
            </a:stretch>
          </p:blipFill>
          <p:spPr>
            <a:xfrm>
              <a:off x="3239510" y="866472"/>
              <a:ext cx="2684025" cy="3562656"/>
            </a:xfrm>
            <a:prstGeom prst="rect">
              <a:avLst/>
            </a:prstGeom>
          </p:spPr>
        </p:pic>
      </p:grpSp>
      <p:sp>
        <p:nvSpPr>
          <p:cNvPr id="2" name="Title 1"/>
          <p:cNvSpPr>
            <a:spLocks noGrp="1"/>
          </p:cNvSpPr>
          <p:nvPr>
            <p:ph type="ctrTitle"/>
          </p:nvPr>
        </p:nvSpPr>
        <p:spPr>
          <a:xfrm>
            <a:off x="4703599" y="2221659"/>
            <a:ext cx="4029508"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11" name="Picture 10"/>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Red One Line">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50551" y="848202"/>
            <a:ext cx="2703177" cy="3600001"/>
          </a:xfrm>
          <a:prstGeom prst="rect">
            <a:avLst/>
          </a:prstGeom>
        </p:spPr>
      </p:pic>
      <p:sp>
        <p:nvSpPr>
          <p:cNvPr id="2" name="Title 1"/>
          <p:cNvSpPr>
            <a:spLocks noGrp="1"/>
          </p:cNvSpPr>
          <p:nvPr>
            <p:ph type="ctrTitle"/>
          </p:nvPr>
        </p:nvSpPr>
        <p:spPr>
          <a:xfrm>
            <a:off x="1631946" y="2810635"/>
            <a:ext cx="4130679" cy="504862"/>
          </a:xfrm>
        </p:spPr>
        <p:txBody>
          <a:bodyPr anchor="ctr" anchorCtr="0">
            <a:noAutofit/>
          </a:bodyPr>
          <a:lstStyle>
            <a:lvl1pPr algn="l">
              <a:lnSpc>
                <a:spcPct val="90000"/>
              </a:lnSpc>
              <a:defRPr sz="3000" b="1" i="0">
                <a:solidFill>
                  <a:schemeClr val="bg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3"/>
          <a:stretch>
            <a:fillRect/>
          </a:stretch>
        </p:blipFill>
        <p:spPr>
          <a:xfrm>
            <a:off x="8496840" y="4547241"/>
            <a:ext cx="396335" cy="396000"/>
          </a:xfrm>
          <a:prstGeom prst="rect">
            <a:avLst/>
          </a:prstGeom>
        </p:spPr>
      </p:pic>
    </p:spTree>
    <p:extLst/>
  </p:cSld>
  <p:clrMapOvr>
    <a:masterClrMapping/>
  </p:clrMapOvr>
  <p:hf hdr="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Red Two Line">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57732" y="857294"/>
            <a:ext cx="2678032" cy="3578400"/>
          </a:xfrm>
          <a:prstGeom prst="rect">
            <a:avLst/>
          </a:prstGeom>
        </p:spPr>
      </p:pic>
      <p:sp>
        <p:nvSpPr>
          <p:cNvPr id="2" name="Title 1"/>
          <p:cNvSpPr>
            <a:spLocks noGrp="1"/>
          </p:cNvSpPr>
          <p:nvPr>
            <p:ph type="ctrTitle"/>
          </p:nvPr>
        </p:nvSpPr>
        <p:spPr>
          <a:xfrm>
            <a:off x="1622421" y="2830626"/>
            <a:ext cx="4130679" cy="695060"/>
          </a:xfrm>
        </p:spPr>
        <p:txBody>
          <a:bodyPr anchor="t" anchorCtr="0">
            <a:noAutofit/>
          </a:bodyPr>
          <a:lstStyle>
            <a:lvl1pPr algn="l">
              <a:lnSpc>
                <a:spcPct val="90000"/>
              </a:lnSpc>
              <a:defRPr sz="2200" b="1" i="0" baseline="0">
                <a:solidFill>
                  <a:srgbClr val="FFFFFF"/>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FFFFFF"/>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smtClean="0"/>
              <a:t>Insert Confidentiality Level in slide footer </a:t>
            </a:r>
            <a:endParaRPr lang="en-GB" dirty="0"/>
          </a:p>
        </p:txBody>
      </p:sp>
      <p:pic>
        <p:nvPicPr>
          <p:cNvPr id="7" name="Picture 6"/>
          <p:cNvPicPr>
            <a:picLocks noChangeAspect="1"/>
          </p:cNvPicPr>
          <p:nvPr/>
        </p:nvPicPr>
        <p:blipFill>
          <a:blip r:embed="rId3"/>
          <a:stretch>
            <a:fillRect/>
          </a:stretch>
        </p:blipFill>
        <p:spPr>
          <a:xfrm>
            <a:off x="8496840" y="4547241"/>
            <a:ext cx="396335" cy="396000"/>
          </a:xfrm>
          <a:prstGeom prst="rect">
            <a:avLst/>
          </a:prstGeom>
        </p:spPr>
      </p:pic>
    </p:spTree>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White One Lin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247462" y="861504"/>
            <a:ext cx="2693190" cy="3586699"/>
          </a:xfrm>
          <a:prstGeom prst="rect">
            <a:avLst/>
          </a:prstGeom>
        </p:spPr>
      </p:pic>
      <p:sp>
        <p:nvSpPr>
          <p:cNvPr id="2" name="Title 1"/>
          <p:cNvSpPr>
            <a:spLocks noGrp="1"/>
          </p:cNvSpPr>
          <p:nvPr>
            <p:ph type="ctrTitle"/>
          </p:nvPr>
        </p:nvSpPr>
        <p:spPr>
          <a:xfrm>
            <a:off x="1631946" y="2810635"/>
            <a:ext cx="4130679" cy="504862"/>
          </a:xfrm>
        </p:spPr>
        <p:txBody>
          <a:bodyPr anchor="ctr" anchorCtr="0">
            <a:noAutofit/>
          </a:bodyPr>
          <a:lstStyle>
            <a:lvl1pPr algn="l">
              <a:lnSpc>
                <a:spcPct val="90000"/>
              </a:lnSpc>
              <a:defRPr sz="30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smtClean="0"/>
              <a:t>Insert Confidentiality Level in slide footer </a:t>
            </a:r>
            <a:endParaRPr lang="en-GB" dirty="0"/>
          </a:p>
        </p:txBody>
      </p:sp>
    </p:spTree>
    <p:extLst/>
  </p:cSld>
  <p:clrMapOvr>
    <a:masterClrMapping/>
  </p:clrMapOvr>
  <p:hf hdr="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White Two Lin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252580" y="856209"/>
            <a:ext cx="2678845" cy="3579486"/>
          </a:xfrm>
          <a:prstGeom prst="rect">
            <a:avLst/>
          </a:prstGeom>
        </p:spPr>
      </p:pic>
      <p:sp>
        <p:nvSpPr>
          <p:cNvPr id="2" name="Title 1"/>
          <p:cNvSpPr>
            <a:spLocks noGrp="1"/>
          </p:cNvSpPr>
          <p:nvPr>
            <p:ph type="ctrTitle"/>
          </p:nvPr>
        </p:nvSpPr>
        <p:spPr>
          <a:xfrm>
            <a:off x="1622421" y="2830626"/>
            <a:ext cx="4130679" cy="695060"/>
          </a:xfrm>
        </p:spPr>
        <p:txBody>
          <a:bodyPr anchor="t" anchorCtr="0">
            <a:noAutofit/>
          </a:bodyPr>
          <a:lstStyle>
            <a:lvl1pPr algn="l">
              <a:lnSpc>
                <a:spcPct val="90000"/>
              </a:lnSpc>
              <a:defRPr sz="2200" b="1" i="0" baseline="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accent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accent1"/>
                </a:solidFill>
              </a:defRPr>
            </a:lvl1pPr>
          </a:lstStyle>
          <a:p>
            <a:r>
              <a:rPr lang="en-GB" smtClean="0"/>
              <a:t>Insert Confidentiality Level in slide footer </a:t>
            </a:r>
            <a:endParaRPr lang="en-GB" dirty="0"/>
          </a:p>
        </p:txBody>
      </p:sp>
    </p:spTree>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250825" y="205978"/>
            <a:ext cx="6538913" cy="667479"/>
          </a:xfrm>
        </p:spPr>
        <p:txBody>
          <a:bodyPr/>
          <a:lstStyle/>
          <a:p>
            <a:r>
              <a:rPr lang="en-US" smtClean="0"/>
              <a:t>Click to edit Master title style</a:t>
            </a:r>
            <a:endParaRPr lang="en-GB" dirty="0"/>
          </a:p>
        </p:txBody>
      </p:sp>
      <p:sp>
        <p:nvSpPr>
          <p:cNvPr id="6" name="Date Placeholder 5"/>
          <p:cNvSpPr>
            <a:spLocks noGrp="1"/>
          </p:cNvSpPr>
          <p:nvPr>
            <p:ph type="dt" sz="half" idx="10"/>
          </p:nvPr>
        </p:nvSpPr>
        <p:spPr/>
        <p:txBody>
          <a:bodyPr/>
          <a:lstStyle/>
          <a:p>
            <a:fld id="{AD47607F-D0CB-4AC6-9566-046428C59115}" type="datetime3">
              <a:rPr lang="en-US" smtClean="0"/>
              <a:t>26 October 2017</a:t>
            </a:fld>
            <a:endParaRPr lang="en-GB"/>
          </a:p>
        </p:txBody>
      </p:sp>
      <p:sp>
        <p:nvSpPr>
          <p:cNvPr id="7" name="Footer Placeholder 6"/>
          <p:cNvSpPr>
            <a:spLocks noGrp="1"/>
          </p:cNvSpPr>
          <p:nvPr>
            <p:ph type="ftr" sz="quarter" idx="11"/>
          </p:nvPr>
        </p:nvSpPr>
        <p:spPr/>
        <p:txBody>
          <a:bodyPr/>
          <a:lstStyle/>
          <a:p>
            <a:r>
              <a:rPr lang="en-GB" smtClean="0"/>
              <a:t>Insert Confidentiality Level in slide footer </a:t>
            </a:r>
            <a:endParaRPr lang="en-GB" dirty="0"/>
          </a:p>
        </p:txBody>
      </p:sp>
      <p:sp>
        <p:nvSpPr>
          <p:cNvPr id="8" name="Slide Number Placeholder 7"/>
          <p:cNvSpPr>
            <a:spLocks noGrp="1"/>
          </p:cNvSpPr>
          <p:nvPr>
            <p:ph type="sldNum" sz="quarter" idx="12"/>
          </p:nvPr>
        </p:nvSpPr>
        <p:spPr/>
        <p:txBody>
          <a:bodyPr/>
          <a:lstStyle/>
          <a:p>
            <a:fld id="{72A83A2B-3358-44F8-83A0-4598795D8FB5}" type="slidenum">
              <a:rPr lang="en-GB" smtClean="0"/>
              <a:pPr/>
              <a:t>‹#›</a:t>
            </a:fld>
            <a:endParaRPr lang="en-GB" dirty="0"/>
          </a:p>
        </p:txBody>
      </p:sp>
      <p:sp>
        <p:nvSpPr>
          <p:cNvPr id="10" name="Content Placeholder 9"/>
          <p:cNvSpPr>
            <a:spLocks noGrp="1"/>
          </p:cNvSpPr>
          <p:nvPr>
            <p:ph sz="quarter" idx="13"/>
          </p:nvPr>
        </p:nvSpPr>
        <p:spPr>
          <a:xfrm>
            <a:off x="250825" y="873457"/>
            <a:ext cx="8642350" cy="36032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Content Placeholder 2"/>
          <p:cNvSpPr>
            <a:spLocks noGrp="1"/>
          </p:cNvSpPr>
          <p:nvPr>
            <p:ph idx="1"/>
          </p:nvPr>
        </p:nvSpPr>
        <p:spPr>
          <a:xfrm>
            <a:off x="457200" y="1081653"/>
            <a:ext cx="7810718" cy="3577660"/>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marL="809605" indent="0">
              <a:buNone/>
              <a:defRPr/>
            </a:lvl4pPr>
          </a:lstStyle>
          <a:p>
            <a:pPr lvl="0"/>
            <a:r>
              <a:rPr lang="en-US" smtClean="0"/>
              <a:t>Click to edit Master text styles</a:t>
            </a:r>
          </a:p>
          <a:p>
            <a:pPr lvl="1"/>
            <a:r>
              <a:rPr lang="en-US" smtClean="0"/>
              <a:t>Second level</a:t>
            </a:r>
          </a:p>
          <a:p>
            <a:pPr lvl="2"/>
            <a:r>
              <a:rPr lang="en-US" smtClean="0"/>
              <a:t>Third level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extLst mod="1">
    <p:ext uri="{DCECCB84-F9BA-43D5-87BE-67443E8EF086}">
      <p15:sldGuideLst xmlns:p15="http://schemas.microsoft.com/office/powerpoint/2012/main">
        <p15:guide id="1" pos="427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amp; Image">
    <p:spTree>
      <p:nvGrpSpPr>
        <p:cNvPr id="1" name=""/>
        <p:cNvGrpSpPr/>
        <p:nvPr/>
      </p:nvGrpSpPr>
      <p:grpSpPr>
        <a:xfrm>
          <a:off x="0" y="0"/>
          <a:ext cx="0" cy="0"/>
          <a:chOff x="0" y="0"/>
          <a:chExt cx="0" cy="0"/>
        </a:xfrm>
      </p:grpSpPr>
      <p:sp>
        <p:nvSpPr>
          <p:cNvPr id="9" name="Footer Placeholder 8"/>
          <p:cNvSpPr>
            <a:spLocks noGrp="1"/>
          </p:cNvSpPr>
          <p:nvPr>
            <p:ph type="ftr" sz="quarter" idx="12"/>
          </p:nvPr>
        </p:nvSpPr>
        <p:spPr/>
        <p:txBody>
          <a:bodyPr/>
          <a:lstStyle/>
          <a:p>
            <a:r>
              <a:rPr lang="en-GB" smtClean="0"/>
              <a:t>Insert Confidentiality Level in slide footer </a:t>
            </a:r>
            <a:endParaRPr lang="en-GB" dirty="0"/>
          </a:p>
        </p:txBody>
      </p:sp>
      <p:sp>
        <p:nvSpPr>
          <p:cNvPr id="10" name="Slide Number Placeholder 9"/>
          <p:cNvSpPr>
            <a:spLocks noGrp="1"/>
          </p:cNvSpPr>
          <p:nvPr>
            <p:ph type="sldNum" sz="quarter" idx="13"/>
          </p:nvPr>
        </p:nvSpPr>
        <p:spPr/>
        <p:txBody>
          <a:bodyPr/>
          <a:lstStyle/>
          <a:p>
            <a:fld id="{72A83A2B-3358-44F8-83A0-4598795D8FB5}" type="slidenum">
              <a:rPr lang="en-GB" smtClean="0"/>
              <a:pPr/>
              <a:t>‹#›</a:t>
            </a:fld>
            <a:endParaRPr lang="en-GB" dirty="0"/>
          </a:p>
        </p:txBody>
      </p:sp>
      <p:sp>
        <p:nvSpPr>
          <p:cNvPr id="4" name="Date Placeholder 3"/>
          <p:cNvSpPr>
            <a:spLocks noGrp="1"/>
          </p:cNvSpPr>
          <p:nvPr>
            <p:ph type="dt" sz="half" idx="14"/>
          </p:nvPr>
        </p:nvSpPr>
        <p:spPr/>
        <p:txBody>
          <a:bodyPr/>
          <a:lstStyle/>
          <a:p>
            <a:fld id="{AD47607F-D0CB-4AC6-9566-046428C59115}" type="datetime3">
              <a:rPr lang="en-US" smtClean="0"/>
              <a:t>26 October 2017</a:t>
            </a:fld>
            <a:endParaRPr lang="en-GB"/>
          </a:p>
        </p:txBody>
      </p:sp>
      <p:sp>
        <p:nvSpPr>
          <p:cNvPr id="12" name="Picture Placeholder 11"/>
          <p:cNvSpPr>
            <a:spLocks noGrp="1"/>
          </p:cNvSpPr>
          <p:nvPr>
            <p:ph type="pic" sz="quarter" idx="16"/>
          </p:nvPr>
        </p:nvSpPr>
        <p:spPr>
          <a:xfrm>
            <a:off x="4679950" y="873125"/>
            <a:ext cx="4213225" cy="3603625"/>
          </a:xfrm>
          <a:solidFill>
            <a:schemeClr val="bg1">
              <a:lumMod val="95000"/>
            </a:schemeClr>
          </a:solidFill>
        </p:spPr>
        <p:txBody>
          <a:bodyPr/>
          <a:lstStyle>
            <a:lvl1pPr marL="0" indent="0">
              <a:buNone/>
              <a:defRPr/>
            </a:lvl1pPr>
          </a:lstStyle>
          <a:p>
            <a:r>
              <a:rPr lang="en-US" smtClean="0"/>
              <a:t>Drag picture to placeholder or click icon to add</a:t>
            </a:r>
            <a:endParaRPr lang="en-GB"/>
          </a:p>
        </p:txBody>
      </p:sp>
      <p:sp>
        <p:nvSpPr>
          <p:cNvPr id="5" name="Content Placeholder 4"/>
          <p:cNvSpPr>
            <a:spLocks noGrp="1"/>
          </p:cNvSpPr>
          <p:nvPr>
            <p:ph sz="quarter" idx="17"/>
          </p:nvPr>
        </p:nvSpPr>
        <p:spPr>
          <a:xfrm>
            <a:off x="250825" y="873125"/>
            <a:ext cx="4213225" cy="360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cSld>
  <p:clrMapOvr>
    <a:masterClrMapping/>
  </p:clrMapOvr>
  <p:hf hdr="0"/>
  <p:extLst mod="1">
    <p:ext uri="{DCECCB84-F9BA-43D5-87BE-67443E8EF086}">
      <p15:sldGuideLst xmlns:p15="http://schemas.microsoft.com/office/powerpoint/2012/main">
        <p15:guide id="1" pos="281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xt &amp; Chart">
    <p:spTree>
      <p:nvGrpSpPr>
        <p:cNvPr id="1" name=""/>
        <p:cNvGrpSpPr/>
        <p:nvPr/>
      </p:nvGrpSpPr>
      <p:grpSpPr>
        <a:xfrm>
          <a:off x="0" y="0"/>
          <a:ext cx="0" cy="0"/>
          <a:chOff x="0" y="0"/>
          <a:chExt cx="0" cy="0"/>
        </a:xfrm>
      </p:grpSpPr>
      <p:sp>
        <p:nvSpPr>
          <p:cNvPr id="9" name="Footer Placeholder 8"/>
          <p:cNvSpPr>
            <a:spLocks noGrp="1"/>
          </p:cNvSpPr>
          <p:nvPr>
            <p:ph type="ftr" sz="quarter" idx="12"/>
          </p:nvPr>
        </p:nvSpPr>
        <p:spPr/>
        <p:txBody>
          <a:bodyPr/>
          <a:lstStyle/>
          <a:p>
            <a:r>
              <a:rPr lang="en-GB" smtClean="0"/>
              <a:t>Insert Confidentiality Level in slide footer </a:t>
            </a:r>
            <a:endParaRPr lang="en-GB" dirty="0"/>
          </a:p>
        </p:txBody>
      </p:sp>
      <p:sp>
        <p:nvSpPr>
          <p:cNvPr id="10" name="Slide Number Placeholder 9"/>
          <p:cNvSpPr>
            <a:spLocks noGrp="1"/>
          </p:cNvSpPr>
          <p:nvPr>
            <p:ph type="sldNum" sz="quarter" idx="13"/>
          </p:nvPr>
        </p:nvSpPr>
        <p:spPr/>
        <p:txBody>
          <a:bodyPr/>
          <a:lstStyle/>
          <a:p>
            <a:fld id="{72A83A2B-3358-44F8-83A0-4598795D8FB5}" type="slidenum">
              <a:rPr lang="en-GB" smtClean="0"/>
              <a:pPr/>
              <a:t>‹#›</a:t>
            </a:fld>
            <a:endParaRPr lang="en-GB" dirty="0"/>
          </a:p>
        </p:txBody>
      </p:sp>
      <p:sp>
        <p:nvSpPr>
          <p:cNvPr id="4" name="Date Placeholder 3"/>
          <p:cNvSpPr>
            <a:spLocks noGrp="1"/>
          </p:cNvSpPr>
          <p:nvPr>
            <p:ph type="dt" sz="half" idx="14"/>
          </p:nvPr>
        </p:nvSpPr>
        <p:spPr/>
        <p:txBody>
          <a:bodyPr/>
          <a:lstStyle/>
          <a:p>
            <a:fld id="{AD47607F-D0CB-4AC6-9566-046428C59115}" type="datetime3">
              <a:rPr lang="en-US" smtClean="0"/>
              <a:t>26 October 2017</a:t>
            </a:fld>
            <a:endParaRPr lang="en-GB"/>
          </a:p>
        </p:txBody>
      </p:sp>
      <p:sp>
        <p:nvSpPr>
          <p:cNvPr id="3" name="Chart Placeholder 2"/>
          <p:cNvSpPr>
            <a:spLocks noGrp="1"/>
          </p:cNvSpPr>
          <p:nvPr>
            <p:ph type="chart" sz="quarter" idx="18"/>
          </p:nvPr>
        </p:nvSpPr>
        <p:spPr>
          <a:xfrm>
            <a:off x="4679950" y="876300"/>
            <a:ext cx="4213225" cy="3600450"/>
          </a:xfrm>
        </p:spPr>
        <p:txBody>
          <a:bodyPr/>
          <a:lstStyle>
            <a:lvl1pPr marL="0" indent="0">
              <a:buNone/>
              <a:defRPr/>
            </a:lvl1pPr>
          </a:lstStyle>
          <a:p>
            <a:r>
              <a:rPr lang="en-US" smtClean="0"/>
              <a:t>Click icon to add chart</a:t>
            </a:r>
            <a:endParaRPr lang="en-GB"/>
          </a:p>
        </p:txBody>
      </p:sp>
      <p:sp>
        <p:nvSpPr>
          <p:cNvPr id="13" name="Text Placeholder 12"/>
          <p:cNvSpPr>
            <a:spLocks noGrp="1"/>
          </p:cNvSpPr>
          <p:nvPr>
            <p:ph type="body" sz="quarter" idx="19"/>
          </p:nvPr>
        </p:nvSpPr>
        <p:spPr>
          <a:xfrm>
            <a:off x="250825" y="873125"/>
            <a:ext cx="4213225" cy="360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cSld>
  <p:clrMapOvr>
    <a:masterClrMapping/>
  </p:clrMapOvr>
  <p:hf hdr="0"/>
  <p:extLst mod="1">
    <p:ext uri="{DCECCB84-F9BA-43D5-87BE-67443E8EF086}">
      <p15:sldGuideLst xmlns:p15="http://schemas.microsoft.com/office/powerpoint/2012/main">
        <p15:guide id="1" pos="281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tatement and Data">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75961" y="833075"/>
            <a:ext cx="2750855" cy="3737292"/>
          </a:xfrm>
          <a:prstGeom prst="rect">
            <a:avLst/>
          </a:prstGeom>
        </p:spPr>
      </p:pic>
      <p:sp>
        <p:nvSpPr>
          <p:cNvPr id="2" name="Title 1"/>
          <p:cNvSpPr>
            <a:spLocks noGrp="1"/>
          </p:cNvSpPr>
          <p:nvPr>
            <p:ph type="title"/>
          </p:nvPr>
        </p:nvSpPr>
        <p:spPr>
          <a:xfrm>
            <a:off x="566894" y="2457450"/>
            <a:ext cx="3284017" cy="990600"/>
          </a:xfrm>
        </p:spPr>
        <p:txBody>
          <a:bodyPr anchor="ctr" anchorCtr="0">
            <a:noAutofit/>
          </a:bodyPr>
          <a:lstStyle>
            <a:lvl1pPr>
              <a:lnSpc>
                <a:spcPct val="80000"/>
              </a:lnSpc>
              <a:defRPr sz="2400">
                <a:latin typeface="Vodafone Rg" pitchFamily="34" charset="0"/>
              </a:defRPr>
            </a:lvl1pPr>
          </a:lstStyle>
          <a:p>
            <a:r>
              <a:rPr lang="en-US" smtClean="0"/>
              <a:t>Click to edit Master title style</a:t>
            </a:r>
            <a:endParaRPr lang="en-GB" dirty="0"/>
          </a:p>
        </p:txBody>
      </p:sp>
      <p:sp>
        <p:nvSpPr>
          <p:cNvPr id="9" name="Footer Placeholder 8"/>
          <p:cNvSpPr>
            <a:spLocks noGrp="1"/>
          </p:cNvSpPr>
          <p:nvPr>
            <p:ph type="ftr" sz="quarter" idx="13"/>
          </p:nvPr>
        </p:nvSpPr>
        <p:spPr/>
        <p:txBody>
          <a:bodyPr/>
          <a:lstStyle/>
          <a:p>
            <a:pPr lvl="0" algn="l"/>
            <a:r>
              <a:rPr lang="en-GB" smtClean="0">
                <a:solidFill>
                  <a:schemeClr val="tx1"/>
                </a:solidFill>
              </a:rPr>
              <a:t>Insert Confidentiality Level in slide footer </a:t>
            </a:r>
            <a:endParaRPr lang="en-GB" dirty="0">
              <a:solidFill>
                <a:schemeClr val="tx1"/>
              </a:solidFill>
            </a:endParaRPr>
          </a:p>
        </p:txBody>
      </p:sp>
      <p:sp>
        <p:nvSpPr>
          <p:cNvPr id="10" name="Slide Number Placeholder 9"/>
          <p:cNvSpPr>
            <a:spLocks noGrp="1"/>
          </p:cNvSpPr>
          <p:nvPr>
            <p:ph type="sldNum" sz="quarter" idx="14"/>
          </p:nvPr>
        </p:nvSpPr>
        <p:spPr/>
        <p:txBody>
          <a:bodyPr/>
          <a:lstStyle/>
          <a:p>
            <a:fld id="{72A83A2B-3358-44F8-83A0-4598795D8FB5}" type="slidenum">
              <a:rPr lang="en-GB" smtClean="0"/>
              <a:pPr/>
              <a:t>‹#›</a:t>
            </a:fld>
            <a:endParaRPr lang="en-GB" dirty="0"/>
          </a:p>
        </p:txBody>
      </p:sp>
      <p:sp>
        <p:nvSpPr>
          <p:cNvPr id="3" name="Date Placeholder 2"/>
          <p:cNvSpPr>
            <a:spLocks noGrp="1"/>
          </p:cNvSpPr>
          <p:nvPr>
            <p:ph type="dt" sz="half" idx="15"/>
          </p:nvPr>
        </p:nvSpPr>
        <p:spPr/>
        <p:txBody>
          <a:bodyPr/>
          <a:lstStyle/>
          <a:p>
            <a:fld id="{6FA8D524-68A2-4395-A4A6-55646E807998}" type="datetime3">
              <a:rPr lang="en-US" smtClean="0"/>
              <a:t>26 October 2017</a:t>
            </a:fld>
            <a:endParaRPr lang="en-GB"/>
          </a:p>
        </p:txBody>
      </p:sp>
      <p:sp>
        <p:nvSpPr>
          <p:cNvPr id="8" name="Text Placeholder 7"/>
          <p:cNvSpPr>
            <a:spLocks noGrp="1"/>
          </p:cNvSpPr>
          <p:nvPr>
            <p:ph type="body" sz="quarter" idx="16"/>
          </p:nvPr>
        </p:nvSpPr>
        <p:spPr>
          <a:xfrm>
            <a:off x="4460875" y="1572727"/>
            <a:ext cx="1558925" cy="2904023"/>
          </a:xfrm>
        </p:spPr>
        <p:txBody>
          <a:bodyPr/>
          <a:lstStyle>
            <a:lvl1pPr marL="0" indent="0">
              <a:lnSpc>
                <a:spcPct val="90000"/>
              </a:lnSpc>
              <a:spcBef>
                <a:spcPts val="1500"/>
              </a:spcBef>
              <a:spcAft>
                <a:spcPts val="0"/>
              </a:spcAft>
              <a:buNone/>
              <a:defRPr b="1">
                <a:solidFill>
                  <a:schemeClr val="accent1"/>
                </a:solidFill>
              </a:defRPr>
            </a:lvl1pPr>
            <a:lvl2pPr marL="0" indent="0">
              <a:lnSpc>
                <a:spcPct val="90000"/>
              </a:lnSpc>
              <a:spcBef>
                <a:spcPts val="400"/>
              </a:spcBef>
              <a:spcAft>
                <a:spcPts val="0"/>
              </a:spcAft>
              <a:buNone/>
              <a:defRPr sz="1200"/>
            </a:lvl2pPr>
          </a:lstStyle>
          <a:p>
            <a:pPr lvl="0"/>
            <a:r>
              <a:rPr lang="en-US" smtClean="0"/>
              <a:t>Click to edit Master text styles</a:t>
            </a:r>
          </a:p>
          <a:p>
            <a:pPr lvl="1"/>
            <a:r>
              <a:rPr lang="en-US" smtClean="0"/>
              <a:t>Second level</a:t>
            </a:r>
          </a:p>
        </p:txBody>
      </p:sp>
      <p:sp>
        <p:nvSpPr>
          <p:cNvPr id="13" name="Text Placeholder 7"/>
          <p:cNvSpPr>
            <a:spLocks noGrp="1"/>
          </p:cNvSpPr>
          <p:nvPr>
            <p:ph type="body" sz="quarter" idx="17"/>
          </p:nvPr>
        </p:nvSpPr>
        <p:spPr>
          <a:xfrm>
            <a:off x="6247342" y="1572727"/>
            <a:ext cx="1558925" cy="2904023"/>
          </a:xfrm>
        </p:spPr>
        <p:txBody>
          <a:bodyPr/>
          <a:lstStyle>
            <a:lvl1pPr marL="0" indent="0">
              <a:lnSpc>
                <a:spcPct val="90000"/>
              </a:lnSpc>
              <a:spcBef>
                <a:spcPts val="1500"/>
              </a:spcBef>
              <a:spcAft>
                <a:spcPts val="0"/>
              </a:spcAft>
              <a:buNone/>
              <a:defRPr b="1">
                <a:solidFill>
                  <a:schemeClr val="accent1"/>
                </a:solidFill>
              </a:defRPr>
            </a:lvl1pPr>
            <a:lvl2pPr marL="0" indent="0">
              <a:lnSpc>
                <a:spcPct val="90000"/>
              </a:lnSpc>
              <a:spcBef>
                <a:spcPts val="400"/>
              </a:spcBef>
              <a:spcAft>
                <a:spcPts val="0"/>
              </a:spcAft>
              <a:buNone/>
              <a:defRPr sz="1200"/>
            </a:lvl2pPr>
          </a:lstStyle>
          <a:p>
            <a:pPr lvl="0"/>
            <a:r>
              <a:rPr lang="en-US" smtClean="0"/>
              <a:t>Click to edit Master text styles</a:t>
            </a:r>
          </a:p>
          <a:p>
            <a:pPr lvl="1"/>
            <a:r>
              <a:rPr lang="en-US" smtClean="0"/>
              <a:t>Second level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lvl="0" algn="l"/>
            <a:r>
              <a:rPr lang="en-GB" smtClean="0">
                <a:solidFill>
                  <a:schemeClr val="tx1"/>
                </a:solidFill>
              </a:rPr>
              <a:t>Insert Confidentiality Level in slide footer </a:t>
            </a:r>
            <a:endParaRPr lang="en-GB" dirty="0">
              <a:solidFill>
                <a:schemeClr val="tx1"/>
              </a:solidFill>
            </a:endParaRPr>
          </a:p>
        </p:txBody>
      </p:sp>
      <p:sp>
        <p:nvSpPr>
          <p:cNvPr id="7" name="Slide Number Placeholder 6"/>
          <p:cNvSpPr>
            <a:spLocks noGrp="1"/>
          </p:cNvSpPr>
          <p:nvPr>
            <p:ph type="sldNum" sz="quarter" idx="11"/>
          </p:nvPr>
        </p:nvSpPr>
        <p:spPr/>
        <p:txBody>
          <a:body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p>
            <a:fld id="{498EC4B5-C5C0-4868-8B1B-C1C1A69B394D}" type="datetime3">
              <a:rPr lang="en-US" smtClean="0"/>
              <a:t>26 October 2017</a:t>
            </a:fld>
            <a:endParaRPr lang="en-GB"/>
          </a:p>
        </p:txBody>
      </p:sp>
      <p:sp>
        <p:nvSpPr>
          <p:cNvPr id="4" name="Title 3"/>
          <p:cNvSpPr>
            <a:spLocks noGrp="1"/>
          </p:cNvSpPr>
          <p:nvPr>
            <p:ph type="title"/>
          </p:nvPr>
        </p:nvSpPr>
        <p:spPr/>
        <p:txBody>
          <a:bodyPr/>
          <a:lstStyle/>
          <a:p>
            <a:r>
              <a:rPr lang="en-US" smtClean="0"/>
              <a:t>Click to edit Master title style</a:t>
            </a: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Image 2 Two Line">
    <p:bg>
      <p:bgPr>
        <a:solidFill>
          <a:schemeClr val="accent1"/>
        </a:solidFill>
        <a:effectLst/>
      </p:bgPr>
    </p:bg>
    <p:spTree>
      <p:nvGrpSpPr>
        <p:cNvPr id="1" name=""/>
        <p:cNvGrpSpPr/>
        <p:nvPr/>
      </p:nvGrpSpPr>
      <p:grpSpPr>
        <a:xfrm>
          <a:off x="0" y="0"/>
          <a:ext cx="0" cy="0"/>
          <a:chOff x="0" y="0"/>
          <a:chExt cx="0" cy="0"/>
        </a:xfrm>
      </p:grpSpPr>
      <p:grpSp>
        <p:nvGrpSpPr>
          <p:cNvPr id="6" name="Group 5"/>
          <p:cNvGrpSpPr/>
          <p:nvPr/>
        </p:nvGrpSpPr>
        <p:grpSpPr>
          <a:xfrm>
            <a:off x="1355" y="762"/>
            <a:ext cx="9141289" cy="5141975"/>
            <a:chOff x="1355" y="762"/>
            <a:chExt cx="9141289" cy="5141975"/>
          </a:xfrm>
        </p:grpSpPr>
        <p:pic>
          <p:nvPicPr>
            <p:cNvPr id="10" name="Picture 9"/>
            <p:cNvPicPr>
              <a:picLocks noChangeAspect="1"/>
            </p:cNvPicPr>
            <p:nvPr userDrawn="1"/>
          </p:nvPicPr>
          <p:blipFill>
            <a:blip r:embed="rId2"/>
            <a:stretch>
              <a:fillRect/>
            </a:stretch>
          </p:blipFill>
          <p:spPr>
            <a:xfrm>
              <a:off x="1355" y="762"/>
              <a:ext cx="9141289" cy="5141975"/>
            </a:xfrm>
            <a:prstGeom prst="rect">
              <a:avLst/>
            </a:prstGeom>
          </p:spPr>
        </p:pic>
        <p:pic>
          <p:nvPicPr>
            <p:cNvPr id="5" name="Picture 4"/>
            <p:cNvPicPr>
              <a:picLocks noChangeAspect="1"/>
            </p:cNvPicPr>
            <p:nvPr userDrawn="1"/>
          </p:nvPicPr>
          <p:blipFill>
            <a:blip r:embed="rId3"/>
            <a:stretch>
              <a:fillRect/>
            </a:stretch>
          </p:blipFill>
          <p:spPr>
            <a:xfrm>
              <a:off x="3274768" y="878682"/>
              <a:ext cx="2659140" cy="3537792"/>
            </a:xfrm>
            <a:prstGeom prst="rect">
              <a:avLst/>
            </a:prstGeom>
          </p:spPr>
        </p:pic>
      </p:grpSp>
      <p:sp>
        <p:nvSpPr>
          <p:cNvPr id="2" name="Title 1"/>
          <p:cNvSpPr>
            <a:spLocks noGrp="1"/>
          </p:cNvSpPr>
          <p:nvPr>
            <p:ph type="ctrTitle"/>
          </p:nvPr>
        </p:nvSpPr>
        <p:spPr>
          <a:xfrm>
            <a:off x="4479925" y="3250657"/>
            <a:ext cx="4343400" cy="641893"/>
          </a:xfrm>
        </p:spPr>
        <p:txBody>
          <a:bodyPr anchor="t" anchorCtr="0">
            <a:noAutofit/>
          </a:bodyPr>
          <a:lstStyle>
            <a:lvl1pPr algn="l">
              <a:lnSpc>
                <a:spcPct val="90000"/>
              </a:lnSpc>
              <a:defRPr sz="2200" b="1" i="0">
                <a:solidFill>
                  <a:schemeClr val="bg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7" name="Picture 6"/>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lvl="0" algn="l"/>
            <a:r>
              <a:rPr lang="en-GB" smtClean="0">
                <a:solidFill>
                  <a:schemeClr val="tx1"/>
                </a:solidFill>
              </a:rPr>
              <a:t>Insert Confidentiality Level in slide footer </a:t>
            </a:r>
            <a:endParaRPr lang="en-GB" dirty="0">
              <a:solidFill>
                <a:schemeClr val="tx1"/>
              </a:solidFill>
            </a:endParaRPr>
          </a:p>
        </p:txBody>
      </p:sp>
      <p:sp>
        <p:nvSpPr>
          <p:cNvPr id="6" name="Slide Number Placeholder 5"/>
          <p:cNvSpPr>
            <a:spLocks noGrp="1"/>
          </p:cNvSpPr>
          <p:nvPr>
            <p:ph type="sldNum" sz="quarter" idx="11"/>
          </p:nvPr>
        </p:nvSpPr>
        <p:spPr/>
        <p:txBody>
          <a:bodyPr/>
          <a:lstStyle/>
          <a:p>
            <a:fld id="{72A83A2B-3358-44F8-83A0-4598795D8FB5}" type="slidenum">
              <a:rPr lang="en-GB" smtClean="0"/>
              <a:pPr/>
              <a:t>‹#›</a:t>
            </a:fld>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ivider Red Speechmark">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362205" y="819062"/>
            <a:ext cx="2258446" cy="3042044"/>
          </a:xfrm>
          <a:prstGeom prst="rect">
            <a:avLst/>
          </a:prstGeom>
        </p:spPr>
      </p:pic>
      <p:sp>
        <p:nvSpPr>
          <p:cNvPr id="2" name="Title 1"/>
          <p:cNvSpPr>
            <a:spLocks noGrp="1"/>
          </p:cNvSpPr>
          <p:nvPr>
            <p:ph type="ctrTitle"/>
          </p:nvPr>
        </p:nvSpPr>
        <p:spPr>
          <a:xfrm>
            <a:off x="4451349" y="2046817"/>
            <a:ext cx="2841625" cy="829733"/>
          </a:xfrm>
        </p:spPr>
        <p:txBody>
          <a:bodyPr anchor="ctr" anchorCtr="0">
            <a:noAutofit/>
          </a:bodyPr>
          <a:lstStyle>
            <a:lvl1pPr>
              <a:lnSpc>
                <a:spcPct val="90000"/>
              </a:lnSpc>
              <a:defRPr sz="2400" b="1" cap="none" baseline="0">
                <a:solidFill>
                  <a:schemeClr val="bg1"/>
                </a:solidFill>
                <a:latin typeface="Vodafone Rg" pitchFamily="34" charset="0"/>
              </a:defRPr>
            </a:lvl1pPr>
          </a:lstStyle>
          <a:p>
            <a:r>
              <a:rPr lang="en-US" smtClean="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AD47607F-D0CB-4AC6-9566-046428C59115}" type="datetime3">
              <a:rPr lang="en-US" smtClean="0"/>
              <a:t>26 October 2017</a:t>
            </a:fld>
            <a:endParaRPr lang="en-GB"/>
          </a:p>
        </p:txBody>
      </p:sp>
      <p:sp>
        <p:nvSpPr>
          <p:cNvPr id="7"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0" name="Picture 9"/>
          <p:cNvPicPr>
            <a:picLocks noChangeAspect="1"/>
          </p:cNvPicPr>
          <p:nvPr/>
        </p:nvPicPr>
        <p:blipFill>
          <a:blip r:embed="rId3"/>
          <a:stretch>
            <a:fillRect/>
          </a:stretch>
        </p:blipFill>
        <p:spPr>
          <a:xfrm>
            <a:off x="8496840" y="4547241"/>
            <a:ext cx="396335" cy="396000"/>
          </a:xfrm>
          <a:prstGeom prst="rect">
            <a:avLst/>
          </a:prstGeom>
        </p:spPr>
      </p:pic>
    </p:spTree>
    <p:extLst/>
  </p:cSld>
  <p:clrMapOvr>
    <a:masterClrMapping/>
  </p:clrMapOvr>
  <p:hf hd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ivider White Speechmark">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64805" y="819106"/>
            <a:ext cx="2258413" cy="3042000"/>
          </a:xfrm>
          <a:prstGeom prst="rect">
            <a:avLst/>
          </a:prstGeom>
        </p:spPr>
      </p:pic>
      <p:sp>
        <p:nvSpPr>
          <p:cNvPr id="2" name="Title 1"/>
          <p:cNvSpPr>
            <a:spLocks noGrp="1"/>
          </p:cNvSpPr>
          <p:nvPr>
            <p:ph type="ctrTitle"/>
          </p:nvPr>
        </p:nvSpPr>
        <p:spPr>
          <a:xfrm>
            <a:off x="4451349" y="2046817"/>
            <a:ext cx="2841625" cy="829733"/>
          </a:xfrm>
        </p:spPr>
        <p:txBody>
          <a:bodyPr anchor="ctr" anchorCtr="0">
            <a:noAutofit/>
          </a:bodyPr>
          <a:lstStyle>
            <a:lvl1pPr>
              <a:lnSpc>
                <a:spcPct val="90000"/>
              </a:lnSpc>
              <a:defRPr sz="2400" b="1" cap="none" baseline="0">
                <a:solidFill>
                  <a:schemeClr val="accent1"/>
                </a:solidFill>
                <a:latin typeface="Vodafone Rg" pitchFamily="34" charset="0"/>
              </a:defRPr>
            </a:lvl1pPr>
          </a:lstStyle>
          <a:p>
            <a:r>
              <a:rPr lang="en-US" smtClean="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tx1"/>
                </a:solidFill>
              </a:defRPr>
            </a:lvl1pPr>
          </a:lstStyle>
          <a:p>
            <a:r>
              <a:rPr lang="en-GB" smtClean="0"/>
              <a:t>Insert Confidentiality Level in slide footer </a:t>
            </a:r>
            <a:endParaRPr lang="en-GB" dirty="0"/>
          </a:p>
        </p:txBody>
      </p:sp>
      <p:sp>
        <p:nvSpPr>
          <p:cNvPr id="9" name="Slide Number Placeholder 8"/>
          <p:cNvSpPr>
            <a:spLocks noGrp="1"/>
          </p:cNvSpPr>
          <p:nvPr>
            <p:ph type="sldNum" sz="quarter" idx="11"/>
          </p:nvPr>
        </p:nvSpPr>
        <p:spPr/>
        <p:txBody>
          <a:bodyPr/>
          <a:lstStyle>
            <a:lvl1pPr>
              <a:defRPr>
                <a:solidFill>
                  <a:schemeClr val="tx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tx1"/>
                </a:solidFill>
              </a:defRPr>
            </a:lvl1pPr>
          </a:lstStyle>
          <a:p>
            <a:fld id="{AD47607F-D0CB-4AC6-9566-046428C59115}" type="datetime3">
              <a:rPr lang="en-US" smtClean="0"/>
              <a:t>26 October 2017</a:t>
            </a:fld>
            <a:endParaRPr lang="en-GB"/>
          </a:p>
        </p:txBody>
      </p:sp>
      <p:sp>
        <p:nvSpPr>
          <p:cNvPr id="7"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accent1"/>
                </a:solidFill>
              </a:defRPr>
            </a:lvl1pPr>
          </a:lstStyle>
          <a:p>
            <a:pPr lvl="0"/>
            <a:r>
              <a:rPr lang="en-US" dirty="0"/>
              <a:t>#</a:t>
            </a:r>
          </a:p>
        </p:txBody>
      </p:sp>
    </p:spTree>
    <p:extLst/>
  </p:cSld>
  <p:clrMapOvr>
    <a:masterClrMapping/>
  </p:clrMapOvr>
  <p:hf hdr="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Divider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64049" y="1930142"/>
            <a:ext cx="4429125" cy="1050384"/>
          </a:xfrm>
        </p:spPr>
        <p:txBody>
          <a:bodyPr anchor="ctr" anchorCtr="0">
            <a:noAutofit/>
          </a:bodyPr>
          <a:lstStyle>
            <a:lvl1pPr>
              <a:lnSpc>
                <a:spcPct val="90000"/>
              </a:lnSpc>
              <a:defRPr sz="3000" b="1" cap="none" baseline="0">
                <a:solidFill>
                  <a:schemeClr val="bg1"/>
                </a:solidFill>
                <a:latin typeface="Vodafone Rg" pitchFamily="34" charset="0"/>
              </a:defRPr>
            </a:lvl1pPr>
          </a:lstStyle>
          <a:p>
            <a:r>
              <a:rPr lang="en-US" smtClean="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AD47607F-D0CB-4AC6-9566-046428C59115}" type="datetime3">
              <a:rPr lang="en-US" smtClean="0"/>
              <a:t>26 October 2017</a:t>
            </a:fld>
            <a:endParaRPr lang="en-GB"/>
          </a:p>
        </p:txBody>
      </p:sp>
      <p:sp>
        <p:nvSpPr>
          <p:cNvPr id="7"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bg1"/>
                </a:solidFill>
              </a:defRPr>
            </a:lvl1pPr>
          </a:lstStyle>
          <a:p>
            <a:pPr lvl="0"/>
            <a:r>
              <a:rPr lang="en-US" dirty="0"/>
              <a:t>#</a:t>
            </a:r>
          </a:p>
        </p:txBody>
      </p:sp>
      <p:pic>
        <p:nvPicPr>
          <p:cNvPr id="11" name="Picture 10"/>
          <p:cNvPicPr>
            <a:picLocks noChangeAspect="1"/>
          </p:cNvPicPr>
          <p:nvPr/>
        </p:nvPicPr>
        <p:blipFill>
          <a:blip r:embed="rId2"/>
          <a:stretch>
            <a:fillRect/>
          </a:stretch>
        </p:blipFill>
        <p:spPr>
          <a:xfrm>
            <a:off x="8496840" y="4547241"/>
            <a:ext cx="396335" cy="396000"/>
          </a:xfrm>
          <a:prstGeom prst="rect">
            <a:avLst/>
          </a:prstGeom>
        </p:spPr>
      </p:pic>
    </p:spTree>
    <p:extLst/>
  </p:cSld>
  <p:clrMapOvr>
    <a:masterClrMapping/>
  </p:clrMapOvr>
  <p:hf hd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ivid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64049" y="1930142"/>
            <a:ext cx="4429126" cy="1050384"/>
          </a:xfrm>
        </p:spPr>
        <p:txBody>
          <a:bodyPr anchor="ctr" anchorCtr="0">
            <a:noAutofit/>
          </a:bodyPr>
          <a:lstStyle>
            <a:lvl1pPr>
              <a:lnSpc>
                <a:spcPct val="90000"/>
              </a:lnSpc>
              <a:defRPr sz="3000" b="1" cap="none" baseline="0">
                <a:solidFill>
                  <a:schemeClr val="accent1"/>
                </a:solidFill>
                <a:latin typeface="Vodafone Rg" pitchFamily="34" charset="0"/>
              </a:defRPr>
            </a:lvl1pPr>
          </a:lstStyle>
          <a:p>
            <a:r>
              <a:rPr lang="en-US" smtClean="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tx1"/>
                </a:solidFill>
              </a:defRPr>
            </a:lvl1pPr>
          </a:lstStyle>
          <a:p>
            <a:r>
              <a:rPr lang="en-GB" smtClean="0"/>
              <a:t>Insert Confidentiality Level in slide footer </a:t>
            </a:r>
            <a:endParaRPr lang="en-GB" dirty="0"/>
          </a:p>
        </p:txBody>
      </p:sp>
      <p:sp>
        <p:nvSpPr>
          <p:cNvPr id="9" name="Slide Number Placeholder 8"/>
          <p:cNvSpPr>
            <a:spLocks noGrp="1"/>
          </p:cNvSpPr>
          <p:nvPr>
            <p:ph type="sldNum" sz="quarter" idx="11"/>
          </p:nvPr>
        </p:nvSpPr>
        <p:spPr/>
        <p:txBody>
          <a:bodyPr/>
          <a:lstStyle>
            <a:lvl1pPr>
              <a:defRPr>
                <a:solidFill>
                  <a:schemeClr val="tx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2"/>
          </p:nvPr>
        </p:nvSpPr>
        <p:spPr/>
        <p:txBody>
          <a:bodyPr/>
          <a:lstStyle>
            <a:lvl1pPr>
              <a:defRPr>
                <a:solidFill>
                  <a:schemeClr val="tx1"/>
                </a:solidFill>
              </a:defRPr>
            </a:lvl1pPr>
          </a:lstStyle>
          <a:p>
            <a:fld id="{AD47607F-D0CB-4AC6-9566-046428C59115}" type="datetime3">
              <a:rPr lang="en-US" smtClean="0"/>
              <a:t>26 October 2017</a:t>
            </a:fld>
            <a:endParaRPr lang="en-GB"/>
          </a:p>
        </p:txBody>
      </p:sp>
      <p:sp>
        <p:nvSpPr>
          <p:cNvPr id="7" name="Text Placeholder 6"/>
          <p:cNvSpPr>
            <a:spLocks noGrp="1"/>
          </p:cNvSpPr>
          <p:nvPr>
            <p:ph type="body" sz="quarter" idx="13" hasCustomPrompt="1"/>
          </p:nvPr>
        </p:nvSpPr>
        <p:spPr>
          <a:xfrm>
            <a:off x="0" y="143932"/>
            <a:ext cx="4419599" cy="3285065"/>
          </a:xfrm>
        </p:spPr>
        <p:txBody>
          <a:bodyPr/>
          <a:lstStyle>
            <a:lvl1pPr marL="0" indent="0" algn="ctr">
              <a:lnSpc>
                <a:spcPct val="90000"/>
              </a:lnSpc>
              <a:spcAft>
                <a:spcPts val="0"/>
              </a:spcAft>
              <a:buNone/>
              <a:defRPr sz="33200" spc="-1000" baseline="0">
                <a:solidFill>
                  <a:schemeClr val="accent1"/>
                </a:solidFill>
              </a:defRPr>
            </a:lvl1pPr>
          </a:lstStyle>
          <a:p>
            <a:pPr lvl="0"/>
            <a:r>
              <a:rPr lang="en-US" dirty="0"/>
              <a:t>#</a:t>
            </a:r>
          </a:p>
        </p:txBody>
      </p:sp>
      <p:sp>
        <p:nvSpPr>
          <p:cNvPr id="4" name="TextBox 3"/>
          <p:cNvSpPr txBox="1"/>
          <p:nvPr/>
        </p:nvSpPr>
        <p:spPr>
          <a:xfrm>
            <a:off x="8686800" y="4817327"/>
            <a:ext cx="914400" cy="914400"/>
          </a:xfrm>
          <a:prstGeom prst="rect">
            <a:avLst/>
          </a:prstGeom>
        </p:spPr>
        <p:txBody>
          <a:bodyPr wrap="none" lIns="0" tIns="0" rIns="0" bIns="0" rtlCol="0">
            <a:noAutofit/>
          </a:bodyPr>
          <a:lstStyle/>
          <a:p>
            <a:pPr marL="0" indent="0">
              <a:buFont typeface="Arial" pitchFamily="34" charset="0"/>
              <a:buNone/>
            </a:pPr>
            <a:endParaRPr lang="en-US" dirty="0" smtClean="0">
              <a:latin typeface="Vodafone Rg" pitchFamily="34" charset="0"/>
            </a:endParaRPr>
          </a:p>
        </p:txBody>
      </p:sp>
    </p:spTree>
    <p:extLst/>
  </p:cSld>
  <p:clrMapOvr>
    <a:masterClrMapping/>
  </p:clrMapOvr>
  <p:timing>
    <p:tnLst>
      <p:par>
        <p:cTn id="1" dur="indefinite" restart="never" nodeType="tmRoot"/>
      </p:par>
    </p:tnLst>
  </p:timing>
  <p:hf hdr="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4x3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1608401" y="266700"/>
            <a:ext cx="5927199" cy="4445399"/>
          </a:xfrm>
          <a:solidFill>
            <a:schemeClr val="tx1"/>
          </a:solidFill>
        </p:spPr>
        <p:txBody>
          <a:bodyPr lIns="72000" tIns="72000"/>
          <a:lstStyle>
            <a:lvl1pPr marL="0" indent="0">
              <a:buNone/>
              <a:defRPr>
                <a:solidFill>
                  <a:srgbClr val="FFFFFF"/>
                </a:solidFill>
              </a:defRPr>
            </a:lvl1pPr>
          </a:lstStyle>
          <a:p>
            <a:r>
              <a:rPr lang="en-US" dirty="0"/>
              <a:t>Insert 4x3 video</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smtClean="0"/>
              <a:t>Insert Confidentiality Level in slide footer </a:t>
            </a:r>
            <a:endParaRPr lang="en-GB" dirty="0"/>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bg1"/>
                </a:solidFill>
              </a:defRPr>
            </a:lvl1pPr>
          </a:lstStyle>
          <a:p>
            <a:fld id="{4D5AC188-290C-4949-8FC0-898609ABB1F0}" type="datetime3">
              <a:rPr lang="en-US" smtClean="0"/>
              <a:t>26 October 2017</a:t>
            </a:fld>
            <a:endParaRPr lang="en-GB"/>
          </a:p>
        </p:txBody>
      </p:sp>
      <p:pic>
        <p:nvPicPr>
          <p:cNvPr id="7" name="Picture 6"/>
          <p:cNvPicPr>
            <a:picLocks noChangeAspect="1"/>
          </p:cNvPicPr>
          <p:nvPr/>
        </p:nvPicPr>
        <p:blipFill>
          <a:blip r:embed="rId2"/>
          <a:stretch>
            <a:fillRect/>
          </a:stretch>
        </p:blipFill>
        <p:spPr>
          <a:xfrm>
            <a:off x="8496840" y="4547241"/>
            <a:ext cx="396335" cy="3960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6x9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822325" y="266399"/>
            <a:ext cx="7499351" cy="4218385"/>
          </a:xfrm>
          <a:solidFill>
            <a:schemeClr val="tx1"/>
          </a:solidFill>
        </p:spPr>
        <p:txBody>
          <a:bodyPr lIns="72000" tIns="72000"/>
          <a:lstStyle>
            <a:lvl1pPr marL="0" indent="0">
              <a:buNone/>
              <a:defRPr>
                <a:solidFill>
                  <a:srgbClr val="FFFFFF"/>
                </a:solidFill>
              </a:defRPr>
            </a:lvl1pPr>
          </a:lstStyle>
          <a:p>
            <a:r>
              <a:rPr lang="en-US" dirty="0"/>
              <a:t>Insert 16x9 video</a:t>
            </a:r>
          </a:p>
        </p:txBody>
      </p:sp>
      <p:sp>
        <p:nvSpPr>
          <p:cNvPr id="8" name="Footer Placeholder 7"/>
          <p:cNvSpPr>
            <a:spLocks noGrp="1"/>
          </p:cNvSpPr>
          <p:nvPr>
            <p:ph type="ftr" sz="quarter" idx="11"/>
          </p:nvPr>
        </p:nvSpPr>
        <p:spPr/>
        <p:txBody>
          <a:bodyPr/>
          <a:lstStyle>
            <a:lvl1pPr>
              <a:defRPr>
                <a:solidFill>
                  <a:schemeClr val="bg1"/>
                </a:solidFill>
              </a:defRPr>
            </a:lvl1pPr>
          </a:lstStyle>
          <a:p>
            <a:r>
              <a:rPr lang="en-GB" smtClean="0"/>
              <a:t>Insert Confidentiality Level in slide footer </a:t>
            </a:r>
            <a:endParaRPr lang="en-GB" dirty="0"/>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a:t>
            </a:fld>
            <a:endParaRPr lang="en-GB" dirty="0"/>
          </a:p>
        </p:txBody>
      </p:sp>
      <p:sp>
        <p:nvSpPr>
          <p:cNvPr id="3" name="Date Placeholder 2"/>
          <p:cNvSpPr>
            <a:spLocks noGrp="1"/>
          </p:cNvSpPr>
          <p:nvPr>
            <p:ph type="dt" sz="half" idx="13"/>
          </p:nvPr>
        </p:nvSpPr>
        <p:spPr/>
        <p:txBody>
          <a:bodyPr/>
          <a:lstStyle>
            <a:lvl1pPr>
              <a:defRPr>
                <a:solidFill>
                  <a:schemeClr val="bg1"/>
                </a:solidFill>
              </a:defRPr>
            </a:lvl1pPr>
          </a:lstStyle>
          <a:p>
            <a:fld id="{6AD9EA54-4CB4-474C-A174-137EC7F36B9E}" type="datetime3">
              <a:rPr lang="en-US" smtClean="0"/>
              <a:t>26 October 2017</a:t>
            </a:fld>
            <a:endParaRPr lang="en-GB"/>
          </a:p>
        </p:txBody>
      </p:sp>
      <p:pic>
        <p:nvPicPr>
          <p:cNvPr id="7" name="Picture 6"/>
          <p:cNvPicPr>
            <a:picLocks noChangeAspect="1"/>
          </p:cNvPicPr>
          <p:nvPr/>
        </p:nvPicPr>
        <p:blipFill>
          <a:blip r:embed="rId2"/>
          <a:stretch>
            <a:fillRect/>
          </a:stretch>
        </p:blipFill>
        <p:spPr>
          <a:xfrm>
            <a:off x="8496840" y="4547241"/>
            <a:ext cx="396335" cy="3960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8189" t="24727" r="20692" b="38924"/>
          <a:stretch/>
        </p:blipFill>
        <p:spPr>
          <a:xfrm>
            <a:off x="8627624" y="4286700"/>
            <a:ext cx="516377" cy="8568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ull frame 16x9 Video placeholder">
    <p:bg>
      <p:bgPr>
        <a:solidFill>
          <a:schemeClr val="tx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0" y="0"/>
            <a:ext cx="9144000" cy="5143500"/>
          </a:xfrm>
          <a:solidFill>
            <a:schemeClr val="tx1"/>
          </a:solidFill>
        </p:spPr>
        <p:txBody>
          <a:bodyPr lIns="72000" tIns="72000"/>
          <a:lstStyle>
            <a:lvl1pPr marL="0" indent="0">
              <a:buNone/>
              <a:defRPr>
                <a:solidFill>
                  <a:srgbClr val="FFFFFF"/>
                </a:solidFill>
              </a:defRPr>
            </a:lvl1pPr>
          </a:lstStyle>
          <a:p>
            <a:r>
              <a:rPr lang="en-US" dirty="0"/>
              <a:t>Insert full frame 16x9 video</a:t>
            </a:r>
          </a:p>
        </p:txBody>
      </p:sp>
    </p:spTree>
    <p:extLst/>
  </p:cSld>
  <p:clrMapOvr>
    <a:masterClrMapping/>
  </p:clrMapOvr>
  <p:hf hdr="0"/>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2" y="0"/>
            <a:ext cx="9057735" cy="5143500"/>
          </a:xfrm>
          <a:prstGeom prst="rect">
            <a:avLst/>
          </a:prstGeom>
        </p:spPr>
      </p:pic>
      <p:sp>
        <p:nvSpPr>
          <p:cNvPr id="6" name="Rectangle 5"/>
          <p:cNvSpPr/>
          <p:nvPr/>
        </p:nvSpPr>
        <p:spPr>
          <a:xfrm>
            <a:off x="0" y="0"/>
            <a:ext cx="9144000" cy="5143500"/>
          </a:xfrm>
          <a:prstGeom prst="rect">
            <a:avLst/>
          </a:prstGeom>
          <a:noFill/>
          <a:ln w="25400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
          <p:cNvSpPr>
            <a:spLocks noGrp="1"/>
          </p:cNvSpPr>
          <p:nvPr>
            <p:ph type="body" idx="10" hasCustomPrompt="1"/>
          </p:nvPr>
        </p:nvSpPr>
        <p:spPr>
          <a:xfrm>
            <a:off x="450146" y="3245086"/>
            <a:ext cx="8139672" cy="397661"/>
          </a:xfrm>
        </p:spPr>
        <p:txBody>
          <a:bodyPr anchor="b">
            <a:normAutofit/>
          </a:bodyPr>
          <a:lstStyle>
            <a:lvl1pPr marL="0" indent="0">
              <a:buNone/>
              <a:defRPr sz="1400" b="0" baseline="0">
                <a:solidFill>
                  <a:schemeClr val="accent5">
                    <a:lumMod val="10000"/>
                    <a:lumOff val="9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 Title</a:t>
            </a:r>
          </a:p>
        </p:txBody>
      </p:sp>
      <p:sp>
        <p:nvSpPr>
          <p:cNvPr id="12" name="Title 1"/>
          <p:cNvSpPr>
            <a:spLocks noGrp="1"/>
          </p:cNvSpPr>
          <p:nvPr>
            <p:ph type="title" hasCustomPrompt="1"/>
          </p:nvPr>
        </p:nvSpPr>
        <p:spPr>
          <a:xfrm>
            <a:off x="450146" y="2041976"/>
            <a:ext cx="8139672" cy="1203109"/>
          </a:xfrm>
        </p:spPr>
        <p:txBody>
          <a:bodyPr anchor="t">
            <a:noAutofit/>
          </a:bodyPr>
          <a:lstStyle>
            <a:lvl1pPr algn="l">
              <a:lnSpc>
                <a:spcPct val="90000"/>
              </a:lnSpc>
              <a:defRPr sz="4400" b="1" cap="none">
                <a:solidFill>
                  <a:schemeClr val="bg1"/>
                </a:solidFill>
              </a:defRPr>
            </a:lvl1pPr>
          </a:lstStyle>
          <a:p>
            <a:r>
              <a:rPr lang="en-US" dirty="0" smtClean="0"/>
              <a:t>Click to edit master title style</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One Column">
    <p:spTree>
      <p:nvGrpSpPr>
        <p:cNvPr id="1" name=""/>
        <p:cNvGrpSpPr/>
        <p:nvPr/>
      </p:nvGrpSpPr>
      <p:grpSpPr>
        <a:xfrm>
          <a:off x="0" y="0"/>
          <a:ext cx="0" cy="0"/>
          <a:chOff x="0" y="0"/>
          <a:chExt cx="0" cy="0"/>
        </a:xfrm>
      </p:grpSpPr>
      <p:sp>
        <p:nvSpPr>
          <p:cNvPr id="12" name="Content Placeholder 3"/>
          <p:cNvSpPr>
            <a:spLocks noGrp="1"/>
          </p:cNvSpPr>
          <p:nvPr>
            <p:ph sz="half" idx="13" hasCustomPrompt="1"/>
          </p:nvPr>
        </p:nvSpPr>
        <p:spPr>
          <a:xfrm>
            <a:off x="474495" y="1177841"/>
            <a:ext cx="8229600" cy="3446584"/>
          </a:xfrm>
        </p:spPr>
        <p:txBody>
          <a:bodyPr/>
          <a:lstStyle>
            <a:lvl1pPr marL="155448" indent="-155448">
              <a:spcBef>
                <a:spcPts val="0"/>
              </a:spcBef>
              <a:spcAft>
                <a:spcPts val="300"/>
              </a:spcAft>
              <a:defRPr sz="1400">
                <a:solidFill>
                  <a:schemeClr val="tx1"/>
                </a:solidFill>
              </a:defRPr>
            </a:lvl1pPr>
            <a:lvl2pPr marL="365760" indent="-155448">
              <a:spcBef>
                <a:spcPts val="0"/>
              </a:spcBef>
              <a:spcAft>
                <a:spcPts val="300"/>
              </a:spcAft>
              <a:defRPr sz="1400">
                <a:solidFill>
                  <a:schemeClr val="tx1"/>
                </a:solidFill>
              </a:defRPr>
            </a:lvl2pPr>
            <a:lvl3pPr marL="493776" indent="-155448">
              <a:spcBef>
                <a:spcPts val="0"/>
              </a:spcBef>
              <a:spcAft>
                <a:spcPts val="300"/>
              </a:spcAft>
              <a:defRPr sz="1400">
                <a:solidFill>
                  <a:schemeClr val="tx1"/>
                </a:solidFill>
              </a:defRPr>
            </a:lvl3pPr>
            <a:lvl4pPr marL="860425" indent="-233363">
              <a:defRPr sz="1600">
                <a:solidFill>
                  <a:srgbClr val="414A4E"/>
                </a:solidFill>
              </a:defRPr>
            </a:lvl4pPr>
            <a:lvl5pPr marL="1027113" indent="-166688">
              <a:defRPr sz="1600">
                <a:solidFill>
                  <a:srgbClr val="414A4E"/>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531740" y="4768554"/>
            <a:ext cx="431365" cy="273844"/>
          </a:xfrm>
          <a:prstGeom prst="rect">
            <a:avLst/>
          </a:prstGeom>
        </p:spPr>
        <p:txBody>
          <a:bodyPr vert="horz" lIns="45720" tIns="45720" rIns="0" bIns="45720" rtlCol="0" anchor="ctr"/>
          <a:lstStyle>
            <a:lvl1pPr algn="r">
              <a:defRPr sz="800">
                <a:solidFill>
                  <a:schemeClr val="tx1">
                    <a:tint val="75000"/>
                  </a:schemeClr>
                </a:solidFill>
              </a:defRPr>
            </a:lvl1pPr>
          </a:lstStyle>
          <a:p>
            <a:fld id="{72A83A2B-3358-44F8-83A0-4598795D8FB5}" type="slidenum">
              <a:rPr lang="en-GB" smtClean="0"/>
              <a:pPr/>
              <a:t>‹#›</a:t>
            </a:fld>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Image 3 One Line">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2034" y="764"/>
            <a:ext cx="9141287" cy="5141973"/>
            <a:chOff x="2034" y="764"/>
            <a:chExt cx="9141287" cy="5141973"/>
          </a:xfrm>
        </p:grpSpPr>
        <p:pic>
          <p:nvPicPr>
            <p:cNvPr id="10" name="Picture 9"/>
            <p:cNvPicPr>
              <a:picLocks noChangeAspect="1"/>
            </p:cNvPicPr>
            <p:nvPr userDrawn="1"/>
          </p:nvPicPr>
          <p:blipFill>
            <a:blip r:embed="rId2"/>
            <a:stretch>
              <a:fillRect/>
            </a:stretch>
          </p:blipFill>
          <p:spPr>
            <a:xfrm>
              <a:off x="2034" y="764"/>
              <a:ext cx="9141287" cy="5141973"/>
            </a:xfrm>
            <a:prstGeom prst="rect">
              <a:avLst/>
            </a:prstGeom>
          </p:spPr>
        </p:pic>
        <p:pic>
          <p:nvPicPr>
            <p:cNvPr id="6" name="Picture 5"/>
            <p:cNvPicPr>
              <a:picLocks noChangeAspect="1"/>
            </p:cNvPicPr>
            <p:nvPr userDrawn="1"/>
          </p:nvPicPr>
          <p:blipFill>
            <a:blip r:embed="rId3"/>
            <a:stretch>
              <a:fillRect/>
            </a:stretch>
          </p:blipFill>
          <p:spPr>
            <a:xfrm>
              <a:off x="3258022" y="862012"/>
              <a:ext cx="2673360" cy="3569760"/>
            </a:xfrm>
            <a:prstGeom prst="rect">
              <a:avLst/>
            </a:prstGeom>
          </p:spPr>
        </p:pic>
      </p:grpSp>
      <p:sp>
        <p:nvSpPr>
          <p:cNvPr id="2" name="Title 1"/>
          <p:cNvSpPr>
            <a:spLocks noGrp="1"/>
          </p:cNvSpPr>
          <p:nvPr>
            <p:ph type="ctrTitle"/>
          </p:nvPr>
        </p:nvSpPr>
        <p:spPr>
          <a:xfrm>
            <a:off x="1648699" y="2840892"/>
            <a:ext cx="3843088"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7" name="Picture 6"/>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1653"/>
            <a:ext cx="7810718" cy="3577660"/>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marL="809605" indent="0">
              <a:buNone/>
              <a:defRPr/>
            </a:lvl4pPr>
          </a:lstStyle>
          <a:p>
            <a:pPr lvl="0"/>
            <a:r>
              <a:rPr lang="en-US" smtClean="0"/>
              <a:t>Click to edit Master text styles</a:t>
            </a:r>
          </a:p>
          <a:p>
            <a:pPr lvl="1"/>
            <a:r>
              <a:rPr lang="en-US" smtClean="0"/>
              <a:t>Second level</a:t>
            </a:r>
          </a:p>
          <a:p>
            <a:pPr lvl="2"/>
            <a:r>
              <a:rPr lang="en-US" smtClean="0"/>
              <a:t>Third level</a:t>
            </a:r>
          </a:p>
        </p:txBody>
      </p:sp>
      <p:sp>
        <p:nvSpPr>
          <p:cNvPr id="5" name="Title 4"/>
          <p:cNvSpPr>
            <a:spLocks noGrp="1"/>
          </p:cNvSpPr>
          <p:nvPr>
            <p:ph type="title"/>
          </p:nvPr>
        </p:nvSpPr>
        <p:spPr>
          <a:xfrm>
            <a:off x="457201" y="205978"/>
            <a:ext cx="7810716" cy="875675"/>
          </a:xfrm>
        </p:spPr>
        <p:txBody>
          <a:bodyPr/>
          <a:lstStyle/>
          <a:p>
            <a:r>
              <a:rPr lang="en-US" smtClean="0"/>
              <a:t>Click to edit Master title style</a:t>
            </a:r>
            <a:endParaRPr lang="en-GB" dirty="0"/>
          </a:p>
        </p:txBody>
      </p:sp>
      <p:sp>
        <p:nvSpPr>
          <p:cNvPr id="11" name="Footer Placeholder 10"/>
          <p:cNvSpPr>
            <a:spLocks noGrp="1"/>
          </p:cNvSpPr>
          <p:nvPr>
            <p:ph type="ftr" sz="quarter" idx="10"/>
          </p:nvPr>
        </p:nvSpPr>
        <p:spPr/>
        <p:txBody>
          <a:bodyPr/>
          <a:lstStyle>
            <a:lvl1pPr algn="l">
              <a:defRPr/>
            </a:lvl1pPr>
          </a:lstStyle>
          <a:p>
            <a:r>
              <a:rPr lang="en-GB" smtClean="0"/>
              <a:t>Insert Confidentiality Level in slide footer </a:t>
            </a:r>
            <a:endParaRPr lang="en-GB" dirty="0"/>
          </a:p>
        </p:txBody>
      </p:sp>
      <p:sp>
        <p:nvSpPr>
          <p:cNvPr id="12" name="Slide Number Placeholder 11"/>
          <p:cNvSpPr>
            <a:spLocks noGrp="1"/>
          </p:cNvSpPr>
          <p:nvPr>
            <p:ph type="sldNum" sz="quarter" idx="11"/>
          </p:nvPr>
        </p:nvSpPr>
        <p:spPr/>
        <p:txBody>
          <a:bodyPr/>
          <a:lstStyle/>
          <a:p>
            <a:fld id="{72A83A2B-3358-44F8-83A0-4598795D8FB5}" type="slidenum">
              <a:rPr lang="en-GB" smtClean="0"/>
              <a:pPr/>
              <a:t>‹#›</a:t>
            </a:fld>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1653"/>
            <a:ext cx="7810718" cy="3577660"/>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marL="809605" indent="0">
              <a:buNone/>
              <a:defRPr/>
            </a:lvl4pPr>
          </a:lstStyle>
          <a:p>
            <a:pPr lvl="0"/>
            <a:r>
              <a:rPr lang="en-US" smtClean="0"/>
              <a:t>Click to edit Master text styles</a:t>
            </a:r>
          </a:p>
          <a:p>
            <a:pPr lvl="1"/>
            <a:r>
              <a:rPr lang="en-US" smtClean="0"/>
              <a:t>Second level</a:t>
            </a:r>
          </a:p>
          <a:p>
            <a:pPr lvl="2"/>
            <a:r>
              <a:rPr lang="en-US" smtClean="0"/>
              <a:t>Third level</a:t>
            </a:r>
          </a:p>
        </p:txBody>
      </p:sp>
      <p:sp>
        <p:nvSpPr>
          <p:cNvPr id="5" name="Title 4"/>
          <p:cNvSpPr>
            <a:spLocks noGrp="1"/>
          </p:cNvSpPr>
          <p:nvPr>
            <p:ph type="title"/>
          </p:nvPr>
        </p:nvSpPr>
        <p:spPr>
          <a:xfrm>
            <a:off x="457201" y="205978"/>
            <a:ext cx="7810716" cy="875675"/>
          </a:xfrm>
        </p:spPr>
        <p:txBody>
          <a:bodyPr/>
          <a:lstStyle/>
          <a:p>
            <a:r>
              <a:rPr lang="en-US" smtClean="0"/>
              <a:t>Click to edit Master title style</a:t>
            </a:r>
            <a:endParaRPr lang="en-GB" dirty="0"/>
          </a:p>
        </p:txBody>
      </p:sp>
      <p:sp>
        <p:nvSpPr>
          <p:cNvPr id="11" name="Footer Placeholder 10"/>
          <p:cNvSpPr>
            <a:spLocks noGrp="1"/>
          </p:cNvSpPr>
          <p:nvPr>
            <p:ph type="ftr" sz="quarter" idx="10"/>
          </p:nvPr>
        </p:nvSpPr>
        <p:spPr/>
        <p:txBody>
          <a:bodyPr/>
          <a:lstStyle>
            <a:lvl1pPr algn="l">
              <a:defRPr/>
            </a:lvl1pPr>
          </a:lstStyle>
          <a:p>
            <a:r>
              <a:rPr lang="en-GB" smtClean="0"/>
              <a:t>Insert Confidentiality Level in slide footer </a:t>
            </a:r>
            <a:endParaRPr lang="en-GB" dirty="0"/>
          </a:p>
        </p:txBody>
      </p:sp>
      <p:sp>
        <p:nvSpPr>
          <p:cNvPr id="12" name="Slide Number Placeholder 11"/>
          <p:cNvSpPr>
            <a:spLocks noGrp="1"/>
          </p:cNvSpPr>
          <p:nvPr>
            <p:ph type="sldNum" sz="quarter" idx="11"/>
          </p:nvPr>
        </p:nvSpPr>
        <p:spPr/>
        <p:txBody>
          <a:bodyPr/>
          <a:lstStyle/>
          <a:p>
            <a:fld id="{72A83A2B-3358-44F8-83A0-4598795D8FB5}" type="slidenum">
              <a:rPr lang="en-GB" smtClean="0"/>
              <a:pPr/>
              <a:t>‹#›</a:t>
            </a:fld>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1653"/>
            <a:ext cx="7810718" cy="3577660"/>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marL="809605" indent="0">
              <a:buNone/>
              <a:defRPr/>
            </a:lvl4pPr>
          </a:lstStyle>
          <a:p>
            <a:pPr lvl="0"/>
            <a:r>
              <a:rPr lang="en-US" smtClean="0"/>
              <a:t>Click to edit Master text styles</a:t>
            </a:r>
          </a:p>
          <a:p>
            <a:pPr lvl="1"/>
            <a:r>
              <a:rPr lang="en-US" smtClean="0"/>
              <a:t>Second level</a:t>
            </a:r>
          </a:p>
          <a:p>
            <a:pPr lvl="2"/>
            <a:r>
              <a:rPr lang="en-US" smtClean="0"/>
              <a:t>Third level</a:t>
            </a:r>
          </a:p>
        </p:txBody>
      </p:sp>
      <p:sp>
        <p:nvSpPr>
          <p:cNvPr id="5" name="Title 4"/>
          <p:cNvSpPr>
            <a:spLocks noGrp="1"/>
          </p:cNvSpPr>
          <p:nvPr>
            <p:ph type="title"/>
          </p:nvPr>
        </p:nvSpPr>
        <p:spPr>
          <a:xfrm>
            <a:off x="457201" y="205978"/>
            <a:ext cx="7810716" cy="875675"/>
          </a:xfrm>
        </p:spPr>
        <p:txBody>
          <a:bodyPr/>
          <a:lstStyle/>
          <a:p>
            <a:r>
              <a:rPr lang="en-US" smtClean="0"/>
              <a:t>Click to edit Master title style</a:t>
            </a:r>
            <a:endParaRPr lang="en-GB" dirty="0"/>
          </a:p>
        </p:txBody>
      </p:sp>
      <p:sp>
        <p:nvSpPr>
          <p:cNvPr id="11" name="Footer Placeholder 10"/>
          <p:cNvSpPr>
            <a:spLocks noGrp="1"/>
          </p:cNvSpPr>
          <p:nvPr>
            <p:ph type="ftr" sz="quarter" idx="10"/>
          </p:nvPr>
        </p:nvSpPr>
        <p:spPr/>
        <p:txBody>
          <a:bodyPr/>
          <a:lstStyle>
            <a:lvl1pPr algn="l">
              <a:defRPr/>
            </a:lvl1pPr>
          </a:lstStyle>
          <a:p>
            <a:r>
              <a:rPr lang="en-GB" smtClean="0"/>
              <a:t>Insert Confidentiality Level in slide footer </a:t>
            </a:r>
            <a:endParaRPr lang="en-GB" dirty="0"/>
          </a:p>
        </p:txBody>
      </p:sp>
      <p:sp>
        <p:nvSpPr>
          <p:cNvPr id="12" name="Slide Number Placeholder 11"/>
          <p:cNvSpPr>
            <a:spLocks noGrp="1"/>
          </p:cNvSpPr>
          <p:nvPr>
            <p:ph type="sldNum" sz="quarter" idx="11"/>
          </p:nvPr>
        </p:nvSpPr>
        <p:spPr/>
        <p:txBody>
          <a:bodyPr/>
          <a:lstStyle/>
          <a:p>
            <a:fld id="{72A83A2B-3358-44F8-83A0-4598795D8FB5}" type="slidenum">
              <a:rPr lang="en-GB" smtClean="0"/>
              <a:pPr/>
              <a:t>‹#›</a:t>
            </a:fld>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1653"/>
            <a:ext cx="7810718" cy="3577660"/>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marL="809605" indent="0">
              <a:buNone/>
              <a:defRPr/>
            </a:lvl4pPr>
          </a:lstStyle>
          <a:p>
            <a:pPr lvl="0"/>
            <a:r>
              <a:rPr lang="en-US" smtClean="0"/>
              <a:t>Click to edit Master text styles</a:t>
            </a:r>
          </a:p>
          <a:p>
            <a:pPr lvl="1"/>
            <a:r>
              <a:rPr lang="en-US" smtClean="0"/>
              <a:t>Second level</a:t>
            </a:r>
          </a:p>
          <a:p>
            <a:pPr lvl="2"/>
            <a:r>
              <a:rPr lang="en-US" smtClean="0"/>
              <a:t>Third level</a:t>
            </a:r>
          </a:p>
        </p:txBody>
      </p:sp>
      <p:sp>
        <p:nvSpPr>
          <p:cNvPr id="5" name="Title 4"/>
          <p:cNvSpPr>
            <a:spLocks noGrp="1"/>
          </p:cNvSpPr>
          <p:nvPr>
            <p:ph type="title"/>
          </p:nvPr>
        </p:nvSpPr>
        <p:spPr>
          <a:xfrm>
            <a:off x="457201" y="205978"/>
            <a:ext cx="7810716" cy="875675"/>
          </a:xfrm>
        </p:spPr>
        <p:txBody>
          <a:bodyPr/>
          <a:lstStyle/>
          <a:p>
            <a:r>
              <a:rPr lang="en-US" smtClean="0"/>
              <a:t>Click to edit Master title style</a:t>
            </a:r>
            <a:endParaRPr lang="en-GB" dirty="0"/>
          </a:p>
        </p:txBody>
      </p:sp>
      <p:sp>
        <p:nvSpPr>
          <p:cNvPr id="11" name="Footer Placeholder 10"/>
          <p:cNvSpPr>
            <a:spLocks noGrp="1"/>
          </p:cNvSpPr>
          <p:nvPr>
            <p:ph type="ftr" sz="quarter" idx="10"/>
          </p:nvPr>
        </p:nvSpPr>
        <p:spPr/>
        <p:txBody>
          <a:bodyPr/>
          <a:lstStyle>
            <a:lvl1pPr algn="l">
              <a:defRPr/>
            </a:lvl1pPr>
          </a:lstStyle>
          <a:p>
            <a:r>
              <a:rPr lang="en-GB" smtClean="0"/>
              <a:t>Insert Confidentiality Level in slide footer </a:t>
            </a:r>
            <a:endParaRPr lang="en-GB" dirty="0"/>
          </a:p>
        </p:txBody>
      </p:sp>
      <p:sp>
        <p:nvSpPr>
          <p:cNvPr id="12" name="Slide Number Placeholder 11"/>
          <p:cNvSpPr>
            <a:spLocks noGrp="1"/>
          </p:cNvSpPr>
          <p:nvPr>
            <p:ph type="sldNum" sz="quarter" idx="11"/>
          </p:nvPr>
        </p:nvSpPr>
        <p:spPr/>
        <p:txBody>
          <a:bodyPr/>
          <a:lstStyle/>
          <a:p>
            <a:fld id="{72A83A2B-3358-44F8-83A0-4598795D8FB5}" type="slidenum">
              <a:rPr lang="en-GB" smtClean="0"/>
              <a:pPr/>
              <a:t>‹#›</a:t>
            </a:fld>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3_One Column 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00327"/>
          </a:xfrm>
        </p:spPr>
        <p:txBody>
          <a:bodyPr/>
          <a:lstStyle>
            <a:lvl1pPr>
              <a:defRPr/>
            </a:lvl1pPr>
          </a:lstStyle>
          <a:p>
            <a:r>
              <a:rPr lang="en-US" smtClean="0"/>
              <a:t>Click to edit Master title style</a:t>
            </a:r>
            <a:endParaRPr lang="en-US" dirty="0"/>
          </a:p>
        </p:txBody>
      </p:sp>
      <p:sp>
        <p:nvSpPr>
          <p:cNvPr id="12" name="Content Placeholder 3"/>
          <p:cNvSpPr>
            <a:spLocks noGrp="1"/>
          </p:cNvSpPr>
          <p:nvPr>
            <p:ph sz="half" idx="13"/>
          </p:nvPr>
        </p:nvSpPr>
        <p:spPr>
          <a:xfrm>
            <a:off x="457200" y="1290820"/>
            <a:ext cx="8229601" cy="3252151"/>
          </a:xfrm>
        </p:spPr>
        <p:txBody>
          <a:bodyPr/>
          <a:lstStyle>
            <a:lvl1pPr marL="225425" indent="-225425">
              <a:defRPr sz="2000"/>
            </a:lvl1pPr>
            <a:lvl2pPr marL="458788" indent="-233363">
              <a:defRPr sz="2000"/>
            </a:lvl2pPr>
            <a:lvl3pPr marL="627063" indent="-168275">
              <a:defRPr sz="1800"/>
            </a:lvl3pPr>
            <a:lvl4pPr marL="860425" indent="-233363">
              <a:defRPr sz="1600"/>
            </a:lvl4pPr>
            <a:lvl5pPr marL="1027113" indent="-166688">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9"/>
          <p:cNvSpPr>
            <a:spLocks noGrp="1"/>
          </p:cNvSpPr>
          <p:nvPr>
            <p:ph sz="quarter" idx="15" hasCustomPrompt="1"/>
          </p:nvPr>
        </p:nvSpPr>
        <p:spPr>
          <a:xfrm>
            <a:off x="457200" y="739597"/>
            <a:ext cx="8229601" cy="373062"/>
          </a:xfrm>
        </p:spPr>
        <p:txBody>
          <a:bodyPr anchor="t"/>
          <a:lstStyle>
            <a:lvl1pPr marL="0" indent="0">
              <a:buNone/>
              <a:defRPr sz="3200" spc="-150"/>
            </a:lvl1pPr>
          </a:lstStyle>
          <a:p>
            <a:r>
              <a:rPr lang="en-US" sz="2400" b="0" dirty="0" smtClean="0">
                <a:solidFill>
                  <a:schemeClr val="accent3"/>
                </a:solidFill>
              </a:rPr>
              <a:t>Click to edit Master title style</a:t>
            </a:r>
            <a:endParaRPr lang="en-US" sz="2400" b="0" dirty="0">
              <a:solidFill>
                <a:schemeClr val="accent3"/>
              </a:solidFill>
            </a:endParaRPr>
          </a:p>
        </p:txBody>
      </p:sp>
      <p:sp>
        <p:nvSpPr>
          <p:cNvPr id="7" name="Slide Number Placeholder 5"/>
          <p:cNvSpPr>
            <a:spLocks noGrp="1"/>
          </p:cNvSpPr>
          <p:nvPr>
            <p:ph type="sldNum" sz="quarter" idx="4"/>
          </p:nvPr>
        </p:nvSpPr>
        <p:spPr>
          <a:xfrm>
            <a:off x="531740" y="4764189"/>
            <a:ext cx="431365" cy="273844"/>
          </a:xfrm>
          <a:prstGeom prst="rect">
            <a:avLst/>
          </a:prstGeom>
        </p:spPr>
        <p:txBody>
          <a:bodyPr vert="horz" lIns="45720" tIns="45720" rIns="0" bIns="45720" rtlCol="0" anchor="ctr"/>
          <a:lstStyle>
            <a:lvl1pPr algn="r">
              <a:defRPr sz="800">
                <a:solidFill>
                  <a:schemeClr val="tx1">
                    <a:tint val="75000"/>
                  </a:schemeClr>
                </a:solidFill>
              </a:defRPr>
            </a:lvl1pPr>
          </a:lstStyle>
          <a:p>
            <a:fld id="{72A83A2B-3358-44F8-83A0-4598795D8FB5}" type="slidenum">
              <a:rPr lang="en-GB" smtClean="0"/>
              <a:pPr/>
              <a:t>‹#›</a:t>
            </a:fld>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1653"/>
            <a:ext cx="7810718" cy="3577660"/>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marL="809605" indent="0">
              <a:buNone/>
              <a:defRPr/>
            </a:lvl4pPr>
          </a:lstStyle>
          <a:p>
            <a:pPr lvl="0"/>
            <a:r>
              <a:rPr lang="en-US" smtClean="0"/>
              <a:t>Click to edit Master text styles</a:t>
            </a:r>
          </a:p>
          <a:p>
            <a:pPr lvl="1"/>
            <a:r>
              <a:rPr lang="en-US" smtClean="0"/>
              <a:t>Second level</a:t>
            </a:r>
          </a:p>
          <a:p>
            <a:pPr lvl="2"/>
            <a:r>
              <a:rPr lang="en-US" smtClean="0"/>
              <a:t>Third level</a:t>
            </a:r>
          </a:p>
        </p:txBody>
      </p:sp>
      <p:sp>
        <p:nvSpPr>
          <p:cNvPr id="5" name="Title 4"/>
          <p:cNvSpPr>
            <a:spLocks noGrp="1"/>
          </p:cNvSpPr>
          <p:nvPr>
            <p:ph type="title"/>
          </p:nvPr>
        </p:nvSpPr>
        <p:spPr>
          <a:xfrm>
            <a:off x="457201" y="205978"/>
            <a:ext cx="7810716" cy="875675"/>
          </a:xfrm>
        </p:spPr>
        <p:txBody>
          <a:bodyPr/>
          <a:lstStyle/>
          <a:p>
            <a:r>
              <a:rPr lang="en-US" smtClean="0"/>
              <a:t>Click to edit Master title style</a:t>
            </a:r>
            <a:endParaRPr lang="en-GB" dirty="0"/>
          </a:p>
        </p:txBody>
      </p:sp>
      <p:sp>
        <p:nvSpPr>
          <p:cNvPr id="11" name="Footer Placeholder 10"/>
          <p:cNvSpPr>
            <a:spLocks noGrp="1"/>
          </p:cNvSpPr>
          <p:nvPr>
            <p:ph type="ftr" sz="quarter" idx="10"/>
          </p:nvPr>
        </p:nvSpPr>
        <p:spPr/>
        <p:txBody>
          <a:bodyPr/>
          <a:lstStyle>
            <a:lvl1pPr algn="l">
              <a:defRPr/>
            </a:lvl1pPr>
          </a:lstStyle>
          <a:p>
            <a:r>
              <a:rPr lang="en-GB" smtClean="0"/>
              <a:t>Insert Confidentiality Level in slide footer </a:t>
            </a:r>
            <a:endParaRPr lang="en-GB" dirty="0"/>
          </a:p>
        </p:txBody>
      </p:sp>
      <p:sp>
        <p:nvSpPr>
          <p:cNvPr id="12" name="Slide Number Placeholder 11"/>
          <p:cNvSpPr>
            <a:spLocks noGrp="1"/>
          </p:cNvSpPr>
          <p:nvPr>
            <p:ph type="sldNum" sz="quarter" idx="11"/>
          </p:nvPr>
        </p:nvSpPr>
        <p:spPr/>
        <p:txBody>
          <a:bodyPr/>
          <a:lstStyle/>
          <a:p>
            <a:fld id="{72A83A2B-3358-44F8-83A0-4598795D8FB5}" type="slidenum">
              <a:rPr lang="en-GB" smtClean="0"/>
              <a:pPr/>
              <a:t>‹#›</a:t>
            </a:fld>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66344" y="233264"/>
            <a:ext cx="8229600" cy="56405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531740" y="4768554"/>
            <a:ext cx="431365" cy="273844"/>
          </a:xfrm>
          <a:prstGeom prst="rect">
            <a:avLst/>
          </a:prstGeom>
        </p:spPr>
        <p:txBody>
          <a:bodyPr vert="horz" lIns="45720" tIns="45720" rIns="0" bIns="45720" rtlCol="0" anchor="ctr"/>
          <a:lstStyle>
            <a:lvl1pPr algn="r">
              <a:defRPr sz="800">
                <a:solidFill>
                  <a:schemeClr val="tx1">
                    <a:tint val="75000"/>
                  </a:schemeClr>
                </a:solidFill>
              </a:defRPr>
            </a:lvl1pPr>
          </a:lstStyle>
          <a:p>
            <a:fld id="{72A83A2B-3358-44F8-83A0-4598795D8FB5}" type="slidenum">
              <a:rPr lang="en-GB" smtClean="0"/>
              <a:pPr/>
              <a:t>‹#›</a:t>
            </a:fld>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199"/>
            <a:ext cx="7810717" cy="876453"/>
          </a:xfrm>
        </p:spPr>
        <p:txBody>
          <a:bodyPr/>
          <a:lstStyle>
            <a:lvl1pPr>
              <a:lnSpc>
                <a:spcPct val="100000"/>
              </a:lnSpc>
              <a:defRPr>
                <a:latin typeface="Vodafone Rg"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081653"/>
            <a:ext cx="3817620" cy="3577660"/>
          </a:xfrm>
        </p:spPr>
        <p:txBody>
          <a:bodyPr vert="horz" lIns="0" tIns="0" rIns="0" bIns="0" rtlCol="0" anchor="t" anchorCtr="0">
            <a:noAutofit/>
          </a:bodyPr>
          <a:lstStyle>
            <a:lvl1pPr>
              <a:defRPr lang="en-US" sz="1600" dirty="0" smtClean="0"/>
            </a:lvl1pPr>
            <a:lvl2pPr>
              <a:defRPr lang="en-US" sz="1200" dirty="0" smtClean="0"/>
            </a:lvl2pPr>
            <a:lvl3pPr>
              <a:defRPr lang="en-US" sz="1200" dirty="0" smtClean="0"/>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4"/>
          <p:cNvSpPr>
            <a:spLocks noGrp="1"/>
          </p:cNvSpPr>
          <p:nvPr>
            <p:ph sz="quarter" idx="11"/>
          </p:nvPr>
        </p:nvSpPr>
        <p:spPr>
          <a:xfrm>
            <a:off x="4458692" y="1081653"/>
            <a:ext cx="3809225" cy="3577660"/>
          </a:xfrm>
        </p:spPr>
        <p:txBody>
          <a:bodyPr/>
          <a:lstStyle>
            <a:lvl1pPr>
              <a:defRPr sz="1600"/>
            </a:lvl1pPr>
            <a:lvl2pPr>
              <a:defRPr sz="12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Footer Placeholder 8"/>
          <p:cNvSpPr>
            <a:spLocks noGrp="1"/>
          </p:cNvSpPr>
          <p:nvPr>
            <p:ph type="ftr" sz="quarter" idx="12"/>
          </p:nvPr>
        </p:nvSpPr>
        <p:spPr/>
        <p:txBody>
          <a:bodyPr/>
          <a:lstStyle/>
          <a:p>
            <a:pPr lvl="0" algn="l"/>
            <a:r>
              <a:rPr lang="en-GB" smtClean="0">
                <a:solidFill>
                  <a:schemeClr val="tx1"/>
                </a:solidFill>
              </a:rPr>
              <a:t>Insert Confidentiality Level in slide footer </a:t>
            </a:r>
            <a:endParaRPr lang="en-GB" dirty="0">
              <a:solidFill>
                <a:schemeClr val="tx1"/>
              </a:solidFill>
            </a:endParaRPr>
          </a:p>
        </p:txBody>
      </p:sp>
      <p:sp>
        <p:nvSpPr>
          <p:cNvPr id="10" name="Slide Number Placeholder 9"/>
          <p:cNvSpPr>
            <a:spLocks noGrp="1"/>
          </p:cNvSpPr>
          <p:nvPr>
            <p:ph type="sldNum" sz="quarter" idx="13"/>
          </p:nvPr>
        </p:nvSpPr>
        <p:spPr/>
        <p:txBody>
          <a:bodyPr/>
          <a:lstStyle/>
          <a:p>
            <a:fld id="{72A83A2B-3358-44F8-83A0-4598795D8FB5}" type="slidenum">
              <a:rPr lang="en-GB" smtClean="0"/>
              <a:pPr/>
              <a:t>‹#›</a:t>
            </a:fld>
            <a:endParaRPr lang="en-GB" dirty="0"/>
          </a:p>
        </p:txBody>
      </p:sp>
      <p:sp>
        <p:nvSpPr>
          <p:cNvPr id="7" name="Title 1"/>
          <p:cNvSpPr>
            <a:spLocks noGrp="1"/>
          </p:cNvSpPr>
          <p:nvPr>
            <p:ph type="title"/>
          </p:nvPr>
        </p:nvSpPr>
        <p:spPr>
          <a:xfrm>
            <a:off x="457199" y="205199"/>
            <a:ext cx="7810717" cy="876453"/>
          </a:xfrm>
        </p:spPr>
        <p:txBody>
          <a:bodyPr/>
          <a:lstStyle>
            <a:lvl1pPr>
              <a:lnSpc>
                <a:spcPct val="100000"/>
              </a:lnSpc>
              <a:defRPr>
                <a:latin typeface="Vodafone Rg" pitchFamily="34" charset="0"/>
              </a:defRPr>
            </a:lvl1pPr>
          </a:lstStyle>
          <a:p>
            <a:r>
              <a:rPr lang="en-US" smtClean="0"/>
              <a:t>Click to edit Master title style</a:t>
            </a:r>
            <a:endParaRPr lang="en-GB" dirty="0"/>
          </a:p>
        </p:txBody>
      </p:sp>
      <p:sp>
        <p:nvSpPr>
          <p:cNvPr id="8" name="Content Placeholder 2"/>
          <p:cNvSpPr>
            <a:spLocks noGrp="1"/>
          </p:cNvSpPr>
          <p:nvPr>
            <p:ph idx="1"/>
          </p:nvPr>
        </p:nvSpPr>
        <p:spPr>
          <a:xfrm>
            <a:off x="457200" y="1081653"/>
            <a:ext cx="3817620" cy="3577660"/>
          </a:xfrm>
        </p:spPr>
        <p:txBody>
          <a:bodyPr vert="horz" lIns="0" tIns="0" rIns="0" bIns="0" rtlCol="0" anchor="t" anchorCtr="0">
            <a:noAutofit/>
          </a:bodyPr>
          <a:lstStyle>
            <a:lvl1pPr>
              <a:defRPr lang="en-US" sz="1600" dirty="0" smtClean="0"/>
            </a:lvl1pPr>
            <a:lvl2pPr>
              <a:defRPr lang="en-US" sz="1200" dirty="0" smtClean="0"/>
            </a:lvl2pPr>
            <a:lvl3pPr>
              <a:defRPr lang="en-US" sz="1200" dirty="0" smtClean="0"/>
            </a:lvl3pPr>
          </a:lstStyle>
          <a:p>
            <a:pPr lvl="0"/>
            <a:r>
              <a:rPr lang="en-US" smtClean="0"/>
              <a:t>Edit Master text styles</a:t>
            </a:r>
          </a:p>
          <a:p>
            <a:pPr lvl="1"/>
            <a:r>
              <a:rPr lang="en-US" smtClean="0"/>
              <a:t>Second level</a:t>
            </a:r>
          </a:p>
          <a:p>
            <a:pPr lvl="2"/>
            <a:r>
              <a:rPr lang="en-US" smtClean="0"/>
              <a:t>Third level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pos="2803" userDrawn="1">
          <p15:clr>
            <a:srgbClr val="FBAE40"/>
          </p15:clr>
        </p15:guide>
        <p15:guide id="2" pos="2695"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7_One Column 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00327"/>
          </a:xfrm>
        </p:spPr>
        <p:txBody>
          <a:bodyPr/>
          <a:lstStyle>
            <a:lvl1pPr>
              <a:defRPr/>
            </a:lvl1pPr>
          </a:lstStyle>
          <a:p>
            <a:r>
              <a:rPr lang="en-US" smtClean="0"/>
              <a:t>Click to edit Master title style</a:t>
            </a:r>
            <a:endParaRPr lang="en-US" dirty="0"/>
          </a:p>
        </p:txBody>
      </p:sp>
      <p:sp>
        <p:nvSpPr>
          <p:cNvPr id="12" name="Content Placeholder 3"/>
          <p:cNvSpPr>
            <a:spLocks noGrp="1"/>
          </p:cNvSpPr>
          <p:nvPr>
            <p:ph sz="half" idx="13"/>
          </p:nvPr>
        </p:nvSpPr>
        <p:spPr>
          <a:xfrm>
            <a:off x="457200" y="1290820"/>
            <a:ext cx="8229601" cy="3252151"/>
          </a:xfrm>
        </p:spPr>
        <p:txBody>
          <a:bodyPr/>
          <a:lstStyle>
            <a:lvl1pPr marL="225425" indent="-225425">
              <a:defRPr sz="2000"/>
            </a:lvl1pPr>
            <a:lvl2pPr marL="458788" indent="-233363">
              <a:defRPr sz="2000"/>
            </a:lvl2pPr>
            <a:lvl3pPr marL="627063" indent="-168275">
              <a:defRPr sz="1800"/>
            </a:lvl3pPr>
            <a:lvl4pPr marL="860425" indent="-233363">
              <a:defRPr sz="1600"/>
            </a:lvl4pPr>
            <a:lvl5pPr marL="1027113" indent="-166688">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9"/>
          <p:cNvSpPr>
            <a:spLocks noGrp="1"/>
          </p:cNvSpPr>
          <p:nvPr>
            <p:ph sz="quarter" idx="15" hasCustomPrompt="1"/>
          </p:nvPr>
        </p:nvSpPr>
        <p:spPr>
          <a:xfrm>
            <a:off x="457200" y="739597"/>
            <a:ext cx="8229601" cy="373062"/>
          </a:xfrm>
        </p:spPr>
        <p:txBody>
          <a:bodyPr anchor="t"/>
          <a:lstStyle>
            <a:lvl1pPr marL="0" indent="0">
              <a:buNone/>
              <a:defRPr sz="3200" spc="-150"/>
            </a:lvl1pPr>
          </a:lstStyle>
          <a:p>
            <a:r>
              <a:rPr lang="en-US" sz="2400" b="0" dirty="0">
                <a:solidFill>
                  <a:schemeClr val="accent3"/>
                </a:solidFill>
              </a:rPr>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cSld name="Statement and Imag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1"/>
            <a:ext cx="2804365" cy="5140682"/>
          </a:xfrm>
          <a:prstGeom prst="rect">
            <a:avLst/>
          </a:prstGeom>
        </p:spPr>
      </p:pic>
      <p:sp>
        <p:nvSpPr>
          <p:cNvPr id="2" name="Title 1"/>
          <p:cNvSpPr>
            <a:spLocks noGrp="1"/>
          </p:cNvSpPr>
          <p:nvPr>
            <p:ph type="title"/>
          </p:nvPr>
        </p:nvSpPr>
        <p:spPr>
          <a:xfrm>
            <a:off x="435600" y="2563950"/>
            <a:ext cx="1890000" cy="1854000"/>
          </a:xfrm>
        </p:spPr>
        <p:txBody>
          <a:bodyPr vert="horz" lIns="0" tIns="0" rIns="0" bIns="0" rtlCol="0" anchor="ctr" anchorCtr="0">
            <a:noAutofit/>
          </a:bodyPr>
          <a:lstStyle>
            <a:lvl1pPr>
              <a:defRPr lang="en-GB" sz="2200" i="0" dirty="0">
                <a:solidFill>
                  <a:schemeClr val="bg1"/>
                </a:solidFill>
                <a:latin typeface="Vodafone Rg"/>
                <a:cs typeface="Vodafone Rg"/>
              </a:defRPr>
            </a:lvl1pPr>
          </a:lstStyle>
          <a:p>
            <a:pPr marL="0" lvl="0">
              <a:lnSpc>
                <a:spcPts val="2540"/>
              </a:lnSpc>
            </a:pPr>
            <a:r>
              <a:rPr lang="en-US" smtClean="0"/>
              <a:t>Click to edit Master title style</a:t>
            </a:r>
            <a:endParaRPr lang="en-GB" dirty="0"/>
          </a:p>
        </p:txBody>
      </p:sp>
      <p:sp>
        <p:nvSpPr>
          <p:cNvPr id="6" name="Footer Placeholder 5"/>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sp>
        <p:nvSpPr>
          <p:cNvPr id="7" name="Slide Number Placeholder 6"/>
          <p:cNvSpPr>
            <a:spLocks noGrp="1"/>
          </p:cNvSpPr>
          <p:nvPr>
            <p:ph type="sldNum" sz="quarter" idx="11"/>
          </p:nvPr>
        </p:nvSpPr>
        <p:spPr/>
        <p:txBody>
          <a:bodyPr/>
          <a:lstStyle/>
          <a:p>
            <a:fld id="{72A83A2B-3358-44F8-83A0-4598795D8FB5}" type="slidenum">
              <a:rPr lang="en-GB" smtClean="0"/>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10"/>
            <a:ext cx="2804365" cy="5140682"/>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Image 3 Two Line">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356" y="764"/>
            <a:ext cx="9141287" cy="5141973"/>
            <a:chOff x="1356" y="764"/>
            <a:chExt cx="9141287" cy="5141973"/>
          </a:xfrm>
        </p:grpSpPr>
        <p:pic>
          <p:nvPicPr>
            <p:cNvPr id="10" name="Picture 9"/>
            <p:cNvPicPr>
              <a:picLocks noChangeAspect="1"/>
            </p:cNvPicPr>
            <p:nvPr userDrawn="1"/>
          </p:nvPicPr>
          <p:blipFill>
            <a:blip r:embed="rId2"/>
            <a:stretch>
              <a:fillRect/>
            </a:stretch>
          </p:blipFill>
          <p:spPr>
            <a:xfrm>
              <a:off x="1356" y="764"/>
              <a:ext cx="9141287" cy="5141973"/>
            </a:xfrm>
            <a:prstGeom prst="rect">
              <a:avLst/>
            </a:prstGeom>
          </p:spPr>
        </p:pic>
        <p:pic>
          <p:nvPicPr>
            <p:cNvPr id="5" name="Picture 4"/>
            <p:cNvPicPr>
              <a:picLocks noChangeAspect="1"/>
            </p:cNvPicPr>
            <p:nvPr userDrawn="1"/>
          </p:nvPicPr>
          <p:blipFill>
            <a:blip r:embed="rId3"/>
            <a:stretch>
              <a:fillRect/>
            </a:stretch>
          </p:blipFill>
          <p:spPr>
            <a:xfrm>
              <a:off x="3253162" y="878529"/>
              <a:ext cx="2666250" cy="3562656"/>
            </a:xfrm>
            <a:prstGeom prst="rect">
              <a:avLst/>
            </a:prstGeom>
          </p:spPr>
        </p:pic>
      </p:grpSp>
      <p:sp>
        <p:nvSpPr>
          <p:cNvPr id="2" name="Title 1"/>
          <p:cNvSpPr>
            <a:spLocks noGrp="1"/>
          </p:cNvSpPr>
          <p:nvPr>
            <p:ph type="ctrTitle"/>
          </p:nvPr>
        </p:nvSpPr>
        <p:spPr>
          <a:xfrm>
            <a:off x="1614813" y="2811458"/>
            <a:ext cx="2765429" cy="641893"/>
          </a:xfrm>
        </p:spPr>
        <p:txBody>
          <a:bodyPr anchor="t" anchorCtr="0">
            <a:noAutofit/>
          </a:bodyPr>
          <a:lstStyle>
            <a:lvl1pPr algn="l">
              <a:lnSpc>
                <a:spcPct val="90000"/>
              </a:lnSpc>
              <a:defRPr sz="22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rgbClr val="FFFFFF"/>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rgbClr val="FFFFFF"/>
                </a:solidFill>
              </a:defRPr>
            </a:lvl1pPr>
          </a:lstStyle>
          <a:p>
            <a:r>
              <a:rPr lang="en-GB" smtClean="0"/>
              <a:t>Insert Confidentiality Level in slide footer </a:t>
            </a:r>
            <a:endParaRPr lang="en-GB" dirty="0"/>
          </a:p>
        </p:txBody>
      </p:sp>
      <p:pic>
        <p:nvPicPr>
          <p:cNvPr id="7" name="Picture 6"/>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Two Column-Grey">
    <p:spTree>
      <p:nvGrpSpPr>
        <p:cNvPr id="1" name=""/>
        <p:cNvGrpSpPr/>
        <p:nvPr/>
      </p:nvGrpSpPr>
      <p:grpSpPr>
        <a:xfrm>
          <a:off x="0" y="0"/>
          <a:ext cx="0" cy="0"/>
          <a:chOff x="0" y="0"/>
          <a:chExt cx="0" cy="0"/>
        </a:xfrm>
      </p:grpSpPr>
      <p:sp>
        <p:nvSpPr>
          <p:cNvPr id="12" name="Content Placeholder 3"/>
          <p:cNvSpPr>
            <a:spLocks noGrp="1"/>
          </p:cNvSpPr>
          <p:nvPr>
            <p:ph sz="half" idx="13" hasCustomPrompt="1"/>
          </p:nvPr>
        </p:nvSpPr>
        <p:spPr>
          <a:xfrm>
            <a:off x="479596" y="1178303"/>
            <a:ext cx="3953453" cy="3519799"/>
          </a:xfrm>
        </p:spPr>
        <p:txBody>
          <a:bodyPr/>
          <a:lstStyle>
            <a:lvl1pPr marL="155448" indent="-155448" algn="l" defTabSz="457200" rtl="0" eaLnBrk="1" latinLnBrk="0" hangingPunct="1">
              <a:spcBef>
                <a:spcPts val="0"/>
              </a:spcBef>
              <a:spcAft>
                <a:spcPts val="300"/>
              </a:spcAft>
              <a:buClr>
                <a:schemeClr val="accent1"/>
              </a:buClr>
              <a:buFont typeface="Arial"/>
              <a:defRPr lang="en-US" sz="1400" kern="1200" dirty="0" smtClean="0">
                <a:solidFill>
                  <a:schemeClr val="tx1"/>
                </a:solidFill>
                <a:latin typeface="+mn-lt"/>
                <a:ea typeface="+mn-ea"/>
                <a:cs typeface="+mn-cs"/>
              </a:defRPr>
            </a:lvl1pPr>
            <a:lvl2pPr marL="365760" indent="-155448" algn="l" defTabSz="457200" rtl="0" eaLnBrk="1" latinLnBrk="0" hangingPunct="1">
              <a:spcBef>
                <a:spcPts val="0"/>
              </a:spcBef>
              <a:spcAft>
                <a:spcPts val="300"/>
              </a:spcAft>
              <a:buClr>
                <a:schemeClr val="accent1"/>
              </a:buClr>
              <a:buFont typeface="Arial"/>
              <a:defRPr lang="en-US" sz="1400" kern="1200" dirty="0" smtClean="0">
                <a:solidFill>
                  <a:schemeClr val="tx1"/>
                </a:solidFill>
                <a:latin typeface="+mn-lt"/>
                <a:ea typeface="+mn-ea"/>
                <a:cs typeface="+mn-cs"/>
              </a:defRPr>
            </a:lvl2pPr>
            <a:lvl3pPr marL="493776" indent="-155448">
              <a:defRPr sz="1400">
                <a:solidFill>
                  <a:schemeClr val="tx1"/>
                </a:solidFill>
              </a:defRPr>
            </a:lvl3pPr>
            <a:lvl4pPr marL="860425" indent="-233363">
              <a:defRPr sz="1600">
                <a:solidFill>
                  <a:srgbClr val="414A4E"/>
                </a:solidFill>
              </a:defRPr>
            </a:lvl4pPr>
            <a:lvl5pPr marL="1027113" indent="-166688">
              <a:defRPr sz="1600">
                <a:solidFill>
                  <a:srgbClr val="414A4E"/>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7" name="Content Placeholder 3"/>
          <p:cNvSpPr>
            <a:spLocks noGrp="1"/>
          </p:cNvSpPr>
          <p:nvPr>
            <p:ph sz="half" idx="14" hasCustomPrompt="1"/>
          </p:nvPr>
        </p:nvSpPr>
        <p:spPr>
          <a:xfrm>
            <a:off x="4723123" y="1178303"/>
            <a:ext cx="3953453" cy="3519799"/>
          </a:xfrm>
        </p:spPr>
        <p:txBody>
          <a:bodyPr/>
          <a:lstStyle>
            <a:lvl1pPr marL="155448" indent="-155448" algn="l" defTabSz="457200" rtl="0" eaLnBrk="1" latinLnBrk="0" hangingPunct="1">
              <a:spcBef>
                <a:spcPts val="0"/>
              </a:spcBef>
              <a:spcAft>
                <a:spcPts val="300"/>
              </a:spcAft>
              <a:buClr>
                <a:schemeClr val="accent1"/>
              </a:buClr>
              <a:buFont typeface="Arial"/>
              <a:defRPr lang="en-US" sz="1400" kern="1200" dirty="0" smtClean="0">
                <a:solidFill>
                  <a:schemeClr val="tx1"/>
                </a:solidFill>
                <a:latin typeface="+mn-lt"/>
                <a:ea typeface="+mn-ea"/>
                <a:cs typeface="+mn-cs"/>
              </a:defRPr>
            </a:lvl1pPr>
            <a:lvl2pPr marL="365760" indent="-155448" algn="l" defTabSz="457200" rtl="0" eaLnBrk="1" latinLnBrk="0" hangingPunct="1">
              <a:spcBef>
                <a:spcPts val="0"/>
              </a:spcBef>
              <a:spcAft>
                <a:spcPts val="300"/>
              </a:spcAft>
              <a:buClr>
                <a:schemeClr val="accent1"/>
              </a:buClr>
              <a:buFont typeface="Arial"/>
              <a:defRPr lang="en-US" sz="1400" kern="1200" dirty="0" smtClean="0">
                <a:solidFill>
                  <a:schemeClr val="tx1"/>
                </a:solidFill>
                <a:latin typeface="+mn-lt"/>
                <a:ea typeface="+mn-ea"/>
                <a:cs typeface="+mn-cs"/>
              </a:defRPr>
            </a:lvl2pPr>
            <a:lvl3pPr marL="493776" indent="-155448">
              <a:defRPr sz="1400">
                <a:solidFill>
                  <a:schemeClr val="tx1"/>
                </a:solidFill>
              </a:defRPr>
            </a:lvl3pPr>
            <a:lvl4pPr marL="860425" indent="-233363">
              <a:defRPr sz="1600">
                <a:solidFill>
                  <a:srgbClr val="414A4E"/>
                </a:solidFill>
              </a:defRPr>
            </a:lvl4pPr>
            <a:lvl5pPr marL="1027113" indent="-166688">
              <a:defRPr sz="1600">
                <a:solidFill>
                  <a:srgbClr val="414A4E"/>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4"/>
          </p:nvPr>
        </p:nvSpPr>
        <p:spPr>
          <a:xfrm>
            <a:off x="531740" y="4768554"/>
            <a:ext cx="431365" cy="273844"/>
          </a:xfrm>
          <a:prstGeom prst="rect">
            <a:avLst/>
          </a:prstGeom>
        </p:spPr>
        <p:txBody>
          <a:bodyPr vert="horz" lIns="45720" tIns="45720" rIns="0" bIns="45720" rtlCol="0" anchor="ctr"/>
          <a:lstStyle>
            <a:lvl1pPr algn="r">
              <a:defRPr sz="800">
                <a:solidFill>
                  <a:schemeClr val="tx1">
                    <a:tint val="75000"/>
                  </a:schemeClr>
                </a:solidFill>
              </a:defRPr>
            </a:lvl1pPr>
          </a:lstStyle>
          <a:p>
            <a:fld id="{72A83A2B-3358-44F8-83A0-4598795D8FB5}" type="slidenum">
              <a:rPr lang="en-GB" smtClean="0"/>
              <a:pPr/>
              <a:t>‹#›</a:t>
            </a:fld>
            <a:endParaRPr lang="en-GB"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1_One Column 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00327"/>
          </a:xfrm>
        </p:spPr>
        <p:txBody>
          <a:bodyPr/>
          <a:lstStyle>
            <a:lvl1pPr>
              <a:defRPr/>
            </a:lvl1pPr>
          </a:lstStyle>
          <a:p>
            <a:r>
              <a:rPr lang="en-US" smtClean="0"/>
              <a:t>Click to edit Master title style</a:t>
            </a:r>
            <a:endParaRPr lang="en-US" dirty="0"/>
          </a:p>
        </p:txBody>
      </p:sp>
      <p:sp>
        <p:nvSpPr>
          <p:cNvPr id="9" name="Slide Number Placeholder 8"/>
          <p:cNvSpPr>
            <a:spLocks noGrp="1"/>
          </p:cNvSpPr>
          <p:nvPr>
            <p:ph type="sldNum" sz="quarter" idx="12"/>
          </p:nvPr>
        </p:nvSpPr>
        <p:spPr>
          <a:xfrm>
            <a:off x="457200" y="4767263"/>
            <a:ext cx="539750" cy="273844"/>
          </a:xfrm>
          <a:prstGeom prst="rect">
            <a:avLst/>
          </a:prstGeom>
        </p:spPr>
        <p:txBody>
          <a:bodyPr/>
          <a:lstStyle>
            <a:lvl1pPr algn="l">
              <a:defRPr/>
            </a:lvl1pPr>
          </a:lstStyle>
          <a:p>
            <a:fld id="{72A83A2B-3358-44F8-83A0-4598795D8FB5}" type="slidenum">
              <a:rPr lang="en-GB" smtClean="0"/>
              <a:pPr/>
              <a:t>‹#›</a:t>
            </a:fld>
            <a:endParaRPr lang="en-GB" dirty="0"/>
          </a:p>
        </p:txBody>
      </p:sp>
      <p:sp>
        <p:nvSpPr>
          <p:cNvPr id="12" name="Content Placeholder 3"/>
          <p:cNvSpPr>
            <a:spLocks noGrp="1"/>
          </p:cNvSpPr>
          <p:nvPr>
            <p:ph sz="half" idx="13"/>
          </p:nvPr>
        </p:nvSpPr>
        <p:spPr>
          <a:xfrm>
            <a:off x="457200" y="1290820"/>
            <a:ext cx="8229601" cy="3252151"/>
          </a:xfrm>
        </p:spPr>
        <p:txBody>
          <a:bodyPr/>
          <a:lstStyle>
            <a:lvl1pPr marL="225425" indent="-225425">
              <a:defRPr sz="2000"/>
            </a:lvl1pPr>
            <a:lvl2pPr marL="458788" indent="-233363">
              <a:defRPr sz="2000"/>
            </a:lvl2pPr>
            <a:lvl3pPr marL="627063" indent="-168275">
              <a:defRPr sz="1800"/>
            </a:lvl3pPr>
            <a:lvl4pPr marL="860425" indent="-233363">
              <a:defRPr sz="1600"/>
            </a:lvl4pPr>
            <a:lvl5pPr marL="1027113" indent="-166688">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9"/>
          <p:cNvSpPr>
            <a:spLocks noGrp="1"/>
          </p:cNvSpPr>
          <p:nvPr>
            <p:ph sz="quarter" idx="15" hasCustomPrompt="1"/>
          </p:nvPr>
        </p:nvSpPr>
        <p:spPr>
          <a:xfrm>
            <a:off x="457200" y="739597"/>
            <a:ext cx="8229601" cy="373062"/>
          </a:xfrm>
        </p:spPr>
        <p:txBody>
          <a:bodyPr anchor="t"/>
          <a:lstStyle>
            <a:lvl1pPr marL="0" indent="0">
              <a:buNone/>
              <a:defRPr sz="3200" spc="-150"/>
            </a:lvl1pPr>
          </a:lstStyle>
          <a:p>
            <a:r>
              <a:rPr lang="en-US" sz="2400" b="0" dirty="0" smtClean="0">
                <a:solidFill>
                  <a:schemeClr val="accent3"/>
                </a:solidFill>
              </a:rPr>
              <a:t>Click to edit Master title style</a:t>
            </a:r>
            <a:endParaRPr lang="en-US" sz="2400" b="0" dirty="0">
              <a:solidFill>
                <a:schemeClr val="accent3"/>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3_16x9 Video placeholder">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252457" y="4757856"/>
            <a:ext cx="2682488" cy="235414"/>
          </a:xfrm>
          <a:prstGeom prst="rect">
            <a:avLst/>
          </a:prstGeom>
          <a:solidFill>
            <a:srgbClr val="FFFFFF"/>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467">
              <a:lnSpc>
                <a:spcPct val="90000"/>
              </a:lnSpc>
              <a:spcBef>
                <a:spcPct val="0"/>
              </a:spcBef>
              <a:spcAft>
                <a:spcPct val="35000"/>
              </a:spcAft>
            </a:pPr>
            <a:endParaRPr lang="en-US" sz="1000" dirty="0">
              <a:solidFill>
                <a:srgbClr val="34342B"/>
              </a:solidFill>
            </a:endParaRPr>
          </a:p>
        </p:txBody>
      </p:sp>
      <p:sp>
        <p:nvSpPr>
          <p:cNvPr id="10" name="Rectangle 9"/>
          <p:cNvSpPr/>
          <p:nvPr/>
        </p:nvSpPr>
        <p:spPr>
          <a:xfrm rot="5400000" flipH="1">
            <a:off x="2861555" y="-1658466"/>
            <a:ext cx="3420381" cy="9144509"/>
          </a:xfrm>
          <a:prstGeom prst="rect">
            <a:avLst/>
          </a:prstGeom>
          <a:pattFill prst="wdUpDiag">
            <a:fgClr>
              <a:schemeClr val="bg1">
                <a:lumMod val="85000"/>
              </a:schemeClr>
            </a:fgClr>
            <a:bgClr>
              <a:schemeClr val="bg1"/>
            </a:bgClr>
          </a:patt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467">
              <a:lnSpc>
                <a:spcPct val="90000"/>
              </a:lnSpc>
              <a:spcBef>
                <a:spcPct val="0"/>
              </a:spcBef>
              <a:spcAft>
                <a:spcPct val="35000"/>
              </a:spcAft>
            </a:pPr>
            <a:endParaRPr lang="en-GB" sz="1000" dirty="0">
              <a:solidFill>
                <a:srgbClr val="34342B"/>
              </a:solidFill>
            </a:endParaRPr>
          </a:p>
        </p:txBody>
      </p:sp>
      <p:sp>
        <p:nvSpPr>
          <p:cNvPr id="11" name="Rectangle 10"/>
          <p:cNvSpPr/>
          <p:nvPr/>
        </p:nvSpPr>
        <p:spPr>
          <a:xfrm>
            <a:off x="1" y="1275606"/>
            <a:ext cx="9144002" cy="3276364"/>
          </a:xfrm>
          <a:prstGeom prst="rect">
            <a:avLst/>
          </a:prstGeom>
          <a:solidFill>
            <a:schemeClr val="bg1">
              <a:alpha val="71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467">
              <a:lnSpc>
                <a:spcPct val="90000"/>
              </a:lnSpc>
              <a:spcBef>
                <a:spcPct val="0"/>
              </a:spcBef>
              <a:spcAft>
                <a:spcPct val="35000"/>
              </a:spcAft>
            </a:pPr>
            <a:endParaRPr lang="en-GB" sz="1000" dirty="0">
              <a:solidFill>
                <a:srgbClr val="34342B"/>
              </a:solidFill>
            </a:endParaRP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24426" y="4286153"/>
            <a:ext cx="519573" cy="857349"/>
          </a:xfrm>
          <a:prstGeom prst="rect">
            <a:avLst/>
          </a:prstGeom>
        </p:spPr>
      </p:pic>
      <p:sp>
        <p:nvSpPr>
          <p:cNvPr id="7" name="Title 1"/>
          <p:cNvSpPr>
            <a:spLocks noGrp="1"/>
          </p:cNvSpPr>
          <p:nvPr>
            <p:ph type="title"/>
          </p:nvPr>
        </p:nvSpPr>
        <p:spPr>
          <a:xfrm>
            <a:off x="458789" y="270664"/>
            <a:ext cx="8613711" cy="716762"/>
          </a:xfrm>
        </p:spPr>
        <p:txBody>
          <a:bodyPr/>
          <a:lstStyle>
            <a:lvl1pPr>
              <a:defRPr>
                <a:latin typeface="Vodafone Rg" pitchFamily="34" charset="0"/>
              </a:defRPr>
            </a:lvl1pPr>
          </a:lstStyle>
          <a:p>
            <a:r>
              <a:rPr lang="en-US" smtClean="0"/>
              <a:t>Click to edit Master title style</a:t>
            </a:r>
            <a:endParaRPr lang="en-GB" dirty="0"/>
          </a:p>
        </p:txBody>
      </p:sp>
    </p:spTree>
    <p:extLst/>
  </p:cSld>
  <p:clrMapOvr>
    <a:masterClrMapping/>
  </p:clrMapOvr>
  <p:hf hdr="0"/>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457199" y="1081653"/>
            <a:ext cx="7810718" cy="3577660"/>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marL="809625" indent="0">
              <a:buNone/>
              <a:defRPr/>
            </a:lvl4pPr>
          </a:lstStyle>
          <a:p>
            <a:pPr lvl="0"/>
            <a:r>
              <a:rPr lang="en-US" smtClean="0"/>
              <a:t>Edit Master text styles</a:t>
            </a:r>
          </a:p>
          <a:p>
            <a:pPr lvl="1"/>
            <a:r>
              <a:rPr lang="en-US" smtClean="0"/>
              <a:t>Second level</a:t>
            </a:r>
          </a:p>
          <a:p>
            <a:pPr lvl="2"/>
            <a:r>
              <a:rPr lang="en-US" smtClean="0"/>
              <a:t>Third level</a:t>
            </a:r>
          </a:p>
        </p:txBody>
      </p:sp>
      <p:sp>
        <p:nvSpPr>
          <p:cNvPr id="5" name="Title 4"/>
          <p:cNvSpPr>
            <a:spLocks noGrp="1"/>
          </p:cNvSpPr>
          <p:nvPr>
            <p:ph type="title"/>
          </p:nvPr>
        </p:nvSpPr>
        <p:spPr>
          <a:xfrm>
            <a:off x="457201" y="205977"/>
            <a:ext cx="7810716" cy="875675"/>
          </a:xfrm>
        </p:spPr>
        <p:txBody>
          <a:bodyPr/>
          <a:lstStyle/>
          <a:p>
            <a:r>
              <a:rPr lang="en-US" smtClean="0"/>
              <a:t>Click to edit Master title style</a:t>
            </a:r>
            <a:endParaRPr lang="en-GB" dirty="0"/>
          </a:p>
        </p:txBody>
      </p:sp>
      <p:sp>
        <p:nvSpPr>
          <p:cNvPr id="11" name="Footer Placeholder 10"/>
          <p:cNvSpPr>
            <a:spLocks noGrp="1"/>
          </p:cNvSpPr>
          <p:nvPr>
            <p:ph type="ftr" sz="quarter" idx="10"/>
          </p:nvPr>
        </p:nvSpPr>
        <p:spPr/>
        <p:txBody>
          <a:bodyPr/>
          <a:lstStyle>
            <a:lvl1pPr algn="l">
              <a:defRPr/>
            </a:lvl1pPr>
          </a:lstStyle>
          <a:p>
            <a:r>
              <a:rPr lang="en-GB" dirty="0" smtClean="0"/>
              <a:t>Insert Confidentiality Level in slide footer </a:t>
            </a:r>
            <a:endParaRPr lang="en-GB" dirty="0"/>
          </a:p>
        </p:txBody>
      </p:sp>
      <p:sp>
        <p:nvSpPr>
          <p:cNvPr id="12" name="Slide Number Placeholder 11"/>
          <p:cNvSpPr>
            <a:spLocks noGrp="1"/>
          </p:cNvSpPr>
          <p:nvPr>
            <p:ph type="sldNum" sz="quarter" idx="11"/>
          </p:nvPr>
        </p:nvSpPr>
        <p:spPr/>
        <p:txBody>
          <a:bodyPr/>
          <a:lstStyle/>
          <a:p>
            <a:fld id="{72A83A2B-3358-44F8-83A0-4598795D8FB5}" type="slidenum">
              <a:rPr lang="en-GB" smtClean="0"/>
              <a:pPr/>
              <a:t>‹#›</a:t>
            </a:fld>
            <a:endParaRPr lang="en-GB" dirty="0"/>
          </a:p>
        </p:txBody>
      </p:sp>
      <p:sp>
        <p:nvSpPr>
          <p:cNvPr id="2" name="Date Placeholder 1"/>
          <p:cNvSpPr>
            <a:spLocks noGrp="1"/>
          </p:cNvSpPr>
          <p:nvPr>
            <p:ph type="dt" sz="half" idx="12"/>
          </p:nvPr>
        </p:nvSpPr>
        <p:spPr/>
        <p:txBody>
          <a:bodyPr/>
          <a:lstStyle/>
          <a:p>
            <a:fld id="{6A7C8834-FB40-4F56-935F-46565A85CAC1}" type="datetime3">
              <a:rPr lang="en-US" smtClean="0"/>
              <a:t>26 October 2017</a:t>
            </a:fld>
            <a:endParaRPr lang="en-GB"/>
          </a:p>
        </p:txBody>
      </p:sp>
      <p:sp>
        <p:nvSpPr>
          <p:cNvPr id="4" name="TextBox 3"/>
          <p:cNvSpPr txBox="1"/>
          <p:nvPr userDrawn="1"/>
        </p:nvSpPr>
        <p:spPr>
          <a:xfrm>
            <a:off x="8794044" y="4888089"/>
            <a:ext cx="914400" cy="914400"/>
          </a:xfrm>
          <a:prstGeom prst="rect">
            <a:avLst/>
          </a:prstGeom>
        </p:spPr>
        <p:txBody>
          <a:bodyPr wrap="none" lIns="0" tIns="0" rIns="0" bIns="0" rtlCol="0">
            <a:noAutofit/>
          </a:bodyPr>
          <a:lstStyle/>
          <a:p>
            <a:pPr marL="0" indent="0">
              <a:buFont typeface="Arial" pitchFamily="34" charset="0"/>
              <a:buNone/>
            </a:pPr>
            <a:endParaRPr lang="en-US" dirty="0" smtClean="0">
              <a:latin typeface="Vodafone Rg" pitchFamily="34" charset="0"/>
            </a:endParaRPr>
          </a:p>
        </p:txBody>
      </p:sp>
    </p:spTree>
    <p:extLst>
      <p:ext uri="{BB962C8B-B14F-4D97-AF65-F5344CB8AC3E}">
        <p14:creationId xmlns:p14="http://schemas.microsoft.com/office/powerpoint/2010/main" val="198339051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457199" y="1081653"/>
            <a:ext cx="7810718" cy="3577660"/>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marL="809625" indent="0">
              <a:buNone/>
              <a:defRPr/>
            </a:lvl4pPr>
          </a:lstStyle>
          <a:p>
            <a:pPr lvl="0"/>
            <a:r>
              <a:rPr lang="en-US" smtClean="0"/>
              <a:t>Edit Master text styles</a:t>
            </a:r>
          </a:p>
          <a:p>
            <a:pPr lvl="1"/>
            <a:r>
              <a:rPr lang="en-US" smtClean="0"/>
              <a:t>Second level</a:t>
            </a:r>
          </a:p>
          <a:p>
            <a:pPr lvl="2"/>
            <a:r>
              <a:rPr lang="en-US" smtClean="0"/>
              <a:t>Third level</a:t>
            </a:r>
          </a:p>
        </p:txBody>
      </p:sp>
      <p:sp>
        <p:nvSpPr>
          <p:cNvPr id="5" name="Title 4"/>
          <p:cNvSpPr>
            <a:spLocks noGrp="1"/>
          </p:cNvSpPr>
          <p:nvPr>
            <p:ph type="title"/>
          </p:nvPr>
        </p:nvSpPr>
        <p:spPr>
          <a:xfrm>
            <a:off x="457201" y="205977"/>
            <a:ext cx="7810716" cy="875675"/>
          </a:xfrm>
        </p:spPr>
        <p:txBody>
          <a:bodyPr/>
          <a:lstStyle/>
          <a:p>
            <a:r>
              <a:rPr lang="en-US" smtClean="0"/>
              <a:t>Click to edit Master title style</a:t>
            </a:r>
            <a:endParaRPr lang="en-GB" dirty="0"/>
          </a:p>
        </p:txBody>
      </p:sp>
      <p:sp>
        <p:nvSpPr>
          <p:cNvPr id="11" name="Footer Placeholder 10"/>
          <p:cNvSpPr>
            <a:spLocks noGrp="1"/>
          </p:cNvSpPr>
          <p:nvPr>
            <p:ph type="ftr" sz="quarter" idx="10"/>
          </p:nvPr>
        </p:nvSpPr>
        <p:spPr/>
        <p:txBody>
          <a:bodyPr/>
          <a:lstStyle>
            <a:lvl1pPr algn="l">
              <a:defRPr/>
            </a:lvl1pPr>
          </a:lstStyle>
          <a:p>
            <a:r>
              <a:rPr lang="en-GB" dirty="0" smtClean="0"/>
              <a:t>Insert Confidentiality Level in slide footer </a:t>
            </a:r>
            <a:endParaRPr lang="en-GB" dirty="0"/>
          </a:p>
        </p:txBody>
      </p:sp>
      <p:sp>
        <p:nvSpPr>
          <p:cNvPr id="12" name="Slide Number Placeholder 11"/>
          <p:cNvSpPr>
            <a:spLocks noGrp="1"/>
          </p:cNvSpPr>
          <p:nvPr>
            <p:ph type="sldNum" sz="quarter" idx="11"/>
          </p:nvPr>
        </p:nvSpPr>
        <p:spPr/>
        <p:txBody>
          <a:bodyPr/>
          <a:lstStyle/>
          <a:p>
            <a:fld id="{72A83A2B-3358-44F8-83A0-4598795D8FB5}" type="slidenum">
              <a:rPr lang="en-GB" smtClean="0"/>
              <a:pPr/>
              <a:t>‹#›</a:t>
            </a:fld>
            <a:endParaRPr lang="en-GB" dirty="0"/>
          </a:p>
        </p:txBody>
      </p:sp>
      <p:sp>
        <p:nvSpPr>
          <p:cNvPr id="2" name="Date Placeholder 1"/>
          <p:cNvSpPr>
            <a:spLocks noGrp="1"/>
          </p:cNvSpPr>
          <p:nvPr>
            <p:ph type="dt" sz="half" idx="12"/>
          </p:nvPr>
        </p:nvSpPr>
        <p:spPr/>
        <p:txBody>
          <a:bodyPr/>
          <a:lstStyle/>
          <a:p>
            <a:fld id="{6A7C8834-FB40-4F56-935F-46565A85CAC1}" type="datetime3">
              <a:rPr lang="en-US" smtClean="0"/>
              <a:t>26 October 2017</a:t>
            </a:fld>
            <a:endParaRPr lang="en-GB"/>
          </a:p>
        </p:txBody>
      </p:sp>
    </p:spTree>
    <p:extLst>
      <p:ext uri="{BB962C8B-B14F-4D97-AF65-F5344CB8AC3E}">
        <p14:creationId xmlns:p14="http://schemas.microsoft.com/office/powerpoint/2010/main" val="160318325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457199" y="1081653"/>
            <a:ext cx="7810718" cy="3577660"/>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marL="809625" indent="0">
              <a:buNone/>
              <a:defRPr/>
            </a:lvl4pPr>
          </a:lstStyle>
          <a:p>
            <a:pPr lvl="0"/>
            <a:r>
              <a:rPr lang="en-US" smtClean="0"/>
              <a:t>Edit Master text styles</a:t>
            </a:r>
          </a:p>
          <a:p>
            <a:pPr lvl="1"/>
            <a:r>
              <a:rPr lang="en-US" smtClean="0"/>
              <a:t>Second level</a:t>
            </a:r>
          </a:p>
          <a:p>
            <a:pPr lvl="2"/>
            <a:r>
              <a:rPr lang="en-US" smtClean="0"/>
              <a:t>Third level</a:t>
            </a:r>
          </a:p>
        </p:txBody>
      </p:sp>
      <p:sp>
        <p:nvSpPr>
          <p:cNvPr id="5" name="Title 4"/>
          <p:cNvSpPr>
            <a:spLocks noGrp="1"/>
          </p:cNvSpPr>
          <p:nvPr>
            <p:ph type="title"/>
          </p:nvPr>
        </p:nvSpPr>
        <p:spPr>
          <a:xfrm>
            <a:off x="457201" y="205977"/>
            <a:ext cx="7810716" cy="875675"/>
          </a:xfrm>
        </p:spPr>
        <p:txBody>
          <a:bodyPr/>
          <a:lstStyle/>
          <a:p>
            <a:r>
              <a:rPr lang="en-US" smtClean="0"/>
              <a:t>Click to edit Master title style</a:t>
            </a:r>
            <a:endParaRPr lang="en-GB" dirty="0"/>
          </a:p>
        </p:txBody>
      </p:sp>
      <p:sp>
        <p:nvSpPr>
          <p:cNvPr id="11" name="Footer Placeholder 10"/>
          <p:cNvSpPr>
            <a:spLocks noGrp="1"/>
          </p:cNvSpPr>
          <p:nvPr>
            <p:ph type="ftr" sz="quarter" idx="10"/>
          </p:nvPr>
        </p:nvSpPr>
        <p:spPr/>
        <p:txBody>
          <a:bodyPr/>
          <a:lstStyle>
            <a:lvl1pPr algn="l">
              <a:defRPr/>
            </a:lvl1pPr>
          </a:lstStyle>
          <a:p>
            <a:r>
              <a:rPr lang="en-GB" dirty="0" smtClean="0"/>
              <a:t>Insert Confidentiality Level in slide footer </a:t>
            </a:r>
            <a:endParaRPr lang="en-GB" dirty="0"/>
          </a:p>
        </p:txBody>
      </p:sp>
      <p:sp>
        <p:nvSpPr>
          <p:cNvPr id="12" name="Slide Number Placeholder 11"/>
          <p:cNvSpPr>
            <a:spLocks noGrp="1"/>
          </p:cNvSpPr>
          <p:nvPr>
            <p:ph type="sldNum" sz="quarter" idx="11"/>
          </p:nvPr>
        </p:nvSpPr>
        <p:spPr/>
        <p:txBody>
          <a:bodyPr/>
          <a:lstStyle/>
          <a:p>
            <a:fld id="{72A83A2B-3358-44F8-83A0-4598795D8FB5}" type="slidenum">
              <a:rPr lang="en-GB" smtClean="0"/>
              <a:pPr/>
              <a:t>‹#›</a:t>
            </a:fld>
            <a:endParaRPr lang="en-GB" dirty="0"/>
          </a:p>
        </p:txBody>
      </p:sp>
      <p:sp>
        <p:nvSpPr>
          <p:cNvPr id="2" name="Date Placeholder 1"/>
          <p:cNvSpPr>
            <a:spLocks noGrp="1"/>
          </p:cNvSpPr>
          <p:nvPr>
            <p:ph type="dt" sz="half" idx="12"/>
          </p:nvPr>
        </p:nvSpPr>
        <p:spPr/>
        <p:txBody>
          <a:bodyPr/>
          <a:lstStyle/>
          <a:p>
            <a:fld id="{6A7C8834-FB40-4F56-935F-46565A85CAC1}" type="datetime3">
              <a:rPr lang="en-US" smtClean="0"/>
              <a:t>26 October 2017</a:t>
            </a:fld>
            <a:endParaRPr lang="en-GB"/>
          </a:p>
        </p:txBody>
      </p:sp>
    </p:spTree>
    <p:extLst>
      <p:ext uri="{BB962C8B-B14F-4D97-AF65-F5344CB8AC3E}">
        <p14:creationId xmlns:p14="http://schemas.microsoft.com/office/powerpoint/2010/main" val="22368149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and 2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199" y="205199"/>
            <a:ext cx="7810717" cy="876453"/>
          </a:xfrm>
        </p:spPr>
        <p:txBody>
          <a:bodyPr/>
          <a:lstStyle>
            <a:lvl1pPr>
              <a:lnSpc>
                <a:spcPct val="100000"/>
              </a:lnSpc>
              <a:defRPr>
                <a:latin typeface="Vodafone Rg" pitchFamily="34" charset="0"/>
              </a:defRPr>
            </a:lvl1pPr>
          </a:lstStyle>
          <a:p>
            <a:r>
              <a:rPr lang="en-US" smtClean="0"/>
              <a:t>Click to edit Master title style</a:t>
            </a:r>
            <a:endParaRPr lang="en-GB" dirty="0"/>
          </a:p>
        </p:txBody>
      </p:sp>
      <p:sp>
        <p:nvSpPr>
          <p:cNvPr id="3" name="Content Placeholder 2"/>
          <p:cNvSpPr>
            <a:spLocks noGrp="1"/>
          </p:cNvSpPr>
          <p:nvPr userDrawn="1">
            <p:ph idx="1"/>
          </p:nvPr>
        </p:nvSpPr>
        <p:spPr>
          <a:xfrm>
            <a:off x="457200" y="1081653"/>
            <a:ext cx="3817620" cy="3577660"/>
          </a:xfrm>
        </p:spPr>
        <p:txBody>
          <a:bodyPr vert="horz" lIns="0" tIns="0" rIns="0" bIns="0" rtlCol="0" anchor="t" anchorCtr="0">
            <a:noAutofit/>
          </a:bodyPr>
          <a:lstStyle>
            <a:lvl1pPr>
              <a:defRPr lang="en-US" sz="1600" dirty="0" smtClean="0"/>
            </a:lvl1pPr>
            <a:lvl2pPr>
              <a:defRPr lang="en-US" sz="1200" dirty="0" smtClean="0"/>
            </a:lvl2pPr>
            <a:lvl3pPr>
              <a:defRPr lang="en-US" sz="1200" dirty="0" smtClean="0"/>
            </a:lvl3pPr>
          </a:lstStyle>
          <a:p>
            <a:pPr lvl="0"/>
            <a:r>
              <a:rPr lang="en-US" smtClean="0"/>
              <a:t>Edit Master text styles</a:t>
            </a:r>
          </a:p>
          <a:p>
            <a:pPr lvl="1"/>
            <a:r>
              <a:rPr lang="en-US" smtClean="0"/>
              <a:t>Second level</a:t>
            </a:r>
          </a:p>
          <a:p>
            <a:pPr lvl="2"/>
            <a:r>
              <a:rPr lang="en-US" smtClean="0"/>
              <a:t>Third level</a:t>
            </a:r>
          </a:p>
        </p:txBody>
      </p:sp>
      <p:sp>
        <p:nvSpPr>
          <p:cNvPr id="5" name="Content Placeholder 4"/>
          <p:cNvSpPr>
            <a:spLocks noGrp="1"/>
          </p:cNvSpPr>
          <p:nvPr>
            <p:ph sz="quarter" idx="11"/>
          </p:nvPr>
        </p:nvSpPr>
        <p:spPr>
          <a:xfrm>
            <a:off x="4458691" y="1081653"/>
            <a:ext cx="3809225" cy="3577660"/>
          </a:xfrm>
        </p:spPr>
        <p:txBody>
          <a:bodyPr/>
          <a:lstStyle>
            <a:lvl1pPr>
              <a:defRPr sz="1600"/>
            </a:lvl1pPr>
            <a:lvl2pPr>
              <a:defRPr sz="1200"/>
            </a:lvl2pPr>
            <a:lvl3pPr>
              <a:defRPr sz="1200"/>
            </a:lvl3pPr>
            <a:lvl4pPr>
              <a:defRPr sz="1100"/>
            </a:lvl4pPr>
            <a:lvl5pPr>
              <a:defRPr sz="11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Footer Placeholder 8"/>
          <p:cNvSpPr>
            <a:spLocks noGrp="1"/>
          </p:cNvSpPr>
          <p:nvPr>
            <p:ph type="ftr" sz="quarter" idx="12"/>
          </p:nvPr>
        </p:nvSpPr>
        <p:spPr/>
        <p:txBody>
          <a:bodyPr/>
          <a:lstStyle/>
          <a:p>
            <a:pPr lvl="0" algn="l"/>
            <a:r>
              <a:rPr lang="en-GB" dirty="0" smtClean="0">
                <a:solidFill>
                  <a:schemeClr val="tx1"/>
                </a:solidFill>
              </a:rPr>
              <a:t>Insert Confidentiality Level in slide footer </a:t>
            </a:r>
            <a:endParaRPr lang="en-GB" dirty="0">
              <a:solidFill>
                <a:schemeClr val="tx1"/>
              </a:solidFill>
            </a:endParaRPr>
          </a:p>
        </p:txBody>
      </p:sp>
      <p:sp>
        <p:nvSpPr>
          <p:cNvPr id="10" name="Slide Number Placeholder 9"/>
          <p:cNvSpPr>
            <a:spLocks noGrp="1"/>
          </p:cNvSpPr>
          <p:nvPr>
            <p:ph type="sldNum" sz="quarter" idx="13"/>
          </p:nvPr>
        </p:nvSpPr>
        <p:spPr/>
        <p:txBody>
          <a:bodyPr/>
          <a:lstStyle/>
          <a:p>
            <a:fld id="{72A83A2B-3358-44F8-83A0-4598795D8FB5}" type="slidenum">
              <a:rPr lang="en-GB" smtClean="0"/>
              <a:pPr/>
              <a:t>‹#›</a:t>
            </a:fld>
            <a:endParaRPr lang="en-GB" dirty="0"/>
          </a:p>
        </p:txBody>
      </p:sp>
      <p:sp>
        <p:nvSpPr>
          <p:cNvPr id="4" name="Date Placeholder 3"/>
          <p:cNvSpPr>
            <a:spLocks noGrp="1"/>
          </p:cNvSpPr>
          <p:nvPr>
            <p:ph type="dt" sz="half" idx="14"/>
          </p:nvPr>
        </p:nvSpPr>
        <p:spPr/>
        <p:txBody>
          <a:bodyPr/>
          <a:lstStyle/>
          <a:p>
            <a:fld id="{AE406781-6558-4EBC-BD9F-FE5D24C6349C}" type="datetime3">
              <a:rPr lang="en-US" smtClean="0"/>
              <a:t>26 October 2017</a:t>
            </a:fld>
            <a:endParaRPr lang="en-GB"/>
          </a:p>
        </p:txBody>
      </p:sp>
    </p:spTree>
    <p:extLst>
      <p:ext uri="{BB962C8B-B14F-4D97-AF65-F5344CB8AC3E}">
        <p14:creationId xmlns:p14="http://schemas.microsoft.com/office/powerpoint/2010/main" val="199481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03">
          <p15:clr>
            <a:srgbClr val="FBAE40"/>
          </p15:clr>
        </p15:guide>
        <p15:guide id="2" pos="2695">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38F4E7F5-8103-F74E-BDDD-6B6F4E69CDA1}" type="datetimeFigureOut">
              <a:rPr lang="en-US" smtClean="0"/>
              <a:t>10/26/17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3A9E0-30EF-0B44-8627-C5382C067024}" type="slidenum">
              <a:rPr lang="en-US" smtClean="0"/>
              <a:t>‹#›</a:t>
            </a:fld>
            <a:endParaRPr lang="en-US"/>
          </a:p>
        </p:txBody>
      </p:sp>
    </p:spTree>
    <p:extLst>
      <p:ext uri="{BB962C8B-B14F-4D97-AF65-F5344CB8AC3E}">
        <p14:creationId xmlns:p14="http://schemas.microsoft.com/office/powerpoint/2010/main" val="2119868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Image 4 One Line">
    <p:spTree>
      <p:nvGrpSpPr>
        <p:cNvPr id="1" name=""/>
        <p:cNvGrpSpPr/>
        <p:nvPr/>
      </p:nvGrpSpPr>
      <p:grpSpPr>
        <a:xfrm>
          <a:off x="0" y="0"/>
          <a:ext cx="0" cy="0"/>
          <a:chOff x="0" y="0"/>
          <a:chExt cx="0" cy="0"/>
        </a:xfrm>
      </p:grpSpPr>
      <p:grpSp>
        <p:nvGrpSpPr>
          <p:cNvPr id="6" name="Group 5"/>
          <p:cNvGrpSpPr/>
          <p:nvPr/>
        </p:nvGrpSpPr>
        <p:grpSpPr>
          <a:xfrm>
            <a:off x="678" y="763"/>
            <a:ext cx="9141289" cy="5141975"/>
            <a:chOff x="678" y="763"/>
            <a:chExt cx="9141289" cy="5141975"/>
          </a:xfrm>
        </p:grpSpPr>
        <p:pic>
          <p:nvPicPr>
            <p:cNvPr id="10" name="Picture 9"/>
            <p:cNvPicPr>
              <a:picLocks noChangeAspect="1"/>
            </p:cNvPicPr>
            <p:nvPr userDrawn="1"/>
          </p:nvPicPr>
          <p:blipFill>
            <a:blip r:embed="rId2"/>
            <a:stretch>
              <a:fillRect/>
            </a:stretch>
          </p:blipFill>
          <p:spPr>
            <a:xfrm>
              <a:off x="678" y="763"/>
              <a:ext cx="9141289" cy="5141975"/>
            </a:xfrm>
            <a:prstGeom prst="rect">
              <a:avLst/>
            </a:prstGeom>
          </p:spPr>
        </p:pic>
        <p:pic>
          <p:nvPicPr>
            <p:cNvPr id="5" name="Picture 4"/>
            <p:cNvPicPr>
              <a:picLocks noChangeAspect="1"/>
            </p:cNvPicPr>
            <p:nvPr userDrawn="1"/>
          </p:nvPicPr>
          <p:blipFill>
            <a:blip r:embed="rId3"/>
            <a:stretch>
              <a:fillRect/>
            </a:stretch>
          </p:blipFill>
          <p:spPr>
            <a:xfrm>
              <a:off x="3710181" y="854869"/>
              <a:ext cx="2207655" cy="3548448"/>
            </a:xfrm>
            <a:prstGeom prst="rect">
              <a:avLst/>
            </a:prstGeom>
          </p:spPr>
        </p:pic>
      </p:grpSp>
      <p:sp>
        <p:nvSpPr>
          <p:cNvPr id="2" name="Title 1"/>
          <p:cNvSpPr>
            <a:spLocks noGrp="1"/>
          </p:cNvSpPr>
          <p:nvPr>
            <p:ph type="ctrTitle"/>
          </p:nvPr>
        </p:nvSpPr>
        <p:spPr>
          <a:xfrm>
            <a:off x="4546600" y="3136357"/>
            <a:ext cx="4284074" cy="461912"/>
          </a:xfrm>
        </p:spPr>
        <p:txBody>
          <a:bodyPr anchor="t" anchorCtr="0">
            <a:noAutofit/>
          </a:bodyPr>
          <a:lstStyle>
            <a:lvl1pPr algn="l">
              <a:lnSpc>
                <a:spcPct val="90000"/>
              </a:lnSpc>
              <a:defRPr sz="3000" b="1" i="0">
                <a:solidFill>
                  <a:schemeClr val="accent1"/>
                </a:solidFill>
                <a:latin typeface="Vodafone Rg"/>
                <a:cs typeface="Vodafone Rg"/>
              </a:defRPr>
            </a:lvl1pPr>
          </a:lstStyle>
          <a:p>
            <a:r>
              <a:rPr lang="en-US" smtClean="0"/>
              <a:t>Click to edit Master title style</a:t>
            </a:r>
            <a:endParaRPr lang="en-GB" dirty="0"/>
          </a:p>
        </p:txBody>
      </p:sp>
      <p:sp>
        <p:nvSpPr>
          <p:cNvPr id="3" name="Subtitle 2"/>
          <p:cNvSpPr>
            <a:spLocks noGrp="1"/>
          </p:cNvSpPr>
          <p:nvPr>
            <p:ph type="subTitle" idx="1"/>
          </p:nvPr>
        </p:nvSpPr>
        <p:spPr>
          <a:xfrm>
            <a:off x="250826" y="4039360"/>
            <a:ext cx="2090449" cy="682887"/>
          </a:xfrm>
        </p:spPr>
        <p:txBody>
          <a:bodyPr anchor="b" anchorCtr="0">
            <a:noAutofit/>
          </a:bodyPr>
          <a:lstStyle>
            <a:lvl1pPr marL="0" indent="0" algn="l">
              <a:buNone/>
              <a:defRPr sz="1400">
                <a:solidFill>
                  <a:schemeClr val="bg1"/>
                </a:solidFill>
                <a:latin typeface="Vodafone Rg"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Footer Placeholder 3"/>
          <p:cNvSpPr>
            <a:spLocks noGrp="1"/>
          </p:cNvSpPr>
          <p:nvPr>
            <p:ph type="ftr" sz="quarter" idx="10"/>
          </p:nvPr>
        </p:nvSpPr>
        <p:spPr/>
        <p:txBody>
          <a:bodyPr/>
          <a:lstStyle>
            <a:lvl1pPr>
              <a:defRPr>
                <a:solidFill>
                  <a:schemeClr val="bg1"/>
                </a:solidFill>
              </a:defRPr>
            </a:lvl1pPr>
          </a:lstStyle>
          <a:p>
            <a:r>
              <a:rPr lang="en-GB" smtClean="0"/>
              <a:t>Insert Confidentiality Level in slide footer </a:t>
            </a:r>
            <a:endParaRPr lang="en-GB" dirty="0"/>
          </a:p>
        </p:txBody>
      </p:sp>
      <p:pic>
        <p:nvPicPr>
          <p:cNvPr id="8" name="Picture 7"/>
          <p:cNvPicPr>
            <a:picLocks noChangeAspect="1"/>
          </p:cNvPicPr>
          <p:nvPr/>
        </p:nvPicPr>
        <p:blipFill>
          <a:blip r:embed="rId4"/>
          <a:stretch>
            <a:fillRect/>
          </a:stretch>
        </p:blipFill>
        <p:spPr>
          <a:xfrm>
            <a:off x="8496840" y="4547241"/>
            <a:ext cx="396335" cy="396000"/>
          </a:xfrm>
          <a:prstGeom prst="rect">
            <a:avLst/>
          </a:prstGeom>
        </p:spPr>
      </p:pic>
    </p:spTree>
    <p:extLst/>
  </p:cSld>
  <p:clrMapOvr>
    <a:masterClrMapping/>
  </p:clrMapOvr>
  <p:hf hdr="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theme" Target="../theme/theme1.xml"/><Relationship Id="rId8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89"/>
          <a:stretch>
            <a:fillRect/>
          </a:stretch>
        </p:blipFill>
        <p:spPr>
          <a:xfrm>
            <a:off x="8496840" y="4547241"/>
            <a:ext cx="396335" cy="396000"/>
          </a:xfrm>
          <a:prstGeom prst="rect">
            <a:avLst/>
          </a:prstGeom>
        </p:spPr>
      </p:pic>
      <p:sp>
        <p:nvSpPr>
          <p:cNvPr id="2" name="Title Placeholder 1"/>
          <p:cNvSpPr>
            <a:spLocks noGrp="1"/>
          </p:cNvSpPr>
          <p:nvPr>
            <p:ph type="title"/>
          </p:nvPr>
        </p:nvSpPr>
        <p:spPr>
          <a:xfrm>
            <a:off x="250825" y="205978"/>
            <a:ext cx="8635526" cy="66747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250825" y="873457"/>
            <a:ext cx="5886450" cy="3603293"/>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4365295" y="4713136"/>
            <a:ext cx="413410" cy="238889"/>
          </a:xfrm>
          <a:prstGeom prst="rect">
            <a:avLst/>
          </a:prstGeom>
        </p:spPr>
        <p:txBody>
          <a:bodyPr vert="horz" lIns="0" tIns="0" rIns="0" bIns="0" rtlCol="0" anchor="b" anchorCtr="0"/>
          <a:lstStyle>
            <a:lvl1pPr algn="ctr">
              <a:defRPr sz="800">
                <a:solidFill>
                  <a:schemeClr val="tx1"/>
                </a:solidFill>
              </a:defRPr>
            </a:lvl1pPr>
          </a:lstStyle>
          <a:p>
            <a:fld id="{72A83A2B-3358-44F8-83A0-4598795D8FB5}" type="slidenum">
              <a:rPr lang="en-GB" smtClean="0"/>
              <a:pPr/>
              <a:t>‹#›</a:t>
            </a:fld>
            <a:endParaRPr lang="en-GB" dirty="0"/>
          </a:p>
        </p:txBody>
      </p:sp>
      <p:sp>
        <p:nvSpPr>
          <p:cNvPr id="6" name="Footer Placeholder 5"/>
          <p:cNvSpPr>
            <a:spLocks noGrp="1"/>
          </p:cNvSpPr>
          <p:nvPr>
            <p:ph type="ftr" sz="quarter" idx="3"/>
          </p:nvPr>
        </p:nvSpPr>
        <p:spPr>
          <a:xfrm>
            <a:off x="253395" y="4712099"/>
            <a:ext cx="2087880" cy="238889"/>
          </a:xfrm>
          <a:prstGeom prst="rect">
            <a:avLst/>
          </a:prstGeom>
        </p:spPr>
        <p:txBody>
          <a:bodyPr vert="horz" lIns="0" tIns="0" rIns="0" bIns="0" rtlCol="0" anchor="b" anchorCtr="0"/>
          <a:lstStyle>
            <a:lvl1pPr algn="l">
              <a:defRPr lang="en-IE" sz="800" kern="1200" dirty="0">
                <a:solidFill>
                  <a:schemeClr val="tx1"/>
                </a:solidFill>
                <a:latin typeface="+mn-lt"/>
                <a:ea typeface="+mn-ea"/>
                <a:cs typeface="+mn-cs"/>
              </a:defRPr>
            </a:lvl1pPr>
          </a:lstStyle>
          <a:p>
            <a:r>
              <a:rPr lang="en-GB" smtClean="0"/>
              <a:t>Insert Confidentiality Level in slide footer </a:t>
            </a:r>
            <a:endParaRPr lang="en-GB" dirty="0"/>
          </a:p>
        </p:txBody>
      </p:sp>
      <p:sp>
        <p:nvSpPr>
          <p:cNvPr id="5" name="Date Placeholder 4"/>
          <p:cNvSpPr>
            <a:spLocks noGrp="1"/>
          </p:cNvSpPr>
          <p:nvPr>
            <p:ph type="dt" sz="half" idx="2"/>
          </p:nvPr>
        </p:nvSpPr>
        <p:spPr>
          <a:xfrm>
            <a:off x="6137275" y="4712099"/>
            <a:ext cx="2133600" cy="238889"/>
          </a:xfrm>
          <a:prstGeom prst="rect">
            <a:avLst/>
          </a:prstGeom>
        </p:spPr>
        <p:txBody>
          <a:bodyPr vert="horz" lIns="0" tIns="0" rIns="0" bIns="0" rtlCol="0" anchor="b" anchorCtr="0"/>
          <a:lstStyle>
            <a:lvl1pPr>
              <a:defRPr lang="en-GB" sz="800" smtClean="0"/>
            </a:lvl1pPr>
          </a:lstStyle>
          <a:p>
            <a:fld id="{AD47607F-D0CB-4AC6-9566-046428C59115}" type="datetime3">
              <a:rPr lang="en-US" smtClean="0"/>
              <a:t>26 October 2017</a:t>
            </a:fld>
            <a:endParaRPr lang="en-GB"/>
          </a:p>
        </p:txBody>
      </p:sp>
    </p:spTree>
    <p:extLst>
      <p:ext uri="{BB962C8B-B14F-4D97-AF65-F5344CB8AC3E}">
        <p14:creationId xmlns:p14="http://schemas.microsoft.com/office/powerpoint/2010/main" val="82489381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58" r:id="rId55"/>
    <p:sldLayoutId id="2147483759" r:id="rId56"/>
    <p:sldLayoutId id="2147483760" r:id="rId57"/>
    <p:sldLayoutId id="2147483761" r:id="rId58"/>
    <p:sldLayoutId id="2147483762" r:id="rId59"/>
    <p:sldLayoutId id="2147483763" r:id="rId60"/>
    <p:sldLayoutId id="2147483764" r:id="rId61"/>
    <p:sldLayoutId id="2147483765" r:id="rId62"/>
    <p:sldLayoutId id="2147483766" r:id="rId63"/>
    <p:sldLayoutId id="2147483767" r:id="rId64"/>
    <p:sldLayoutId id="2147483768" r:id="rId65"/>
    <p:sldLayoutId id="2147483769" r:id="rId66"/>
    <p:sldLayoutId id="2147483770" r:id="rId67"/>
    <p:sldLayoutId id="2147483771" r:id="rId68"/>
    <p:sldLayoutId id="2147483772" r:id="rId69"/>
    <p:sldLayoutId id="2147483773" r:id="rId70"/>
    <p:sldLayoutId id="2147483774" r:id="rId71"/>
    <p:sldLayoutId id="2147483775" r:id="rId72"/>
    <p:sldLayoutId id="2147483776" r:id="rId73"/>
    <p:sldLayoutId id="2147483777" r:id="rId74"/>
    <p:sldLayoutId id="2147483778" r:id="rId75"/>
    <p:sldLayoutId id="2147483779" r:id="rId76"/>
    <p:sldLayoutId id="2147483780" r:id="rId77"/>
    <p:sldLayoutId id="2147483781" r:id="rId78"/>
    <p:sldLayoutId id="2147483782" r:id="rId79"/>
    <p:sldLayoutId id="2147483783" r:id="rId80"/>
    <p:sldLayoutId id="2147483784" r:id="rId81"/>
    <p:sldLayoutId id="2147483785" r:id="rId82"/>
    <p:sldLayoutId id="2147483787" r:id="rId83"/>
    <p:sldLayoutId id="2147483788" r:id="rId84"/>
    <p:sldLayoutId id="2147483789" r:id="rId85"/>
    <p:sldLayoutId id="2147483668" r:id="rId86"/>
    <p:sldLayoutId id="2147483793" r:id="rId8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80000"/>
        </a:lnSpc>
        <a:spcBef>
          <a:spcPct val="0"/>
        </a:spcBef>
        <a:buNone/>
        <a:defRPr sz="2400" b="1" kern="1200">
          <a:solidFill>
            <a:schemeClr val="accent1"/>
          </a:solidFill>
          <a:latin typeface="Vodafone Rg" pitchFamily="34" charset="0"/>
          <a:ea typeface="+mj-ea"/>
          <a:cs typeface="+mj-cs"/>
        </a:defRPr>
      </a:lvl1pPr>
    </p:titleStyle>
    <p:bodyStyle>
      <a:lvl1pPr marL="138113" indent="-138113" algn="l" defTabSz="914400"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347663" indent="-147638"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385763" indent="1460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717550" indent="-150813"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914400" indent="-1619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58">
          <p15:clr>
            <a:srgbClr val="F26B43"/>
          </p15:clr>
        </p15:guide>
        <p15:guide id="3" orient="horz" pos="2820">
          <p15:clr>
            <a:srgbClr val="F26B43"/>
          </p15:clr>
        </p15:guide>
        <p15:guide id="4" pos="5602">
          <p15:clr>
            <a:srgbClr val="F26B43"/>
          </p15:clr>
        </p15:guide>
        <p15:guide id="5" pos="2812">
          <p15:clr>
            <a:srgbClr val="F26B43"/>
          </p15:clr>
        </p15:guide>
        <p15:guide id="6" pos="2948">
          <p15:clr>
            <a:srgbClr val="F26B43"/>
          </p15:clr>
        </p15:guide>
        <p15:guide id="7" orient="horz" pos="554">
          <p15:clr>
            <a:srgbClr val="F26B43"/>
          </p15:clr>
        </p15:guide>
        <p15:guide id="8" pos="284" userDrawn="1">
          <p15:clr>
            <a:srgbClr val="F26B43"/>
          </p15:clr>
        </p15:guide>
        <p15:guide id="9" pos="5216" userDrawn="1">
          <p15:clr>
            <a:srgbClr val="F26B43"/>
          </p15:clr>
        </p15:guide>
        <p15:guide id="10" orient="horz" pos="2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0.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91.png"/><Relationship Id="rId4" Type="http://schemas.openxmlformats.org/officeDocument/2006/relationships/image" Target="../media/image92.png"/><Relationship Id="rId5" Type="http://schemas.openxmlformats.org/officeDocument/2006/relationships/image" Target="../media/image93.png"/><Relationship Id="rId6" Type="http://schemas.openxmlformats.org/officeDocument/2006/relationships/image" Target="../media/image94.png"/><Relationship Id="rId1" Type="http://schemas.openxmlformats.org/officeDocument/2006/relationships/slideLayout" Target="../slideLayouts/slideLayout7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1.png"/><Relationship Id="rId5" Type="http://schemas.openxmlformats.org/officeDocument/2006/relationships/image" Target="../media/image92.png"/><Relationship Id="rId6" Type="http://schemas.openxmlformats.org/officeDocument/2006/relationships/image" Target="../media/image93.png"/><Relationship Id="rId7" Type="http://schemas.openxmlformats.org/officeDocument/2006/relationships/image" Target="../media/image95.jpg"/><Relationship Id="rId8" Type="http://schemas.openxmlformats.org/officeDocument/2006/relationships/image" Target="../media/image96.png"/><Relationship Id="rId1" Type="http://schemas.openxmlformats.org/officeDocument/2006/relationships/slideLayout" Target="../slideLayouts/slideLayout74.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92.png"/><Relationship Id="rId4" Type="http://schemas.openxmlformats.org/officeDocument/2006/relationships/image" Target="../media/image93.png"/><Relationship Id="rId5" Type="http://schemas.openxmlformats.org/officeDocument/2006/relationships/image" Target="../media/image94.png"/><Relationship Id="rId6" Type="http://schemas.openxmlformats.org/officeDocument/2006/relationships/image" Target="../media/image97.png"/><Relationship Id="rId1" Type="http://schemas.openxmlformats.org/officeDocument/2006/relationships/slideLayout" Target="../slideLayouts/slideLayout60.xml"/><Relationship Id="rId2" Type="http://schemas.openxmlformats.org/officeDocument/2006/relationships/image" Target="../media/image9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98.emf"/></Relationships>
</file>

<file path=ppt/slides/_rels/slide15.xml.rels><?xml version="1.0" encoding="UTF-8" standalone="yes"?>
<Relationships xmlns="http://schemas.openxmlformats.org/package/2006/relationships"><Relationship Id="rId3" Type="http://schemas.openxmlformats.org/officeDocument/2006/relationships/image" Target="../media/image92.png"/><Relationship Id="rId4" Type="http://schemas.openxmlformats.org/officeDocument/2006/relationships/image" Target="../media/image93.png"/><Relationship Id="rId5" Type="http://schemas.openxmlformats.org/officeDocument/2006/relationships/image" Target="../media/image94.png"/><Relationship Id="rId1" Type="http://schemas.openxmlformats.org/officeDocument/2006/relationships/slideLayout" Target="../slideLayouts/slideLayout60.xml"/><Relationship Id="rId2" Type="http://schemas.openxmlformats.org/officeDocument/2006/relationships/image" Target="../media/image9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9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2.xml"/><Relationship Id="rId3" Type="http://schemas.openxmlformats.org/officeDocument/2006/relationships/image" Target="../media/image8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10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10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8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3.xml"/><Relationship Id="rId3" Type="http://schemas.openxmlformats.org/officeDocument/2006/relationships/image" Target="../media/image8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image" Target="../media/image8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image" Target="../media/image8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xml"/><Relationship Id="rId3" Type="http://schemas.openxmlformats.org/officeDocument/2006/relationships/image" Target="../media/image8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5.xml"/><Relationship Id="rId3" Type="http://schemas.openxmlformats.org/officeDocument/2006/relationships/image" Target="../media/image9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Our Journey to the Cloud</a:t>
            </a:r>
            <a:endParaRPr lang="en-US" dirty="0"/>
          </a:p>
        </p:txBody>
      </p:sp>
      <p:sp>
        <p:nvSpPr>
          <p:cNvPr id="6" name="Subtitle 5"/>
          <p:cNvSpPr>
            <a:spLocks noGrp="1"/>
          </p:cNvSpPr>
          <p:nvPr>
            <p:ph type="subTitle" idx="1"/>
          </p:nvPr>
        </p:nvSpPr>
        <p:spPr/>
        <p:txBody>
          <a:bodyPr/>
          <a:lstStyle/>
          <a:p>
            <a:r>
              <a:rPr lang="en-GB" dirty="0" smtClean="0"/>
              <a:t>Grant Tate</a:t>
            </a:r>
          </a:p>
        </p:txBody>
      </p:sp>
      <p:sp>
        <p:nvSpPr>
          <p:cNvPr id="4" name="Footer Placeholder 3"/>
          <p:cNvSpPr>
            <a:spLocks noGrp="1"/>
          </p:cNvSpPr>
          <p:nvPr>
            <p:ph type="ftr" sz="quarter" idx="10"/>
          </p:nvPr>
        </p:nvSpPr>
        <p:spPr/>
        <p:txBody>
          <a:bodyPr/>
          <a:lstStyle/>
          <a:p>
            <a:pPr lvl="0"/>
            <a:r>
              <a:rPr lang="en-GB" dirty="0" smtClean="0"/>
              <a:t>Vodacom Cloud Services</a:t>
            </a:r>
            <a:endParaRPr lang="en-GB" dirty="0"/>
          </a:p>
        </p:txBody>
      </p:sp>
    </p:spTree>
    <p:extLst>
      <p:ext uri="{BB962C8B-B14F-4D97-AF65-F5344CB8AC3E}">
        <p14:creationId xmlns:p14="http://schemas.microsoft.com/office/powerpoint/2010/main" val="4211799563"/>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000" y="143956"/>
            <a:ext cx="8636000" cy="666750"/>
          </a:xfrm>
        </p:spPr>
        <p:txBody>
          <a:bodyPr/>
          <a:lstStyle/>
          <a:p>
            <a:r>
              <a:rPr lang="en-GB" dirty="0" smtClean="0"/>
              <a:t>Organisational </a:t>
            </a:r>
            <a:r>
              <a:rPr lang="en-GB" dirty="0"/>
              <a:t>Maturity: </a:t>
            </a:r>
            <a:r>
              <a:rPr lang="en-GB" dirty="0" smtClean="0">
                <a:solidFill>
                  <a:schemeClr val="bg1">
                    <a:lumMod val="50000"/>
                  </a:schemeClr>
                </a:solidFill>
              </a:rPr>
              <a:t>DevOps or bust</a:t>
            </a:r>
            <a:endParaRPr lang="en-GB" dirty="0"/>
          </a:p>
        </p:txBody>
      </p:sp>
      <p:graphicFrame>
        <p:nvGraphicFramePr>
          <p:cNvPr id="8" name="Diagram 7"/>
          <p:cNvGraphicFramePr/>
          <p:nvPr>
            <p:extLst>
              <p:ext uri="{D42A27DB-BD31-4B8C-83A1-F6EECF244321}">
                <p14:modId xmlns:p14="http://schemas.microsoft.com/office/powerpoint/2010/main" val="737764073"/>
              </p:ext>
            </p:extLst>
          </p:nvPr>
        </p:nvGraphicFramePr>
        <p:xfrm>
          <a:off x="1524000" y="810706"/>
          <a:ext cx="6096000" cy="3793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549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dgm id="{ABE77EE9-55C5-48A0-8815-BC41ECAAD8ED}"/>
                                            </p:graphicEl>
                                          </p:spTgt>
                                        </p:tgtEl>
                                        <p:attrNameLst>
                                          <p:attrName>style.visibility</p:attrName>
                                        </p:attrNameLst>
                                      </p:cBhvr>
                                      <p:to>
                                        <p:strVal val="visible"/>
                                      </p:to>
                                    </p:set>
                                    <p:animEffect transition="in" filter="fade">
                                      <p:cBhvr>
                                        <p:cTn id="7" dur="500"/>
                                        <p:tgtEl>
                                          <p:spTgt spid="8">
                                            <p:graphicEl>
                                              <a:dgm id="{ABE77EE9-55C5-48A0-8815-BC41ECAAD8E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3A7AA7AA-FE90-4567-9910-8C017A3376B8}"/>
                                            </p:graphicEl>
                                          </p:spTgt>
                                        </p:tgtEl>
                                        <p:attrNameLst>
                                          <p:attrName>style.visibility</p:attrName>
                                        </p:attrNameLst>
                                      </p:cBhvr>
                                      <p:to>
                                        <p:strVal val="visible"/>
                                      </p:to>
                                    </p:set>
                                    <p:animEffect transition="in" filter="fade">
                                      <p:cBhvr>
                                        <p:cTn id="10" dur="500"/>
                                        <p:tgtEl>
                                          <p:spTgt spid="8">
                                            <p:graphicEl>
                                              <a:dgm id="{3A7AA7AA-FE90-4567-9910-8C017A3376B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graphicEl>
                                              <a:dgm id="{13642045-299F-4231-9532-7E6299D37C81}"/>
                                            </p:graphicEl>
                                          </p:spTgt>
                                        </p:tgtEl>
                                        <p:attrNameLst>
                                          <p:attrName>style.visibility</p:attrName>
                                        </p:attrNameLst>
                                      </p:cBhvr>
                                      <p:to>
                                        <p:strVal val="visible"/>
                                      </p:to>
                                    </p:set>
                                    <p:animEffect transition="in" filter="fade">
                                      <p:cBhvr>
                                        <p:cTn id="13" dur="500"/>
                                        <p:tgtEl>
                                          <p:spTgt spid="8">
                                            <p:graphicEl>
                                              <a:dgm id="{13642045-299F-4231-9532-7E6299D37C81}"/>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graphicEl>
                                              <a:dgm id="{602D9028-13C7-407C-90C9-31EE9E1A72BC}"/>
                                            </p:graphicEl>
                                          </p:spTgt>
                                        </p:tgtEl>
                                        <p:attrNameLst>
                                          <p:attrName>style.visibility</p:attrName>
                                        </p:attrNameLst>
                                      </p:cBhvr>
                                      <p:to>
                                        <p:strVal val="visible"/>
                                      </p:to>
                                    </p:set>
                                    <p:animEffect transition="in" filter="fade">
                                      <p:cBhvr>
                                        <p:cTn id="16" dur="500"/>
                                        <p:tgtEl>
                                          <p:spTgt spid="8">
                                            <p:graphicEl>
                                              <a:dgm id="{602D9028-13C7-407C-90C9-31EE9E1A72BC}"/>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graphicEl>
                                              <a:dgm id="{164E13B4-6FA0-40DE-B06D-E0644DF0296C}"/>
                                            </p:graphicEl>
                                          </p:spTgt>
                                        </p:tgtEl>
                                        <p:attrNameLst>
                                          <p:attrName>style.visibility</p:attrName>
                                        </p:attrNameLst>
                                      </p:cBhvr>
                                      <p:to>
                                        <p:strVal val="visible"/>
                                      </p:to>
                                    </p:set>
                                    <p:animEffect transition="in" filter="fade">
                                      <p:cBhvr>
                                        <p:cTn id="19" dur="500"/>
                                        <p:tgtEl>
                                          <p:spTgt spid="8">
                                            <p:graphicEl>
                                              <a:dgm id="{164E13B4-6FA0-40DE-B06D-E0644DF0296C}"/>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graphicEl>
                                              <a:dgm id="{A85E377F-1316-4C49-AC30-17F949E8055B}"/>
                                            </p:graphicEl>
                                          </p:spTgt>
                                        </p:tgtEl>
                                        <p:attrNameLst>
                                          <p:attrName>style.visibility</p:attrName>
                                        </p:attrNameLst>
                                      </p:cBhvr>
                                      <p:to>
                                        <p:strVal val="visible"/>
                                      </p:to>
                                    </p:set>
                                    <p:animEffect transition="in" filter="fade">
                                      <p:cBhvr>
                                        <p:cTn id="22" dur="500"/>
                                        <p:tgtEl>
                                          <p:spTgt spid="8">
                                            <p:graphicEl>
                                              <a:dgm id="{A85E377F-1316-4C49-AC30-17F949E8055B}"/>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graphicEl>
                                              <a:dgm id="{309D7ABF-26E4-4D40-8FAA-F2544CAECBCC}"/>
                                            </p:graphicEl>
                                          </p:spTgt>
                                        </p:tgtEl>
                                        <p:attrNameLst>
                                          <p:attrName>style.visibility</p:attrName>
                                        </p:attrNameLst>
                                      </p:cBhvr>
                                      <p:to>
                                        <p:strVal val="visible"/>
                                      </p:to>
                                    </p:set>
                                    <p:animEffect transition="in" filter="fade">
                                      <p:cBhvr>
                                        <p:cTn id="25" dur="500"/>
                                        <p:tgtEl>
                                          <p:spTgt spid="8">
                                            <p:graphicEl>
                                              <a:dgm id="{309D7ABF-26E4-4D40-8FAA-F2544CAECBCC}"/>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graphicEl>
                                              <a:dgm id="{346792B2-F9C0-412B-9E1B-AE61BD76AC44}"/>
                                            </p:graphicEl>
                                          </p:spTgt>
                                        </p:tgtEl>
                                        <p:attrNameLst>
                                          <p:attrName>style.visibility</p:attrName>
                                        </p:attrNameLst>
                                      </p:cBhvr>
                                      <p:to>
                                        <p:strVal val="visible"/>
                                      </p:to>
                                    </p:set>
                                    <p:animEffect transition="in" filter="fade">
                                      <p:cBhvr>
                                        <p:cTn id="28" dur="500"/>
                                        <p:tgtEl>
                                          <p:spTgt spid="8">
                                            <p:graphicEl>
                                              <a:dgm id="{346792B2-F9C0-412B-9E1B-AE61BD76AC4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7D60BDE1-EB85-4F35-A49C-EC7D90A2E438}"/>
                                            </p:graphicEl>
                                          </p:spTgt>
                                        </p:tgtEl>
                                        <p:attrNameLst>
                                          <p:attrName>style.visibility</p:attrName>
                                        </p:attrNameLst>
                                      </p:cBhvr>
                                      <p:to>
                                        <p:strVal val="visible"/>
                                      </p:to>
                                    </p:set>
                                    <p:animEffect transition="in" filter="fade">
                                      <p:cBhvr>
                                        <p:cTn id="31" dur="500"/>
                                        <p:tgtEl>
                                          <p:spTgt spid="8">
                                            <p:graphicEl>
                                              <a:dgm id="{7D60BDE1-EB85-4F35-A49C-EC7D90A2E438}"/>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graphicEl>
                                              <a:dgm id="{A9FDE79C-CA32-4048-B871-CC9EE9FA4426}"/>
                                            </p:graphicEl>
                                          </p:spTgt>
                                        </p:tgtEl>
                                        <p:attrNameLst>
                                          <p:attrName>style.visibility</p:attrName>
                                        </p:attrNameLst>
                                      </p:cBhvr>
                                      <p:to>
                                        <p:strVal val="visible"/>
                                      </p:to>
                                    </p:set>
                                    <p:animEffect transition="in" filter="fade">
                                      <p:cBhvr>
                                        <p:cTn id="34" dur="500"/>
                                        <p:tgtEl>
                                          <p:spTgt spid="8">
                                            <p:graphicEl>
                                              <a:dgm id="{A9FDE79C-CA32-4048-B871-CC9EE9FA442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graphicEl>
                                              <a:dgm id="{34798AC3-2FA4-414B-A95D-DEE0A2EC928A}"/>
                                            </p:graphicEl>
                                          </p:spTgt>
                                        </p:tgtEl>
                                        <p:attrNameLst>
                                          <p:attrName>style.visibility</p:attrName>
                                        </p:attrNameLst>
                                      </p:cBhvr>
                                      <p:to>
                                        <p:strVal val="visible"/>
                                      </p:to>
                                    </p:set>
                                    <p:animEffect transition="in" filter="fade">
                                      <p:cBhvr>
                                        <p:cTn id="37" dur="500"/>
                                        <p:tgtEl>
                                          <p:spTgt spid="8">
                                            <p:graphicEl>
                                              <a:dgm id="{34798AC3-2FA4-414B-A95D-DEE0A2EC928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A6F3ED78-A0A9-478F-B55E-B1BB99675AB8}"/>
                                            </p:graphicEl>
                                          </p:spTgt>
                                        </p:tgtEl>
                                        <p:attrNameLst>
                                          <p:attrName>style.visibility</p:attrName>
                                        </p:attrNameLst>
                                      </p:cBhvr>
                                      <p:to>
                                        <p:strVal val="visible"/>
                                      </p:to>
                                    </p:set>
                                    <p:animEffect transition="in" filter="fade">
                                      <p:cBhvr>
                                        <p:cTn id="42" dur="500"/>
                                        <p:tgtEl>
                                          <p:spTgt spid="8">
                                            <p:graphicEl>
                                              <a:dgm id="{A6F3ED78-A0A9-478F-B55E-B1BB99675AB8}"/>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graphicEl>
                                              <a:dgm id="{8515C2DC-F35D-4E63-B97C-D4668A922617}"/>
                                            </p:graphicEl>
                                          </p:spTgt>
                                        </p:tgtEl>
                                        <p:attrNameLst>
                                          <p:attrName>style.visibility</p:attrName>
                                        </p:attrNameLst>
                                      </p:cBhvr>
                                      <p:to>
                                        <p:strVal val="visible"/>
                                      </p:to>
                                    </p:set>
                                    <p:animEffect transition="in" filter="fade">
                                      <p:cBhvr>
                                        <p:cTn id="45" dur="500"/>
                                        <p:tgtEl>
                                          <p:spTgt spid="8">
                                            <p:graphicEl>
                                              <a:dgm id="{8515C2DC-F35D-4E63-B97C-D4668A922617}"/>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graphicEl>
                                              <a:dgm id="{53CCB47E-A23C-4B2A-B759-BCA066E2F253}"/>
                                            </p:graphicEl>
                                          </p:spTgt>
                                        </p:tgtEl>
                                        <p:attrNameLst>
                                          <p:attrName>style.visibility</p:attrName>
                                        </p:attrNameLst>
                                      </p:cBhvr>
                                      <p:to>
                                        <p:strVal val="visible"/>
                                      </p:to>
                                    </p:set>
                                    <p:animEffect transition="in" filter="fade">
                                      <p:cBhvr>
                                        <p:cTn id="48" dur="500"/>
                                        <p:tgtEl>
                                          <p:spTgt spid="8">
                                            <p:graphicEl>
                                              <a:dgm id="{53CCB47E-A23C-4B2A-B759-BCA066E2F253}"/>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graphicEl>
                                              <a:dgm id="{EE079133-7E2C-4A19-9F12-297DB4AB78BB}"/>
                                            </p:graphicEl>
                                          </p:spTgt>
                                        </p:tgtEl>
                                        <p:attrNameLst>
                                          <p:attrName>style.visibility</p:attrName>
                                        </p:attrNameLst>
                                      </p:cBhvr>
                                      <p:to>
                                        <p:strVal val="visible"/>
                                      </p:to>
                                    </p:set>
                                    <p:animEffect transition="in" filter="fade">
                                      <p:cBhvr>
                                        <p:cTn id="51" dur="500"/>
                                        <p:tgtEl>
                                          <p:spTgt spid="8">
                                            <p:graphicEl>
                                              <a:dgm id="{EE079133-7E2C-4A19-9F12-297DB4AB78BB}"/>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graphicEl>
                                              <a:dgm id="{B0CD7A45-30E0-4AF3-82E6-6990E1202DD9}"/>
                                            </p:graphicEl>
                                          </p:spTgt>
                                        </p:tgtEl>
                                        <p:attrNameLst>
                                          <p:attrName>style.visibility</p:attrName>
                                        </p:attrNameLst>
                                      </p:cBhvr>
                                      <p:to>
                                        <p:strVal val="visible"/>
                                      </p:to>
                                    </p:set>
                                    <p:animEffect transition="in" filter="fade">
                                      <p:cBhvr>
                                        <p:cTn id="54" dur="500"/>
                                        <p:tgtEl>
                                          <p:spTgt spid="8">
                                            <p:graphicEl>
                                              <a:dgm id="{B0CD7A45-30E0-4AF3-82E6-6990E1202DD9}"/>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graphicEl>
                                              <a:dgm id="{4547AFD5-C7FB-4FA8-B3F0-24D9C52E212F}"/>
                                            </p:graphicEl>
                                          </p:spTgt>
                                        </p:tgtEl>
                                        <p:attrNameLst>
                                          <p:attrName>style.visibility</p:attrName>
                                        </p:attrNameLst>
                                      </p:cBhvr>
                                      <p:to>
                                        <p:strVal val="visible"/>
                                      </p:to>
                                    </p:set>
                                    <p:animEffect transition="in" filter="fade">
                                      <p:cBhvr>
                                        <p:cTn id="57" dur="500"/>
                                        <p:tgtEl>
                                          <p:spTgt spid="8">
                                            <p:graphicEl>
                                              <a:dgm id="{4547AFD5-C7FB-4FA8-B3F0-24D9C52E212F}"/>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
                                            <p:graphicEl>
                                              <a:dgm id="{6AE1F30E-6A76-4425-AA72-2578EF8A39DB}"/>
                                            </p:graphicEl>
                                          </p:spTgt>
                                        </p:tgtEl>
                                        <p:attrNameLst>
                                          <p:attrName>style.visibility</p:attrName>
                                        </p:attrNameLst>
                                      </p:cBhvr>
                                      <p:to>
                                        <p:strVal val="visible"/>
                                      </p:to>
                                    </p:set>
                                    <p:animEffect transition="in" filter="fade">
                                      <p:cBhvr>
                                        <p:cTn id="60" dur="500"/>
                                        <p:tgtEl>
                                          <p:spTgt spid="8">
                                            <p:graphicEl>
                                              <a:dgm id="{6AE1F30E-6A76-4425-AA72-2578EF8A39DB}"/>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graphicEl>
                                              <a:dgm id="{F4AD570C-795C-4B34-81A0-6CCB429B5308}"/>
                                            </p:graphicEl>
                                          </p:spTgt>
                                        </p:tgtEl>
                                        <p:attrNameLst>
                                          <p:attrName>style.visibility</p:attrName>
                                        </p:attrNameLst>
                                      </p:cBhvr>
                                      <p:to>
                                        <p:strVal val="visible"/>
                                      </p:to>
                                    </p:set>
                                    <p:animEffect transition="in" filter="fade">
                                      <p:cBhvr>
                                        <p:cTn id="63" dur="500"/>
                                        <p:tgtEl>
                                          <p:spTgt spid="8">
                                            <p:graphicEl>
                                              <a:dgm id="{F4AD570C-795C-4B34-81A0-6CCB429B5308}"/>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
                                            <p:graphicEl>
                                              <a:dgm id="{6EDAC562-5F08-46F9-80D8-A0C48802FE4C}"/>
                                            </p:graphicEl>
                                          </p:spTgt>
                                        </p:tgtEl>
                                        <p:attrNameLst>
                                          <p:attrName>style.visibility</p:attrName>
                                        </p:attrNameLst>
                                      </p:cBhvr>
                                      <p:to>
                                        <p:strVal val="visible"/>
                                      </p:to>
                                    </p:set>
                                    <p:animEffect transition="in" filter="fade">
                                      <p:cBhvr>
                                        <p:cTn id="66" dur="500"/>
                                        <p:tgtEl>
                                          <p:spTgt spid="8">
                                            <p:graphicEl>
                                              <a:dgm id="{6EDAC562-5F08-46F9-80D8-A0C48802FE4C}"/>
                                            </p:graphic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
                                            <p:graphicEl>
                                              <a:dgm id="{6E71D73C-A599-4B52-8245-9BC5B9653B7B}"/>
                                            </p:graphicEl>
                                          </p:spTgt>
                                        </p:tgtEl>
                                        <p:attrNameLst>
                                          <p:attrName>style.visibility</p:attrName>
                                        </p:attrNameLst>
                                      </p:cBhvr>
                                      <p:to>
                                        <p:strVal val="visible"/>
                                      </p:to>
                                    </p:set>
                                    <p:animEffect transition="in" filter="fade">
                                      <p:cBhvr>
                                        <p:cTn id="69" dur="500"/>
                                        <p:tgtEl>
                                          <p:spTgt spid="8">
                                            <p:graphicEl>
                                              <a:dgm id="{6E71D73C-A599-4B52-8245-9BC5B9653B7B}"/>
                                            </p:graphicEl>
                                          </p:spTgt>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8">
                                            <p:graphicEl>
                                              <a:dgm id="{B8979286-1589-433B-89B3-58E161F396D7}"/>
                                            </p:graphicEl>
                                          </p:spTgt>
                                        </p:tgtEl>
                                        <p:attrNameLst>
                                          <p:attrName>style.visibility</p:attrName>
                                        </p:attrNameLst>
                                      </p:cBhvr>
                                      <p:to>
                                        <p:strVal val="visible"/>
                                      </p:to>
                                    </p:set>
                                    <p:animEffect transition="in" filter="fade">
                                      <p:cBhvr>
                                        <p:cTn id="73" dur="500"/>
                                        <p:tgtEl>
                                          <p:spTgt spid="8">
                                            <p:graphicEl>
                                              <a:dgm id="{B8979286-1589-433B-89B3-58E161F396D7}"/>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graphicEl>
                                              <a:dgm id="{668AA235-E73A-42BC-A285-95C8A4BCE643}"/>
                                            </p:graphicEl>
                                          </p:spTgt>
                                        </p:tgtEl>
                                        <p:attrNameLst>
                                          <p:attrName>style.visibility</p:attrName>
                                        </p:attrNameLst>
                                      </p:cBhvr>
                                      <p:to>
                                        <p:strVal val="visible"/>
                                      </p:to>
                                    </p:set>
                                    <p:animEffect transition="in" filter="fade">
                                      <p:cBhvr>
                                        <p:cTn id="76" dur="500"/>
                                        <p:tgtEl>
                                          <p:spTgt spid="8">
                                            <p:graphicEl>
                                              <a:dgm id="{668AA235-E73A-42BC-A285-95C8A4BCE643}"/>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graphicEl>
                                              <a:dgm id="{60D32441-0A8E-450C-BC86-794ABD0978FE}"/>
                                            </p:graphicEl>
                                          </p:spTgt>
                                        </p:tgtEl>
                                        <p:attrNameLst>
                                          <p:attrName>style.visibility</p:attrName>
                                        </p:attrNameLst>
                                      </p:cBhvr>
                                      <p:to>
                                        <p:strVal val="visible"/>
                                      </p:to>
                                    </p:set>
                                    <p:animEffect transition="in" filter="fade">
                                      <p:cBhvr>
                                        <p:cTn id="79" dur="500"/>
                                        <p:tgtEl>
                                          <p:spTgt spid="8">
                                            <p:graphicEl>
                                              <a:dgm id="{60D32441-0A8E-450C-BC86-794ABD0978FE}"/>
                                            </p:graphic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
                                            <p:graphicEl>
                                              <a:dgm id="{E6FB41AC-C5A0-4765-9E15-E4F29B417D22}"/>
                                            </p:graphicEl>
                                          </p:spTgt>
                                        </p:tgtEl>
                                        <p:attrNameLst>
                                          <p:attrName>style.visibility</p:attrName>
                                        </p:attrNameLst>
                                      </p:cBhvr>
                                      <p:to>
                                        <p:strVal val="visible"/>
                                      </p:to>
                                    </p:set>
                                    <p:animEffect transition="in" filter="fade">
                                      <p:cBhvr>
                                        <p:cTn id="82" dur="500"/>
                                        <p:tgtEl>
                                          <p:spTgt spid="8">
                                            <p:graphicEl>
                                              <a:dgm id="{E6FB41AC-C5A0-4765-9E15-E4F29B417D22}"/>
                                            </p:graphic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
                                            <p:graphicEl>
                                              <a:dgm id="{86C1218C-441D-4C64-968F-419F54C170DC}"/>
                                            </p:graphicEl>
                                          </p:spTgt>
                                        </p:tgtEl>
                                        <p:attrNameLst>
                                          <p:attrName>style.visibility</p:attrName>
                                        </p:attrNameLst>
                                      </p:cBhvr>
                                      <p:to>
                                        <p:strVal val="visible"/>
                                      </p:to>
                                    </p:set>
                                    <p:animEffect transition="in" filter="fade">
                                      <p:cBhvr>
                                        <p:cTn id="85" dur="500"/>
                                        <p:tgtEl>
                                          <p:spTgt spid="8">
                                            <p:graphicEl>
                                              <a:dgm id="{86C1218C-441D-4C64-968F-419F54C170DC}"/>
                                            </p:graphic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
                                            <p:graphicEl>
                                              <a:dgm id="{10926368-929E-4A2B-BE39-2F56AF6F5060}"/>
                                            </p:graphicEl>
                                          </p:spTgt>
                                        </p:tgtEl>
                                        <p:attrNameLst>
                                          <p:attrName>style.visibility</p:attrName>
                                        </p:attrNameLst>
                                      </p:cBhvr>
                                      <p:to>
                                        <p:strVal val="visible"/>
                                      </p:to>
                                    </p:set>
                                    <p:animEffect transition="in" filter="fade">
                                      <p:cBhvr>
                                        <p:cTn id="88" dur="500"/>
                                        <p:tgtEl>
                                          <p:spTgt spid="8">
                                            <p:graphicEl>
                                              <a:dgm id="{10926368-929E-4A2B-BE39-2F56AF6F5060}"/>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
                                            <p:graphicEl>
                                              <a:dgm id="{4FAF4A07-9165-4F86-86B6-7E143E2646AD}"/>
                                            </p:graphicEl>
                                          </p:spTgt>
                                        </p:tgtEl>
                                        <p:attrNameLst>
                                          <p:attrName>style.visibility</p:attrName>
                                        </p:attrNameLst>
                                      </p:cBhvr>
                                      <p:to>
                                        <p:strVal val="visible"/>
                                      </p:to>
                                    </p:set>
                                    <p:animEffect transition="in" filter="fade">
                                      <p:cBhvr>
                                        <p:cTn id="91" dur="500"/>
                                        <p:tgtEl>
                                          <p:spTgt spid="8">
                                            <p:graphicEl>
                                              <a:dgm id="{4FAF4A07-9165-4F86-86B6-7E143E2646AD}"/>
                                            </p:graphic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
                                            <p:graphicEl>
                                              <a:dgm id="{ADD5DC42-A3F7-4A5E-99D6-9426A4630ED4}"/>
                                            </p:graphicEl>
                                          </p:spTgt>
                                        </p:tgtEl>
                                        <p:attrNameLst>
                                          <p:attrName>style.visibility</p:attrName>
                                        </p:attrNameLst>
                                      </p:cBhvr>
                                      <p:to>
                                        <p:strVal val="visible"/>
                                      </p:to>
                                    </p:set>
                                    <p:animEffect transition="in" filter="fade">
                                      <p:cBhvr>
                                        <p:cTn id="94" dur="500"/>
                                        <p:tgtEl>
                                          <p:spTgt spid="8">
                                            <p:graphicEl>
                                              <a:dgm id="{ADD5DC42-A3F7-4A5E-99D6-9426A4630ED4}"/>
                                            </p:graphicEl>
                                          </p:spTgt>
                                        </p:tgtEl>
                                      </p:cBhvr>
                                    </p:animEffect>
                                  </p:childTnLst>
                                </p:cTn>
                              </p:par>
                            </p:childTnLst>
                          </p:cTn>
                        </p:par>
                        <p:par>
                          <p:cTn id="95" fill="hold">
                            <p:stCondLst>
                              <p:cond delay="1000"/>
                            </p:stCondLst>
                            <p:childTnLst>
                              <p:par>
                                <p:cTn id="96" presetID="10" presetClass="entr" presetSubtype="0" fill="hold" grpId="0" nodeType="afterEffect">
                                  <p:stCondLst>
                                    <p:cond delay="0"/>
                                  </p:stCondLst>
                                  <p:childTnLst>
                                    <p:set>
                                      <p:cBhvr>
                                        <p:cTn id="97" dur="1" fill="hold">
                                          <p:stCondLst>
                                            <p:cond delay="0"/>
                                          </p:stCondLst>
                                        </p:cTn>
                                        <p:tgtEl>
                                          <p:spTgt spid="8">
                                            <p:graphicEl>
                                              <a:dgm id="{3B58571E-C7DA-4F52-B8E2-ED2ACE7048C3}"/>
                                            </p:graphicEl>
                                          </p:spTgt>
                                        </p:tgtEl>
                                        <p:attrNameLst>
                                          <p:attrName>style.visibility</p:attrName>
                                        </p:attrNameLst>
                                      </p:cBhvr>
                                      <p:to>
                                        <p:strVal val="visible"/>
                                      </p:to>
                                    </p:set>
                                    <p:animEffect transition="in" filter="fade">
                                      <p:cBhvr>
                                        <p:cTn id="98" dur="500"/>
                                        <p:tgtEl>
                                          <p:spTgt spid="8">
                                            <p:graphicEl>
                                              <a:dgm id="{3B58571E-C7DA-4F52-B8E2-ED2ACE7048C3}"/>
                                            </p:graphicEl>
                                          </p:spTgt>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8">
                                            <p:graphicEl>
                                              <a:dgm id="{345E19B0-2FCE-4E9E-9F48-E37A11CC7A24}"/>
                                            </p:graphicEl>
                                          </p:spTgt>
                                        </p:tgtEl>
                                        <p:attrNameLst>
                                          <p:attrName>style.visibility</p:attrName>
                                        </p:attrNameLst>
                                      </p:cBhvr>
                                      <p:to>
                                        <p:strVal val="visible"/>
                                      </p:to>
                                    </p:set>
                                    <p:animEffect transition="in" filter="fade">
                                      <p:cBhvr>
                                        <p:cTn id="101" dur="500"/>
                                        <p:tgtEl>
                                          <p:spTgt spid="8">
                                            <p:graphicEl>
                                              <a:dgm id="{345E19B0-2FCE-4E9E-9F48-E37A11CC7A24}"/>
                                            </p:graphicEl>
                                          </p:spTgt>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
                                            <p:graphicEl>
                                              <a:dgm id="{980B3D28-889A-44B7-83B2-21A549FA2AC8}"/>
                                            </p:graphicEl>
                                          </p:spTgt>
                                        </p:tgtEl>
                                        <p:attrNameLst>
                                          <p:attrName>style.visibility</p:attrName>
                                        </p:attrNameLst>
                                      </p:cBhvr>
                                      <p:to>
                                        <p:strVal val="visible"/>
                                      </p:to>
                                    </p:set>
                                    <p:animEffect transition="in" filter="fade">
                                      <p:cBhvr>
                                        <p:cTn id="104" dur="500"/>
                                        <p:tgtEl>
                                          <p:spTgt spid="8">
                                            <p:graphicEl>
                                              <a:dgm id="{980B3D28-889A-44B7-83B2-21A549FA2AC8}"/>
                                            </p:graphic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
                                            <p:graphicEl>
                                              <a:dgm id="{1647B919-83B7-494D-8ABE-62A48CFB40AB}"/>
                                            </p:graphicEl>
                                          </p:spTgt>
                                        </p:tgtEl>
                                        <p:attrNameLst>
                                          <p:attrName>style.visibility</p:attrName>
                                        </p:attrNameLst>
                                      </p:cBhvr>
                                      <p:to>
                                        <p:strVal val="visible"/>
                                      </p:to>
                                    </p:set>
                                    <p:animEffect transition="in" filter="fade">
                                      <p:cBhvr>
                                        <p:cTn id="107" dur="500"/>
                                        <p:tgtEl>
                                          <p:spTgt spid="8">
                                            <p:graphicEl>
                                              <a:dgm id="{1647B919-83B7-494D-8ABE-62A48CFB40AB}"/>
                                            </p:graphicEl>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
                                            <p:graphicEl>
                                              <a:dgm id="{152EBEA1-873C-4045-BC7E-0128C7060AD4}"/>
                                            </p:graphicEl>
                                          </p:spTgt>
                                        </p:tgtEl>
                                        <p:attrNameLst>
                                          <p:attrName>style.visibility</p:attrName>
                                        </p:attrNameLst>
                                      </p:cBhvr>
                                      <p:to>
                                        <p:strVal val="visible"/>
                                      </p:to>
                                    </p:set>
                                    <p:animEffect transition="in" filter="fade">
                                      <p:cBhvr>
                                        <p:cTn id="110" dur="500"/>
                                        <p:tgtEl>
                                          <p:spTgt spid="8">
                                            <p:graphicEl>
                                              <a:dgm id="{152EBEA1-873C-4045-BC7E-0128C7060AD4}"/>
                                            </p:graphic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
                                            <p:graphicEl>
                                              <a:dgm id="{00C895D5-F682-4654-AEA0-CA6AB196ED1A}"/>
                                            </p:graphicEl>
                                          </p:spTgt>
                                        </p:tgtEl>
                                        <p:attrNameLst>
                                          <p:attrName>style.visibility</p:attrName>
                                        </p:attrNameLst>
                                      </p:cBhvr>
                                      <p:to>
                                        <p:strVal val="visible"/>
                                      </p:to>
                                    </p:set>
                                    <p:animEffect transition="in" filter="fade">
                                      <p:cBhvr>
                                        <p:cTn id="113" dur="500"/>
                                        <p:tgtEl>
                                          <p:spTgt spid="8">
                                            <p:graphicEl>
                                              <a:dgm id="{00C895D5-F682-4654-AEA0-CA6AB196ED1A}"/>
                                            </p:graphicEl>
                                          </p:spTgt>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
                                            <p:graphicEl>
                                              <a:dgm id="{A71C4D68-F926-4E48-9029-2BA5C992EC3B}"/>
                                            </p:graphicEl>
                                          </p:spTgt>
                                        </p:tgtEl>
                                        <p:attrNameLst>
                                          <p:attrName>style.visibility</p:attrName>
                                        </p:attrNameLst>
                                      </p:cBhvr>
                                      <p:to>
                                        <p:strVal val="visible"/>
                                      </p:to>
                                    </p:set>
                                    <p:animEffect transition="in" filter="fade">
                                      <p:cBhvr>
                                        <p:cTn id="116" dur="500"/>
                                        <p:tgtEl>
                                          <p:spTgt spid="8">
                                            <p:graphicEl>
                                              <a:dgm id="{A71C4D68-F926-4E48-9029-2BA5C992EC3B}"/>
                                            </p:graphic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8">
                                            <p:graphicEl>
                                              <a:dgm id="{7011AA7A-4EB7-4079-9D9E-FF68749C46C5}"/>
                                            </p:graphicEl>
                                          </p:spTgt>
                                        </p:tgtEl>
                                        <p:attrNameLst>
                                          <p:attrName>style.visibility</p:attrName>
                                        </p:attrNameLst>
                                      </p:cBhvr>
                                      <p:to>
                                        <p:strVal val="visible"/>
                                      </p:to>
                                    </p:set>
                                    <p:animEffect transition="in" filter="fade">
                                      <p:cBhvr>
                                        <p:cTn id="119" dur="500"/>
                                        <p:tgtEl>
                                          <p:spTgt spid="8">
                                            <p:graphicEl>
                                              <a:dgm id="{7011AA7A-4EB7-4079-9D9E-FF68749C46C5}"/>
                                            </p:graphicEl>
                                          </p:spTgt>
                                        </p:tgtEl>
                                      </p:cBhvr>
                                    </p:animEffect>
                                  </p:childTnLst>
                                </p:cTn>
                              </p:par>
                            </p:childTnLst>
                          </p:cTn>
                        </p:par>
                        <p:par>
                          <p:cTn id="120" fill="hold">
                            <p:stCondLst>
                              <p:cond delay="1500"/>
                            </p:stCondLst>
                            <p:childTnLst>
                              <p:par>
                                <p:cTn id="121" presetID="10" presetClass="entr" presetSubtype="0" fill="hold" grpId="0" nodeType="afterEffect">
                                  <p:stCondLst>
                                    <p:cond delay="0"/>
                                  </p:stCondLst>
                                  <p:childTnLst>
                                    <p:set>
                                      <p:cBhvr>
                                        <p:cTn id="122" dur="1" fill="hold">
                                          <p:stCondLst>
                                            <p:cond delay="0"/>
                                          </p:stCondLst>
                                        </p:cTn>
                                        <p:tgtEl>
                                          <p:spTgt spid="8">
                                            <p:graphicEl>
                                              <a:dgm id="{EED03724-A8E8-4539-8E4B-23C18F4A8A1F}"/>
                                            </p:graphicEl>
                                          </p:spTgt>
                                        </p:tgtEl>
                                        <p:attrNameLst>
                                          <p:attrName>style.visibility</p:attrName>
                                        </p:attrNameLst>
                                      </p:cBhvr>
                                      <p:to>
                                        <p:strVal val="visible"/>
                                      </p:to>
                                    </p:set>
                                    <p:animEffect transition="in" filter="fade">
                                      <p:cBhvr>
                                        <p:cTn id="123" dur="500"/>
                                        <p:tgtEl>
                                          <p:spTgt spid="8">
                                            <p:graphicEl>
                                              <a:dgm id="{EED03724-A8E8-4539-8E4B-23C18F4A8A1F}"/>
                                            </p:graphicEl>
                                          </p:spTgt>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8">
                                            <p:graphicEl>
                                              <a:dgm id="{DB5BC6AB-7BA1-42DB-84C5-2E0606AA3377}"/>
                                            </p:graphicEl>
                                          </p:spTgt>
                                        </p:tgtEl>
                                        <p:attrNameLst>
                                          <p:attrName>style.visibility</p:attrName>
                                        </p:attrNameLst>
                                      </p:cBhvr>
                                      <p:to>
                                        <p:strVal val="visible"/>
                                      </p:to>
                                    </p:set>
                                    <p:animEffect transition="in" filter="fade">
                                      <p:cBhvr>
                                        <p:cTn id="126" dur="500"/>
                                        <p:tgtEl>
                                          <p:spTgt spid="8">
                                            <p:graphicEl>
                                              <a:dgm id="{DB5BC6AB-7BA1-42DB-84C5-2E0606AA3377}"/>
                                            </p:graphicEl>
                                          </p:spTgt>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8">
                                            <p:graphicEl>
                                              <a:dgm id="{E64F1F94-EF4F-45CD-A803-6125A7675891}"/>
                                            </p:graphicEl>
                                          </p:spTgt>
                                        </p:tgtEl>
                                        <p:attrNameLst>
                                          <p:attrName>style.visibility</p:attrName>
                                        </p:attrNameLst>
                                      </p:cBhvr>
                                      <p:to>
                                        <p:strVal val="visible"/>
                                      </p:to>
                                    </p:set>
                                    <p:animEffect transition="in" filter="fade">
                                      <p:cBhvr>
                                        <p:cTn id="129" dur="500"/>
                                        <p:tgtEl>
                                          <p:spTgt spid="8">
                                            <p:graphicEl>
                                              <a:dgm id="{E64F1F94-EF4F-45CD-A803-6125A7675891}"/>
                                            </p:graphicEl>
                                          </p:spTgt>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8">
                                            <p:graphicEl>
                                              <a:dgm id="{89549CE1-61B8-4FEE-BA7C-A806D9683F4E}"/>
                                            </p:graphicEl>
                                          </p:spTgt>
                                        </p:tgtEl>
                                        <p:attrNameLst>
                                          <p:attrName>style.visibility</p:attrName>
                                        </p:attrNameLst>
                                      </p:cBhvr>
                                      <p:to>
                                        <p:strVal val="visible"/>
                                      </p:to>
                                    </p:set>
                                    <p:animEffect transition="in" filter="fade">
                                      <p:cBhvr>
                                        <p:cTn id="132" dur="500"/>
                                        <p:tgtEl>
                                          <p:spTgt spid="8">
                                            <p:graphicEl>
                                              <a:dgm id="{89549CE1-61B8-4FEE-BA7C-A806D9683F4E}"/>
                                            </p:graphicEl>
                                          </p:spTgt>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8">
                                            <p:graphicEl>
                                              <a:dgm id="{5A69F39C-565C-4A7C-8F61-DB1AD97C281B}"/>
                                            </p:graphicEl>
                                          </p:spTgt>
                                        </p:tgtEl>
                                        <p:attrNameLst>
                                          <p:attrName>style.visibility</p:attrName>
                                        </p:attrNameLst>
                                      </p:cBhvr>
                                      <p:to>
                                        <p:strVal val="visible"/>
                                      </p:to>
                                    </p:set>
                                    <p:animEffect transition="in" filter="fade">
                                      <p:cBhvr>
                                        <p:cTn id="135" dur="500"/>
                                        <p:tgtEl>
                                          <p:spTgt spid="8">
                                            <p:graphicEl>
                                              <a:dgm id="{5A69F39C-565C-4A7C-8F61-DB1AD97C281B}"/>
                                            </p:graphicEl>
                                          </p:spTgt>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8">
                                            <p:graphicEl>
                                              <a:dgm id="{B04C4193-0FF2-4C86-BB55-9D44D5F84596}"/>
                                            </p:graphicEl>
                                          </p:spTgt>
                                        </p:tgtEl>
                                        <p:attrNameLst>
                                          <p:attrName>style.visibility</p:attrName>
                                        </p:attrNameLst>
                                      </p:cBhvr>
                                      <p:to>
                                        <p:strVal val="visible"/>
                                      </p:to>
                                    </p:set>
                                    <p:animEffect transition="in" filter="fade">
                                      <p:cBhvr>
                                        <p:cTn id="138" dur="500"/>
                                        <p:tgtEl>
                                          <p:spTgt spid="8">
                                            <p:graphicEl>
                                              <a:dgm id="{B04C4193-0FF2-4C86-BB55-9D44D5F84596}"/>
                                            </p:graphicEl>
                                          </p:spTgt>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8">
                                            <p:graphicEl>
                                              <a:dgm id="{EB0C0BA4-0E38-4556-A43D-61A5BB065BD8}"/>
                                            </p:graphicEl>
                                          </p:spTgt>
                                        </p:tgtEl>
                                        <p:attrNameLst>
                                          <p:attrName>style.visibility</p:attrName>
                                        </p:attrNameLst>
                                      </p:cBhvr>
                                      <p:to>
                                        <p:strVal val="visible"/>
                                      </p:to>
                                    </p:set>
                                    <p:animEffect transition="in" filter="fade">
                                      <p:cBhvr>
                                        <p:cTn id="141" dur="500"/>
                                        <p:tgtEl>
                                          <p:spTgt spid="8">
                                            <p:graphicEl>
                                              <a:dgm id="{EB0C0BA4-0E38-4556-A43D-61A5BB065BD8}"/>
                                            </p:graphicEl>
                                          </p:spTgt>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8">
                                            <p:graphicEl>
                                              <a:dgm id="{29D1A7B1-AFB7-4DB1-B43F-D93E77652E91}"/>
                                            </p:graphicEl>
                                          </p:spTgt>
                                        </p:tgtEl>
                                        <p:attrNameLst>
                                          <p:attrName>style.visibility</p:attrName>
                                        </p:attrNameLst>
                                      </p:cBhvr>
                                      <p:to>
                                        <p:strVal val="visible"/>
                                      </p:to>
                                    </p:set>
                                    <p:animEffect transition="in" filter="fade">
                                      <p:cBhvr>
                                        <p:cTn id="144" dur="500"/>
                                        <p:tgtEl>
                                          <p:spTgt spid="8">
                                            <p:graphicEl>
                                              <a:dgm id="{29D1A7B1-AFB7-4DB1-B43F-D93E77652E91}"/>
                                            </p:graphicEl>
                                          </p:spTgt>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8">
                                            <p:graphicEl>
                                              <a:dgm id="{D127D7D9-FC61-429E-8984-9D4FD0507A80}"/>
                                            </p:graphicEl>
                                          </p:spTgt>
                                        </p:tgtEl>
                                        <p:attrNameLst>
                                          <p:attrName>style.visibility</p:attrName>
                                        </p:attrNameLst>
                                      </p:cBhvr>
                                      <p:to>
                                        <p:strVal val="visible"/>
                                      </p:to>
                                    </p:set>
                                    <p:animEffect transition="in" filter="fade">
                                      <p:cBhvr>
                                        <p:cTn id="147" dur="500"/>
                                        <p:tgtEl>
                                          <p:spTgt spid="8">
                                            <p:graphicEl>
                                              <a:dgm id="{D127D7D9-FC61-429E-8984-9D4FD0507A80}"/>
                                            </p:graphicEl>
                                          </p:spTgt>
                                        </p:tgtEl>
                                      </p:cBhvr>
                                    </p:animEffect>
                                  </p:childTnLst>
                                </p:cTn>
                              </p:par>
                            </p:childTnLst>
                          </p:cTn>
                        </p:par>
                        <p:par>
                          <p:cTn id="148" fill="hold">
                            <p:stCondLst>
                              <p:cond delay="2000"/>
                            </p:stCondLst>
                            <p:childTnLst>
                              <p:par>
                                <p:cTn id="149" presetID="10" presetClass="entr" presetSubtype="0" fill="hold" grpId="0" nodeType="afterEffect">
                                  <p:stCondLst>
                                    <p:cond delay="0"/>
                                  </p:stCondLst>
                                  <p:childTnLst>
                                    <p:set>
                                      <p:cBhvr>
                                        <p:cTn id="150" dur="1" fill="hold">
                                          <p:stCondLst>
                                            <p:cond delay="0"/>
                                          </p:stCondLst>
                                        </p:cTn>
                                        <p:tgtEl>
                                          <p:spTgt spid="8">
                                            <p:graphicEl>
                                              <a:dgm id="{40CC8C17-3CBB-436F-8298-9ADA19F6FC6F}"/>
                                            </p:graphicEl>
                                          </p:spTgt>
                                        </p:tgtEl>
                                        <p:attrNameLst>
                                          <p:attrName>style.visibility</p:attrName>
                                        </p:attrNameLst>
                                      </p:cBhvr>
                                      <p:to>
                                        <p:strVal val="visible"/>
                                      </p:to>
                                    </p:set>
                                    <p:animEffect transition="in" filter="fade">
                                      <p:cBhvr>
                                        <p:cTn id="151" dur="500"/>
                                        <p:tgtEl>
                                          <p:spTgt spid="8">
                                            <p:graphicEl>
                                              <a:dgm id="{40CC8C17-3CBB-436F-8298-9ADA19F6FC6F}"/>
                                            </p:graphicEl>
                                          </p:spTgt>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8">
                                            <p:graphicEl>
                                              <a:dgm id="{A296C23E-4C73-4408-8C16-3544761BC548}"/>
                                            </p:graphicEl>
                                          </p:spTgt>
                                        </p:tgtEl>
                                        <p:attrNameLst>
                                          <p:attrName>style.visibility</p:attrName>
                                        </p:attrNameLst>
                                      </p:cBhvr>
                                      <p:to>
                                        <p:strVal val="visible"/>
                                      </p:to>
                                    </p:set>
                                    <p:animEffect transition="in" filter="fade">
                                      <p:cBhvr>
                                        <p:cTn id="154" dur="500"/>
                                        <p:tgtEl>
                                          <p:spTgt spid="8">
                                            <p:graphicEl>
                                              <a:dgm id="{A296C23E-4C73-4408-8C16-3544761BC548}"/>
                                            </p:graphicEl>
                                          </p:spTgt>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8">
                                            <p:graphicEl>
                                              <a:dgm id="{D5E223EC-84BB-4C99-82E2-1EAF6493D627}"/>
                                            </p:graphicEl>
                                          </p:spTgt>
                                        </p:tgtEl>
                                        <p:attrNameLst>
                                          <p:attrName>style.visibility</p:attrName>
                                        </p:attrNameLst>
                                      </p:cBhvr>
                                      <p:to>
                                        <p:strVal val="visible"/>
                                      </p:to>
                                    </p:set>
                                    <p:animEffect transition="in" filter="fade">
                                      <p:cBhvr>
                                        <p:cTn id="157" dur="500"/>
                                        <p:tgtEl>
                                          <p:spTgt spid="8">
                                            <p:graphicEl>
                                              <a:dgm id="{D5E223EC-84BB-4C99-82E2-1EAF6493D627}"/>
                                            </p:graphicEl>
                                          </p:spTgt>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8">
                                            <p:graphicEl>
                                              <a:dgm id="{E47732C3-A840-4345-959D-7EF6BD88B12C}"/>
                                            </p:graphicEl>
                                          </p:spTgt>
                                        </p:tgtEl>
                                        <p:attrNameLst>
                                          <p:attrName>style.visibility</p:attrName>
                                        </p:attrNameLst>
                                      </p:cBhvr>
                                      <p:to>
                                        <p:strVal val="visible"/>
                                      </p:to>
                                    </p:set>
                                    <p:animEffect transition="in" filter="fade">
                                      <p:cBhvr>
                                        <p:cTn id="160" dur="500"/>
                                        <p:tgtEl>
                                          <p:spTgt spid="8">
                                            <p:graphicEl>
                                              <a:dgm id="{E47732C3-A840-4345-959D-7EF6BD88B12C}"/>
                                            </p:graphicEl>
                                          </p:spTgt>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8">
                                            <p:graphicEl>
                                              <a:dgm id="{42680C7D-DFE5-42B9-B04E-42446AB06953}"/>
                                            </p:graphicEl>
                                          </p:spTgt>
                                        </p:tgtEl>
                                        <p:attrNameLst>
                                          <p:attrName>style.visibility</p:attrName>
                                        </p:attrNameLst>
                                      </p:cBhvr>
                                      <p:to>
                                        <p:strVal val="visible"/>
                                      </p:to>
                                    </p:set>
                                    <p:animEffect transition="in" filter="fade">
                                      <p:cBhvr>
                                        <p:cTn id="163" dur="500"/>
                                        <p:tgtEl>
                                          <p:spTgt spid="8">
                                            <p:graphicEl>
                                              <a:dgm id="{42680C7D-DFE5-42B9-B04E-42446AB06953}"/>
                                            </p:graphicEl>
                                          </p:spTgt>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8">
                                            <p:graphicEl>
                                              <a:dgm id="{C0A626FC-0C09-41EC-B0F7-C7D06384967A}"/>
                                            </p:graphicEl>
                                          </p:spTgt>
                                        </p:tgtEl>
                                        <p:attrNameLst>
                                          <p:attrName>style.visibility</p:attrName>
                                        </p:attrNameLst>
                                      </p:cBhvr>
                                      <p:to>
                                        <p:strVal val="visible"/>
                                      </p:to>
                                    </p:set>
                                    <p:animEffect transition="in" filter="fade">
                                      <p:cBhvr>
                                        <p:cTn id="166" dur="500"/>
                                        <p:tgtEl>
                                          <p:spTgt spid="8">
                                            <p:graphicEl>
                                              <a:dgm id="{C0A626FC-0C09-41EC-B0F7-C7D06384967A}"/>
                                            </p:graphicEl>
                                          </p:spTgt>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8">
                                            <p:graphicEl>
                                              <a:dgm id="{82F78336-FF24-4B34-AEF1-5A630791F949}"/>
                                            </p:graphicEl>
                                          </p:spTgt>
                                        </p:tgtEl>
                                        <p:attrNameLst>
                                          <p:attrName>style.visibility</p:attrName>
                                        </p:attrNameLst>
                                      </p:cBhvr>
                                      <p:to>
                                        <p:strVal val="visible"/>
                                      </p:to>
                                    </p:set>
                                    <p:animEffect transition="in" filter="fade">
                                      <p:cBhvr>
                                        <p:cTn id="169" dur="500"/>
                                        <p:tgtEl>
                                          <p:spTgt spid="8">
                                            <p:graphicEl>
                                              <a:dgm id="{82F78336-FF24-4B34-AEF1-5A630791F949}"/>
                                            </p:graphicEl>
                                          </p:spTgt>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8">
                                            <p:graphicEl>
                                              <a:dgm id="{C37F74CB-4751-440C-A4B5-F414599690B7}"/>
                                            </p:graphicEl>
                                          </p:spTgt>
                                        </p:tgtEl>
                                        <p:attrNameLst>
                                          <p:attrName>style.visibility</p:attrName>
                                        </p:attrNameLst>
                                      </p:cBhvr>
                                      <p:to>
                                        <p:strVal val="visible"/>
                                      </p:to>
                                    </p:set>
                                    <p:animEffect transition="in" filter="fade">
                                      <p:cBhvr>
                                        <p:cTn id="172" dur="500"/>
                                        <p:tgtEl>
                                          <p:spTgt spid="8">
                                            <p:graphicEl>
                                              <a:dgm id="{C37F74CB-4751-440C-A4B5-F414599690B7}"/>
                                            </p:graphicEl>
                                          </p:spTgt>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8">
                                            <p:graphicEl>
                                              <a:dgm id="{5F679266-4D63-41E1-990B-A7D08CD1540A}"/>
                                            </p:graphicEl>
                                          </p:spTgt>
                                        </p:tgtEl>
                                        <p:attrNameLst>
                                          <p:attrName>style.visibility</p:attrName>
                                        </p:attrNameLst>
                                      </p:cBhvr>
                                      <p:to>
                                        <p:strVal val="visible"/>
                                      </p:to>
                                    </p:set>
                                    <p:animEffect transition="in" filter="fade">
                                      <p:cBhvr>
                                        <p:cTn id="175" dur="500"/>
                                        <p:tgtEl>
                                          <p:spTgt spid="8">
                                            <p:graphicEl>
                                              <a:dgm id="{5F679266-4D63-41E1-990B-A7D08CD1540A}"/>
                                            </p:graphicEl>
                                          </p:spTgt>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8">
                                            <p:graphicEl>
                                              <a:dgm id="{ACE6A841-3414-4FD2-94D9-2CF4BD59FA5C}"/>
                                            </p:graphicEl>
                                          </p:spTgt>
                                        </p:tgtEl>
                                        <p:attrNameLst>
                                          <p:attrName>style.visibility</p:attrName>
                                        </p:attrNameLst>
                                      </p:cBhvr>
                                      <p:to>
                                        <p:strVal val="visible"/>
                                      </p:to>
                                    </p:set>
                                    <p:animEffect transition="in" filter="fade">
                                      <p:cBhvr>
                                        <p:cTn id="178" dur="500"/>
                                        <p:tgtEl>
                                          <p:spTgt spid="8">
                                            <p:graphicEl>
                                              <a:dgm id="{ACE6A841-3414-4FD2-94D9-2CF4BD59F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2"/>
          <p:cNvSpPr>
            <a:spLocks noGrp="1"/>
          </p:cNvSpPr>
          <p:nvPr>
            <p:ph type="title"/>
          </p:nvPr>
        </p:nvSpPr>
        <p:spPr/>
        <p:txBody>
          <a:bodyPr/>
          <a:lstStyle/>
          <a:p>
            <a:r>
              <a:rPr lang="en-GB" dirty="0"/>
              <a:t>N</a:t>
            </a:r>
            <a:r>
              <a:rPr lang="en-GB" dirty="0" smtClean="0"/>
              <a:t>etwork conversion to Cloud Native</a:t>
            </a:r>
            <a:br>
              <a:rPr lang="en-GB" dirty="0" smtClean="0"/>
            </a:br>
            <a:endParaRPr lang="en-GB" sz="1600" dirty="0">
              <a:solidFill>
                <a:schemeClr val="bg1">
                  <a:lumMod val="50000"/>
                </a:schemeClr>
              </a:solidFill>
            </a:endParaRPr>
          </a:p>
        </p:txBody>
      </p:sp>
      <p:grpSp>
        <p:nvGrpSpPr>
          <p:cNvPr id="47" name="Group 46"/>
          <p:cNvGrpSpPr/>
          <p:nvPr/>
        </p:nvGrpSpPr>
        <p:grpSpPr>
          <a:xfrm>
            <a:off x="8471485" y="115340"/>
            <a:ext cx="524912" cy="507078"/>
            <a:chOff x="7073900" y="3321532"/>
            <a:chExt cx="1039750" cy="979488"/>
          </a:xfrm>
        </p:grpSpPr>
        <p:pic>
          <p:nvPicPr>
            <p:cNvPr id="48" name="Picture 47"/>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073900" y="3750220"/>
              <a:ext cx="550800" cy="550800"/>
            </a:xfrm>
            <a:prstGeom prst="rect">
              <a:avLst/>
            </a:prstGeom>
          </p:spPr>
        </p:pic>
        <p:pic>
          <p:nvPicPr>
            <p:cNvPr id="49" name="Picture 48"/>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562850" y="3747218"/>
              <a:ext cx="550800" cy="550800"/>
            </a:xfrm>
            <a:prstGeom prst="rect">
              <a:avLst/>
            </a:prstGeom>
          </p:spPr>
        </p:pic>
        <p:pic>
          <p:nvPicPr>
            <p:cNvPr id="50" name="Picture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2850" y="3321532"/>
              <a:ext cx="550800" cy="550800"/>
            </a:xfrm>
            <a:prstGeom prst="rect">
              <a:avLst/>
            </a:prstGeom>
          </p:spPr>
        </p:pic>
      </p:grpSp>
      <p:grpSp>
        <p:nvGrpSpPr>
          <p:cNvPr id="79" name="Group 78"/>
          <p:cNvGrpSpPr/>
          <p:nvPr/>
        </p:nvGrpSpPr>
        <p:grpSpPr>
          <a:xfrm>
            <a:off x="309784" y="831815"/>
            <a:ext cx="6012933" cy="3505788"/>
            <a:chOff x="312507" y="655723"/>
            <a:chExt cx="6271525" cy="3730342"/>
          </a:xfrm>
        </p:grpSpPr>
        <p:sp>
          <p:nvSpPr>
            <p:cNvPr id="80" name="Rounded Rectangle 79"/>
            <p:cNvSpPr/>
            <p:nvPr/>
          </p:nvSpPr>
          <p:spPr>
            <a:xfrm>
              <a:off x="1565035" y="3334482"/>
              <a:ext cx="5012694" cy="1012884"/>
            </a:xfrm>
            <a:prstGeom prst="roundRect">
              <a:avLst>
                <a:gd name="adj" fmla="val 9002"/>
              </a:avLst>
            </a:prstGeom>
            <a:no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a:solidFill>
                  <a:srgbClr val="34342B"/>
                </a:solidFill>
              </a:endParaRPr>
            </a:p>
          </p:txBody>
        </p:sp>
        <p:sp>
          <p:nvSpPr>
            <p:cNvPr id="81" name="Rounded Rectangle 80"/>
            <p:cNvSpPr/>
            <p:nvPr/>
          </p:nvSpPr>
          <p:spPr>
            <a:xfrm>
              <a:off x="1564017" y="2283893"/>
              <a:ext cx="5020015" cy="1003999"/>
            </a:xfrm>
            <a:prstGeom prst="roundRect">
              <a:avLst>
                <a:gd name="adj" fmla="val 9002"/>
              </a:avLst>
            </a:prstGeom>
            <a:no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a:solidFill>
                  <a:srgbClr val="34342B"/>
                </a:solidFill>
              </a:endParaRPr>
            </a:p>
          </p:txBody>
        </p:sp>
        <p:sp>
          <p:nvSpPr>
            <p:cNvPr id="82" name="Rounded Rectangle 81"/>
            <p:cNvSpPr/>
            <p:nvPr/>
          </p:nvSpPr>
          <p:spPr>
            <a:xfrm>
              <a:off x="1557360" y="1267170"/>
              <a:ext cx="5020016" cy="970135"/>
            </a:xfrm>
            <a:prstGeom prst="roundRect">
              <a:avLst>
                <a:gd name="adj" fmla="val 9002"/>
              </a:avLst>
            </a:prstGeom>
            <a:no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smtClean="0">
                <a:solidFill>
                  <a:srgbClr val="34342B"/>
                </a:solidFill>
              </a:endParaRPr>
            </a:p>
          </p:txBody>
        </p:sp>
        <p:sp>
          <p:nvSpPr>
            <p:cNvPr id="83" name="TextBox 82"/>
            <p:cNvSpPr txBox="1"/>
            <p:nvPr/>
          </p:nvSpPr>
          <p:spPr>
            <a:xfrm rot="5400000">
              <a:off x="5729523" y="3596756"/>
              <a:ext cx="1127836" cy="450782"/>
            </a:xfrm>
            <a:prstGeom prst="rect">
              <a:avLst/>
            </a:prstGeom>
          </p:spPr>
          <p:txBody>
            <a:bodyPr wrap="none" lIns="0" tIns="0" rIns="0" bIns="0" rtlCol="0">
              <a:noAutofit/>
            </a:bodyPr>
            <a:lstStyle/>
            <a:p>
              <a:pPr algn="ctr">
                <a:buFont typeface="Arial" pitchFamily="34" charset="0"/>
                <a:buNone/>
              </a:pPr>
              <a:r>
                <a:rPr lang="en-GB" sz="1600" b="1" dirty="0" smtClean="0">
                  <a:solidFill>
                    <a:srgbClr val="000000"/>
                  </a:solidFill>
                </a:rPr>
                <a:t>Resource</a:t>
              </a:r>
              <a:endParaRPr lang="en-GB" sz="1400" b="1" dirty="0" smtClean="0">
                <a:solidFill>
                  <a:srgbClr val="000000"/>
                </a:solidFill>
              </a:endParaRPr>
            </a:p>
            <a:p>
              <a:pPr algn="ctr">
                <a:buFont typeface="Arial" pitchFamily="34" charset="0"/>
                <a:buNone/>
              </a:pPr>
              <a:r>
                <a:rPr lang="en-GB" sz="1100" b="1" dirty="0">
                  <a:solidFill>
                    <a:srgbClr val="000000"/>
                  </a:solidFill>
                </a:rPr>
                <a:t>Management</a:t>
              </a:r>
              <a:endParaRPr lang="en-GB" sz="1400" b="1" dirty="0" smtClean="0">
                <a:solidFill>
                  <a:srgbClr val="000000"/>
                </a:solidFill>
              </a:endParaRPr>
            </a:p>
          </p:txBody>
        </p:sp>
        <p:sp>
          <p:nvSpPr>
            <p:cNvPr id="84" name="TextBox 83"/>
            <p:cNvSpPr txBox="1"/>
            <p:nvPr/>
          </p:nvSpPr>
          <p:spPr>
            <a:xfrm rot="5400000">
              <a:off x="5920565" y="2542567"/>
              <a:ext cx="745754" cy="450782"/>
            </a:xfrm>
            <a:prstGeom prst="rect">
              <a:avLst/>
            </a:prstGeom>
          </p:spPr>
          <p:txBody>
            <a:bodyPr wrap="none" lIns="0" tIns="0" rIns="0" bIns="0" rtlCol="0">
              <a:noAutofit/>
            </a:bodyPr>
            <a:lstStyle/>
            <a:p>
              <a:pPr algn="ctr">
                <a:buFont typeface="Arial" pitchFamily="34" charset="0"/>
                <a:buNone/>
              </a:pPr>
              <a:r>
                <a:rPr lang="en-GB" sz="1600" b="1" dirty="0" smtClean="0">
                  <a:solidFill>
                    <a:srgbClr val="000000"/>
                  </a:solidFill>
                </a:rPr>
                <a:t>Service</a:t>
              </a:r>
              <a:endParaRPr lang="en-GB" sz="1400" b="1" dirty="0" smtClean="0">
                <a:solidFill>
                  <a:srgbClr val="000000"/>
                </a:solidFill>
              </a:endParaRPr>
            </a:p>
            <a:p>
              <a:pPr algn="ctr">
                <a:buFont typeface="Arial" pitchFamily="34" charset="0"/>
                <a:buNone/>
              </a:pPr>
              <a:r>
                <a:rPr lang="en-GB" sz="1100" b="1" dirty="0">
                  <a:solidFill>
                    <a:srgbClr val="000000"/>
                  </a:solidFill>
                </a:rPr>
                <a:t>Management</a:t>
              </a:r>
              <a:endParaRPr lang="en-GB" sz="1400" b="1" dirty="0" smtClean="0">
                <a:solidFill>
                  <a:srgbClr val="000000"/>
                </a:solidFill>
              </a:endParaRPr>
            </a:p>
          </p:txBody>
        </p:sp>
        <p:sp>
          <p:nvSpPr>
            <p:cNvPr id="85" name="TextBox 84"/>
            <p:cNvSpPr txBox="1"/>
            <p:nvPr/>
          </p:nvSpPr>
          <p:spPr>
            <a:xfrm rot="5400000">
              <a:off x="5927353" y="1535946"/>
              <a:ext cx="745754" cy="464359"/>
            </a:xfrm>
            <a:prstGeom prst="rect">
              <a:avLst/>
            </a:prstGeom>
          </p:spPr>
          <p:txBody>
            <a:bodyPr wrap="none" lIns="0" tIns="0" rIns="0" bIns="0" rtlCol="0">
              <a:noAutofit/>
            </a:bodyPr>
            <a:lstStyle/>
            <a:p>
              <a:pPr algn="ctr">
                <a:buFont typeface="Arial" pitchFamily="34" charset="0"/>
                <a:buNone/>
              </a:pPr>
              <a:r>
                <a:rPr lang="en-GB" sz="1600" b="1" dirty="0" smtClean="0">
                  <a:solidFill>
                    <a:srgbClr val="000000"/>
                  </a:solidFill>
                </a:rPr>
                <a:t>Customer </a:t>
              </a:r>
              <a:r>
                <a:rPr lang="en-GB" sz="1400" b="1" dirty="0" smtClean="0">
                  <a:solidFill>
                    <a:srgbClr val="000000"/>
                  </a:solidFill>
                </a:rPr>
                <a:t/>
              </a:r>
              <a:br>
                <a:rPr lang="en-GB" sz="1400" b="1" dirty="0" smtClean="0">
                  <a:solidFill>
                    <a:srgbClr val="000000"/>
                  </a:solidFill>
                </a:rPr>
              </a:br>
              <a:r>
                <a:rPr lang="en-GB" sz="1100" b="1" dirty="0" smtClean="0">
                  <a:solidFill>
                    <a:srgbClr val="000000"/>
                  </a:solidFill>
                </a:rPr>
                <a:t>Management</a:t>
              </a:r>
              <a:endParaRPr lang="en-GB" sz="1400" b="1" dirty="0" smtClean="0">
                <a:solidFill>
                  <a:srgbClr val="000000"/>
                </a:solidFill>
              </a:endParaRPr>
            </a:p>
          </p:txBody>
        </p:sp>
        <p:sp>
          <p:nvSpPr>
            <p:cNvPr id="86" name="Rectangle 8" descr="bpct-blend3"/>
            <p:cNvSpPr txBox="1">
              <a:spLocks noChangeArrowheads="1"/>
            </p:cNvSpPr>
            <p:nvPr/>
          </p:nvSpPr>
          <p:spPr bwMode="auto">
            <a:xfrm>
              <a:off x="1691638" y="655723"/>
              <a:ext cx="4339978" cy="486171"/>
            </a:xfrm>
            <a:prstGeom prst="rect">
              <a:avLst/>
            </a:prstGeom>
            <a:solidFill>
              <a:schemeClr val="bg1">
                <a:lumMod val="85000"/>
              </a:schemeClr>
            </a:solidFill>
            <a:ln w="25400" cap="flat" cmpd="sng" algn="ctr">
              <a:solidFill>
                <a:schemeClr val="dk1"/>
              </a:solidFill>
              <a:prstDash val="dash"/>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dirty="0" smtClean="0">
                  <a:solidFill>
                    <a:schemeClr val="tx1"/>
                  </a:solidFill>
                </a:rPr>
                <a:t>Channels</a:t>
              </a:r>
              <a:endParaRPr lang="en-GB" sz="1200" b="1" dirty="0">
                <a:solidFill>
                  <a:schemeClr val="tx1"/>
                </a:solidFill>
              </a:endParaRPr>
            </a:p>
          </p:txBody>
        </p:sp>
        <p:sp>
          <p:nvSpPr>
            <p:cNvPr id="87" name="Rectangle 8" descr="bpct-blend3"/>
            <p:cNvSpPr txBox="1">
              <a:spLocks noChangeArrowheads="1"/>
            </p:cNvSpPr>
            <p:nvPr/>
          </p:nvSpPr>
          <p:spPr bwMode="auto">
            <a:xfrm>
              <a:off x="3586548" y="1422453"/>
              <a:ext cx="2445069" cy="726446"/>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spcAft>
                  <a:spcPts val="0"/>
                </a:spcAft>
                <a:buClr>
                  <a:srgbClr val="E60000"/>
                </a:buClr>
              </a:pPr>
              <a:r>
                <a:rPr lang="en-GB" sz="1000" b="1" dirty="0">
                  <a:solidFill>
                    <a:schemeClr val="tx1"/>
                  </a:solidFill>
                </a:rPr>
                <a:t>Customer Relationship Management,</a:t>
              </a:r>
            </a:p>
            <a:p>
              <a:pPr algn="ctr">
                <a:spcAft>
                  <a:spcPts val="0"/>
                </a:spcAft>
                <a:buClr>
                  <a:srgbClr val="E60000"/>
                </a:buClr>
              </a:pPr>
              <a:r>
                <a:rPr lang="en-GB" sz="1000" b="1" dirty="0">
                  <a:solidFill>
                    <a:schemeClr val="tx1"/>
                  </a:solidFill>
                </a:rPr>
                <a:t> Billing and </a:t>
              </a:r>
            </a:p>
            <a:p>
              <a:pPr algn="ctr">
                <a:spcAft>
                  <a:spcPts val="0"/>
                </a:spcAft>
                <a:buClr>
                  <a:srgbClr val="E60000"/>
                </a:buClr>
              </a:pPr>
              <a:r>
                <a:rPr lang="en-GB" sz="1000" b="1" dirty="0">
                  <a:solidFill>
                    <a:schemeClr val="tx1"/>
                  </a:solidFill>
                </a:rPr>
                <a:t>Commercial Order Management</a:t>
              </a:r>
            </a:p>
          </p:txBody>
        </p:sp>
        <p:sp>
          <p:nvSpPr>
            <p:cNvPr id="89" name="Rectangle 8" descr="bpct-blend3"/>
            <p:cNvSpPr txBox="1">
              <a:spLocks noChangeArrowheads="1"/>
            </p:cNvSpPr>
            <p:nvPr/>
          </p:nvSpPr>
          <p:spPr bwMode="auto">
            <a:xfrm>
              <a:off x="2635631" y="1422453"/>
              <a:ext cx="898674" cy="726446"/>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000" b="1" dirty="0">
                  <a:solidFill>
                    <a:schemeClr val="tx1"/>
                  </a:solidFill>
                </a:rPr>
                <a:t>Retail Operations  &amp; Logistics </a:t>
              </a:r>
            </a:p>
          </p:txBody>
        </p:sp>
        <p:sp>
          <p:nvSpPr>
            <p:cNvPr id="90" name="Rectangle 8" descr="bpct-blend3"/>
            <p:cNvSpPr txBox="1">
              <a:spLocks noChangeArrowheads="1"/>
            </p:cNvSpPr>
            <p:nvPr/>
          </p:nvSpPr>
          <p:spPr bwMode="auto">
            <a:xfrm rot="16200000">
              <a:off x="-241415" y="2565668"/>
              <a:ext cx="2878835" cy="536543"/>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dirty="0">
                  <a:solidFill>
                    <a:srgbClr val="002060"/>
                  </a:solidFill>
                </a:rPr>
                <a:t>Analytics &amp; </a:t>
              </a:r>
              <a:br>
                <a:rPr lang="en-GB" sz="1200" b="1" dirty="0">
                  <a:solidFill>
                    <a:srgbClr val="002060"/>
                  </a:solidFill>
                </a:rPr>
              </a:br>
              <a:r>
                <a:rPr lang="en-GB" sz="1200" b="1" dirty="0">
                  <a:solidFill>
                    <a:srgbClr val="002060"/>
                  </a:solidFill>
                </a:rPr>
                <a:t>Intelligence</a:t>
              </a:r>
            </a:p>
          </p:txBody>
        </p:sp>
        <p:sp>
          <p:nvSpPr>
            <p:cNvPr id="91" name="Rectangle 8" descr="bpct-blend3"/>
            <p:cNvSpPr txBox="1">
              <a:spLocks noChangeArrowheads="1"/>
            </p:cNvSpPr>
            <p:nvPr/>
          </p:nvSpPr>
          <p:spPr bwMode="auto">
            <a:xfrm rot="16200000">
              <a:off x="174569" y="3565146"/>
              <a:ext cx="842782" cy="566903"/>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dirty="0">
                  <a:solidFill>
                    <a:schemeClr val="tx1"/>
                  </a:solidFill>
                </a:rPr>
                <a:t>Other</a:t>
              </a:r>
              <a:r>
                <a:rPr lang="en-GB" sz="1200" b="1" dirty="0">
                  <a:solidFill>
                    <a:srgbClr val="FFFFFF"/>
                  </a:solidFill>
                </a:rPr>
                <a:t> </a:t>
              </a:r>
              <a:r>
                <a:rPr lang="en-GB" sz="1200" b="1" dirty="0">
                  <a:solidFill>
                    <a:schemeClr val="tx1"/>
                  </a:solidFill>
                </a:rPr>
                <a:t>Business</a:t>
              </a:r>
              <a:br>
                <a:rPr lang="en-GB" sz="1200" b="1" dirty="0">
                  <a:solidFill>
                    <a:schemeClr val="tx1"/>
                  </a:solidFill>
                </a:rPr>
              </a:br>
              <a:r>
                <a:rPr lang="en-GB" sz="1100" b="1" dirty="0">
                  <a:solidFill>
                    <a:schemeClr val="tx1"/>
                  </a:solidFill>
                </a:rPr>
                <a:t>Apps</a:t>
              </a:r>
              <a:endParaRPr lang="en-GB" sz="1200" b="1" dirty="0">
                <a:solidFill>
                  <a:schemeClr val="tx1"/>
                </a:solidFill>
              </a:endParaRPr>
            </a:p>
          </p:txBody>
        </p:sp>
        <p:sp>
          <p:nvSpPr>
            <p:cNvPr id="92" name="Rectangle 8" descr="bpct-blend3"/>
            <p:cNvSpPr txBox="1">
              <a:spLocks noChangeArrowheads="1"/>
            </p:cNvSpPr>
            <p:nvPr/>
          </p:nvSpPr>
          <p:spPr bwMode="auto">
            <a:xfrm rot="16200000">
              <a:off x="33094" y="1680307"/>
              <a:ext cx="1138477" cy="566903"/>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000" b="1" dirty="0">
                  <a:solidFill>
                    <a:schemeClr val="tx1"/>
                  </a:solidFill>
                </a:rPr>
                <a:t>HR, Finance &amp; Supply-Chain</a:t>
              </a:r>
            </a:p>
          </p:txBody>
        </p:sp>
        <p:sp>
          <p:nvSpPr>
            <p:cNvPr id="93" name="Rectangle 8" descr="bpct-blend3"/>
            <p:cNvSpPr txBox="1">
              <a:spLocks noChangeArrowheads="1"/>
            </p:cNvSpPr>
            <p:nvPr/>
          </p:nvSpPr>
          <p:spPr bwMode="auto">
            <a:xfrm rot="16200000">
              <a:off x="203070" y="2699582"/>
              <a:ext cx="786254" cy="567379"/>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dirty="0" smtClean="0">
                  <a:solidFill>
                    <a:schemeClr val="tx1"/>
                  </a:solidFill>
                </a:rPr>
                <a:t>Security</a:t>
              </a:r>
              <a:endParaRPr lang="en-GB" sz="1200" b="1" dirty="0">
                <a:solidFill>
                  <a:schemeClr val="tx1"/>
                </a:solidFill>
              </a:endParaRPr>
            </a:p>
          </p:txBody>
        </p:sp>
        <p:sp>
          <p:nvSpPr>
            <p:cNvPr id="94" name="Rectangle 8" descr="bpct-blend3"/>
            <p:cNvSpPr txBox="1">
              <a:spLocks noChangeArrowheads="1"/>
            </p:cNvSpPr>
            <p:nvPr/>
          </p:nvSpPr>
          <p:spPr bwMode="auto">
            <a:xfrm>
              <a:off x="4644051" y="2394744"/>
              <a:ext cx="1404544" cy="799141"/>
            </a:xfrm>
            <a:prstGeom prst="rect">
              <a:avLst/>
            </a:prstGeom>
            <a:solidFill>
              <a:srgbClr val="00B0CA"/>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defPPr>
                <a:defRPr lang="en-US"/>
              </a:defPPr>
              <a:lvl1pPr indent="0" algn="ctr">
                <a:spcBef>
                  <a:spcPts val="0"/>
                </a:spcBef>
                <a:spcAft>
                  <a:spcPts val="600"/>
                </a:spcAft>
                <a:buClr>
                  <a:srgbClr val="E60000"/>
                </a:buClr>
                <a:buFont typeface="Arial" pitchFamily="34" charset="0"/>
                <a:buNone/>
                <a:defRPr sz="1200" b="1">
                  <a:solidFill>
                    <a:srgbClr val="FFFFFF"/>
                  </a:solidFill>
                </a:defRPr>
              </a:lvl1pPr>
              <a:lvl2pPr marL="266700" indent="0">
                <a:spcBef>
                  <a:spcPts val="0"/>
                </a:spcBef>
                <a:spcAft>
                  <a:spcPts val="300"/>
                </a:spcAft>
                <a:buClr>
                  <a:schemeClr val="accent1"/>
                </a:buClr>
                <a:buFont typeface="Calibri" pitchFamily="34" charset="0"/>
                <a:buNone/>
                <a:defRPr sz="1400"/>
              </a:lvl2pPr>
              <a:lvl3pPr marL="542925" indent="0">
                <a:spcBef>
                  <a:spcPts val="0"/>
                </a:spcBef>
                <a:spcAft>
                  <a:spcPts val="300"/>
                </a:spcAft>
                <a:buClr>
                  <a:schemeClr val="accent1"/>
                </a:buClr>
                <a:buFont typeface="Calibri" pitchFamily="34" charset="0"/>
                <a:buNone/>
                <a:defRPr sz="1400"/>
              </a:lvl3pPr>
              <a:lvl4pPr marL="942975" indent="-133350">
                <a:spcBef>
                  <a:spcPct val="20000"/>
                </a:spcBef>
                <a:buClr>
                  <a:schemeClr val="accent1"/>
                </a:buClr>
                <a:buFont typeface="Calibri" pitchFamily="34" charset="0"/>
                <a:buChar char="–"/>
                <a:defRPr sz="1200"/>
              </a:lvl4pPr>
              <a:lvl5pPr marL="1114425" indent="-123825">
                <a:spcBef>
                  <a:spcPct val="20000"/>
                </a:spcBef>
                <a:buClr>
                  <a:schemeClr val="accent1"/>
                </a:buClr>
                <a:buFont typeface="Calibri" pitchFamily="34" charset="0"/>
                <a:buChar char="–"/>
                <a:defRPr sz="1200" baseline="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dirty="0"/>
                <a:t>Service</a:t>
              </a:r>
              <a:br>
                <a:rPr lang="en-GB" dirty="0"/>
              </a:br>
              <a:r>
                <a:rPr lang="en-GB" dirty="0"/>
                <a:t> </a:t>
              </a:r>
              <a:r>
                <a:rPr lang="en-GB" dirty="0" smtClean="0"/>
                <a:t>Orchestration</a:t>
              </a:r>
              <a:endParaRPr lang="en-GB" dirty="0"/>
            </a:p>
          </p:txBody>
        </p:sp>
        <p:sp>
          <p:nvSpPr>
            <p:cNvPr id="95" name="Rectangle 8" descr="bpct-blend3"/>
            <p:cNvSpPr txBox="1">
              <a:spLocks noChangeArrowheads="1"/>
            </p:cNvSpPr>
            <p:nvPr/>
          </p:nvSpPr>
          <p:spPr bwMode="auto">
            <a:xfrm>
              <a:off x="1691638" y="2394744"/>
              <a:ext cx="1404544" cy="798312"/>
            </a:xfrm>
            <a:prstGeom prst="rect">
              <a:avLst/>
            </a:prstGeom>
            <a:solidFill>
              <a:srgbClr val="00B0CA"/>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defPPr>
                <a:defRPr lang="en-US"/>
              </a:defPPr>
              <a:lvl1pPr indent="0" algn="ctr">
                <a:spcBef>
                  <a:spcPts val="0"/>
                </a:spcBef>
                <a:spcAft>
                  <a:spcPts val="600"/>
                </a:spcAft>
                <a:buClr>
                  <a:srgbClr val="E60000"/>
                </a:buClr>
                <a:buFont typeface="Arial" pitchFamily="34" charset="0"/>
                <a:buNone/>
                <a:defRPr sz="1200" b="1">
                  <a:solidFill>
                    <a:srgbClr val="FFFFFF"/>
                  </a:solidFill>
                </a:defRPr>
              </a:lvl1pPr>
              <a:lvl2pPr marL="266700" indent="0">
                <a:spcBef>
                  <a:spcPts val="0"/>
                </a:spcBef>
                <a:spcAft>
                  <a:spcPts val="300"/>
                </a:spcAft>
                <a:buClr>
                  <a:schemeClr val="accent1"/>
                </a:buClr>
                <a:buFont typeface="Calibri" pitchFamily="34" charset="0"/>
                <a:buNone/>
                <a:defRPr sz="1400"/>
              </a:lvl2pPr>
              <a:lvl3pPr marL="542925" indent="0">
                <a:spcBef>
                  <a:spcPts val="0"/>
                </a:spcBef>
                <a:spcAft>
                  <a:spcPts val="300"/>
                </a:spcAft>
                <a:buClr>
                  <a:schemeClr val="accent1"/>
                </a:buClr>
                <a:buFont typeface="Calibri" pitchFamily="34" charset="0"/>
                <a:buNone/>
                <a:defRPr sz="1400"/>
              </a:lvl3pPr>
              <a:lvl4pPr marL="942975" indent="-133350">
                <a:spcBef>
                  <a:spcPct val="20000"/>
                </a:spcBef>
                <a:buClr>
                  <a:schemeClr val="accent1"/>
                </a:buClr>
                <a:buFont typeface="Calibri" pitchFamily="34" charset="0"/>
                <a:buChar char="–"/>
                <a:defRPr sz="1200"/>
              </a:lvl4pPr>
              <a:lvl5pPr marL="1114425" indent="-123825">
                <a:spcBef>
                  <a:spcPct val="20000"/>
                </a:spcBef>
                <a:buClr>
                  <a:schemeClr val="accent1"/>
                </a:buClr>
                <a:buFont typeface="Calibri" pitchFamily="34" charset="0"/>
                <a:buChar char="–"/>
                <a:defRPr sz="1200" baseline="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dirty="0"/>
                <a:t>Service </a:t>
              </a:r>
              <a:br>
                <a:rPr lang="en-GB" dirty="0"/>
              </a:br>
              <a:r>
                <a:rPr lang="en-GB" dirty="0"/>
                <a:t>Assurance</a:t>
              </a:r>
            </a:p>
          </p:txBody>
        </p:sp>
        <p:sp>
          <p:nvSpPr>
            <p:cNvPr id="96" name="Rectangle 8" descr="bpct-blend3"/>
            <p:cNvSpPr txBox="1">
              <a:spLocks noChangeArrowheads="1"/>
            </p:cNvSpPr>
            <p:nvPr/>
          </p:nvSpPr>
          <p:spPr bwMode="auto">
            <a:xfrm>
              <a:off x="3167846" y="2394744"/>
              <a:ext cx="1404541" cy="799141"/>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dirty="0">
                  <a:solidFill>
                    <a:schemeClr val="tx1"/>
                  </a:solidFill>
                </a:rPr>
                <a:t>Charging &amp; Policy Management</a:t>
              </a:r>
            </a:p>
          </p:txBody>
        </p:sp>
        <p:sp>
          <p:nvSpPr>
            <p:cNvPr id="97" name="Rounded Rectangle 96"/>
            <p:cNvSpPr/>
            <p:nvPr/>
          </p:nvSpPr>
          <p:spPr>
            <a:xfrm>
              <a:off x="1691638" y="1210846"/>
              <a:ext cx="4376413" cy="109359"/>
            </a:xfrm>
            <a:prstGeom prst="round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smtClean="0">
                <a:solidFill>
                  <a:srgbClr val="FFFFFF"/>
                </a:solidFill>
              </a:endParaRPr>
            </a:p>
          </p:txBody>
        </p:sp>
        <p:sp>
          <p:nvSpPr>
            <p:cNvPr id="98" name="Rounded Rectangle 97"/>
            <p:cNvSpPr/>
            <p:nvPr/>
          </p:nvSpPr>
          <p:spPr>
            <a:xfrm>
              <a:off x="1671557" y="2206605"/>
              <a:ext cx="4372008" cy="108676"/>
            </a:xfrm>
            <a:prstGeom prst="round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endParaRPr lang="en-GB" sz="800" dirty="0" smtClean="0">
                <a:solidFill>
                  <a:srgbClr val="FFFFFF"/>
                </a:solidFill>
              </a:endParaRPr>
            </a:p>
          </p:txBody>
        </p:sp>
        <p:sp>
          <p:nvSpPr>
            <p:cNvPr id="99" name="Rounded Rectangle 98"/>
            <p:cNvSpPr/>
            <p:nvPr/>
          </p:nvSpPr>
          <p:spPr>
            <a:xfrm>
              <a:off x="1661345" y="3252328"/>
              <a:ext cx="4382220" cy="108676"/>
            </a:xfrm>
            <a:prstGeom prst="round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endParaRPr lang="en-GB" sz="800" dirty="0" smtClean="0">
                <a:solidFill>
                  <a:srgbClr val="FFFFFF"/>
                </a:solidFill>
              </a:endParaRPr>
            </a:p>
          </p:txBody>
        </p:sp>
        <p:sp>
          <p:nvSpPr>
            <p:cNvPr id="100" name="Rectangle 8" descr="bpct-blend3"/>
            <p:cNvSpPr txBox="1">
              <a:spLocks noChangeArrowheads="1"/>
            </p:cNvSpPr>
            <p:nvPr/>
          </p:nvSpPr>
          <p:spPr bwMode="auto">
            <a:xfrm>
              <a:off x="1691638" y="3487946"/>
              <a:ext cx="1122699" cy="752909"/>
            </a:xfrm>
            <a:prstGeom prst="rect">
              <a:avLst/>
            </a:prstGeom>
            <a:solidFill>
              <a:srgbClr val="A8B400"/>
            </a:solidFill>
            <a:ln>
              <a:headEnd/>
              <a:tailEnd/>
            </a:ln>
          </p:spPr>
          <p:style>
            <a:lnRef idx="2">
              <a:schemeClr val="dk1"/>
            </a:lnRef>
            <a:fillRef idx="1">
              <a:schemeClr val="lt1"/>
            </a:fillRef>
            <a:effectRef idx="0">
              <a:schemeClr val="dk1"/>
            </a:effectRef>
            <a:fontRef idx="minor">
              <a:schemeClr val="dk1"/>
            </a:fontRef>
          </p:style>
          <p:txBody>
            <a:bodyPr wrap="none" lIns="68580" tIns="34290" rIns="68580" bIns="34290" anchor="ctr">
              <a:normAutofit/>
            </a:bodyPr>
            <a:lstStyle>
              <a:defPPr>
                <a:defRPr lang="en-US"/>
              </a:defPPr>
              <a:lvl1pPr algn="ctr">
                <a:spcBef>
                  <a:spcPct val="50000"/>
                </a:spcBef>
                <a:buClrTx/>
                <a:buFontTx/>
                <a:buNone/>
                <a:defRPr sz="1400" b="1">
                  <a:solidFill>
                    <a:schemeClr val="bg1"/>
                  </a:solidFill>
                  <a:latin typeface="Vodafone Rg"/>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r>
                <a:rPr lang="en-GB" sz="1200" dirty="0" smtClean="0">
                  <a:solidFill>
                    <a:srgbClr val="FFFFFF"/>
                  </a:solidFill>
                </a:rPr>
                <a:t>Resource </a:t>
              </a:r>
            </a:p>
            <a:p>
              <a:pPr>
                <a:spcBef>
                  <a:spcPts val="0"/>
                </a:spcBef>
              </a:pPr>
              <a:r>
                <a:rPr lang="en-GB" sz="1200" dirty="0" smtClean="0">
                  <a:solidFill>
                    <a:srgbClr val="FFFFFF"/>
                  </a:solidFill>
                </a:rPr>
                <a:t>Fault &amp; </a:t>
              </a:r>
            </a:p>
            <a:p>
              <a:pPr>
                <a:spcBef>
                  <a:spcPts val="0"/>
                </a:spcBef>
              </a:pPr>
              <a:r>
                <a:rPr lang="en-GB" sz="1200" dirty="0" smtClean="0">
                  <a:solidFill>
                    <a:srgbClr val="FFFFFF"/>
                  </a:solidFill>
                </a:rPr>
                <a:t>Performance</a:t>
              </a:r>
              <a:endParaRPr lang="en-GB" sz="1200" dirty="0">
                <a:solidFill>
                  <a:srgbClr val="FFFFFF"/>
                </a:solidFill>
              </a:endParaRPr>
            </a:p>
          </p:txBody>
        </p:sp>
        <p:sp>
          <p:nvSpPr>
            <p:cNvPr id="101" name="Rectangle 8" descr="bpct-blend3"/>
            <p:cNvSpPr txBox="1">
              <a:spLocks noChangeArrowheads="1"/>
            </p:cNvSpPr>
            <p:nvPr/>
          </p:nvSpPr>
          <p:spPr bwMode="auto">
            <a:xfrm>
              <a:off x="4897185" y="3487102"/>
              <a:ext cx="1146378" cy="753753"/>
            </a:xfrm>
            <a:prstGeom prst="rect">
              <a:avLst/>
            </a:prstGeom>
            <a:solidFill>
              <a:srgbClr val="A8B400"/>
            </a:solidFill>
            <a:ln>
              <a:headEnd/>
              <a:tailEnd/>
            </a:ln>
          </p:spPr>
          <p:style>
            <a:lnRef idx="2">
              <a:schemeClr val="dk1"/>
            </a:lnRef>
            <a:fillRef idx="1">
              <a:schemeClr val="lt1"/>
            </a:fillRef>
            <a:effectRef idx="0">
              <a:schemeClr val="dk1"/>
            </a:effectRef>
            <a:fontRef idx="minor">
              <a:schemeClr val="dk1"/>
            </a:fontRef>
          </p:style>
          <p:txBody>
            <a:bodyPr wrap="none" lIns="68580" tIns="34290" rIns="68580" bIns="34290" anchor="ctr">
              <a:normAutofit/>
            </a:bodyPr>
            <a:lstStyle>
              <a:defPPr>
                <a:defRPr lang="en-US"/>
              </a:defPPr>
              <a:lvl1pPr algn="ctr">
                <a:spcBef>
                  <a:spcPct val="50000"/>
                </a:spcBef>
                <a:buClrTx/>
                <a:buFontTx/>
                <a:buNone/>
                <a:defRPr sz="1400" b="1">
                  <a:solidFill>
                    <a:schemeClr val="bg1"/>
                  </a:solidFill>
                  <a:latin typeface="Vodafone Rg"/>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r>
                <a:rPr lang="en-GB" sz="1200" dirty="0" smtClean="0">
                  <a:solidFill>
                    <a:srgbClr val="FFFFFF"/>
                  </a:solidFill>
                </a:rPr>
                <a:t>Resource </a:t>
              </a:r>
            </a:p>
            <a:p>
              <a:pPr>
                <a:spcBef>
                  <a:spcPts val="0"/>
                </a:spcBef>
              </a:pPr>
              <a:r>
                <a:rPr lang="en-GB" sz="1200" dirty="0" smtClean="0">
                  <a:solidFill>
                    <a:srgbClr val="FFFFFF"/>
                  </a:solidFill>
                </a:rPr>
                <a:t>Activation &amp; </a:t>
              </a:r>
            </a:p>
            <a:p>
              <a:pPr>
                <a:spcBef>
                  <a:spcPts val="0"/>
                </a:spcBef>
              </a:pPr>
              <a:r>
                <a:rPr lang="en-GB" sz="1200" dirty="0" smtClean="0">
                  <a:solidFill>
                    <a:srgbClr val="FFFFFF"/>
                  </a:solidFill>
                </a:rPr>
                <a:t>Configuration</a:t>
              </a:r>
              <a:endParaRPr lang="en-GB" sz="1200" dirty="0">
                <a:solidFill>
                  <a:srgbClr val="FFFFFF"/>
                </a:solidFill>
              </a:endParaRPr>
            </a:p>
          </p:txBody>
        </p:sp>
        <p:sp>
          <p:nvSpPr>
            <p:cNvPr id="102" name="Rectangle 8" descr="bpct-blend3"/>
            <p:cNvSpPr txBox="1">
              <a:spLocks noChangeArrowheads="1"/>
            </p:cNvSpPr>
            <p:nvPr/>
          </p:nvSpPr>
          <p:spPr bwMode="auto">
            <a:xfrm>
              <a:off x="1684714" y="1422453"/>
              <a:ext cx="898674" cy="726446"/>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000" b="1" dirty="0">
                  <a:solidFill>
                    <a:schemeClr val="tx1"/>
                  </a:solidFill>
                </a:rPr>
                <a:t>Contact Centre Operations  </a:t>
              </a:r>
            </a:p>
          </p:txBody>
        </p:sp>
      </p:grpSp>
      <p:sp>
        <p:nvSpPr>
          <p:cNvPr id="103" name="Rectangle 8" descr="bpct-blend3"/>
          <p:cNvSpPr txBox="1">
            <a:spLocks noChangeArrowheads="1"/>
          </p:cNvSpPr>
          <p:nvPr/>
        </p:nvSpPr>
        <p:spPr bwMode="auto">
          <a:xfrm>
            <a:off x="2792538" y="3493548"/>
            <a:ext cx="1828412" cy="707586"/>
          </a:xfrm>
          <a:prstGeom prst="rect">
            <a:avLst/>
          </a:prstGeom>
          <a:solidFill>
            <a:schemeClr val="bg1">
              <a:lumMod val="85000"/>
            </a:schemeClr>
          </a:solidFill>
          <a:ln>
            <a:headEnd/>
            <a:tailEnd/>
          </a:ln>
        </p:spPr>
        <p:style>
          <a:lnRef idx="2">
            <a:schemeClr val="dk1"/>
          </a:lnRef>
          <a:fillRef idx="1">
            <a:schemeClr val="lt1"/>
          </a:fillRef>
          <a:effectRef idx="0">
            <a:schemeClr val="dk1"/>
          </a:effectRef>
          <a:fontRef idx="minor">
            <a:schemeClr val="dk1"/>
          </a:fontRef>
        </p:style>
        <p:txBody>
          <a:bodyPr wrap="none" lIns="68580" tIns="34290" rIns="68580" bIns="34290" anchor="ctr">
            <a:normAutofit/>
          </a:bodyPr>
          <a:lstStyle>
            <a:defPPr>
              <a:defRPr lang="en-US"/>
            </a:defPPr>
            <a:lvl1pPr algn="ctr">
              <a:spcBef>
                <a:spcPct val="50000"/>
              </a:spcBef>
              <a:buClrTx/>
              <a:buFontTx/>
              <a:buNone/>
              <a:defRPr sz="1200" b="1">
                <a:solidFill>
                  <a:srgbClr val="FFFFFF"/>
                </a:solidFill>
                <a:latin typeface="Vodafone Rg"/>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r>
              <a:rPr lang="en-GB" dirty="0">
                <a:solidFill>
                  <a:schemeClr val="tx1"/>
                </a:solidFill>
              </a:rPr>
              <a:t>Resource Inventory</a:t>
            </a:r>
          </a:p>
        </p:txBody>
      </p:sp>
      <p:sp>
        <p:nvSpPr>
          <p:cNvPr id="104" name="Rounded Rectangle 103"/>
          <p:cNvSpPr/>
          <p:nvPr/>
        </p:nvSpPr>
        <p:spPr>
          <a:xfrm rot="16200000">
            <a:off x="-668231" y="2184311"/>
            <a:ext cx="2899291" cy="1407292"/>
          </a:xfrm>
          <a:prstGeom prst="roundRect">
            <a:avLst>
              <a:gd name="adj" fmla="val 9002"/>
            </a:avLst>
          </a:prstGeom>
          <a:no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a:solidFill>
                <a:srgbClr val="34342B"/>
              </a:solidFill>
            </a:endParaRPr>
          </a:p>
        </p:txBody>
      </p:sp>
      <p:sp>
        <p:nvSpPr>
          <p:cNvPr id="110" name="TextBox 109"/>
          <p:cNvSpPr txBox="1"/>
          <p:nvPr/>
        </p:nvSpPr>
        <p:spPr>
          <a:xfrm rot="16200000">
            <a:off x="-1138904" y="2633748"/>
            <a:ext cx="2841652" cy="450782"/>
          </a:xfrm>
          <a:prstGeom prst="rect">
            <a:avLst/>
          </a:prstGeom>
        </p:spPr>
        <p:txBody>
          <a:bodyPr wrap="none" lIns="0" tIns="0" rIns="0" bIns="0" rtlCol="0">
            <a:noAutofit/>
          </a:bodyPr>
          <a:lstStyle/>
          <a:p>
            <a:pPr algn="ctr">
              <a:buFont typeface="Arial" pitchFamily="34" charset="0"/>
              <a:buNone/>
            </a:pPr>
            <a:r>
              <a:rPr lang="en-GB" sz="1600" b="1" dirty="0" smtClean="0">
                <a:solidFill>
                  <a:srgbClr val="000000"/>
                </a:solidFill>
              </a:rPr>
              <a:t>Business </a:t>
            </a:r>
            <a:r>
              <a:rPr lang="en-GB" sz="1100" b="1" dirty="0" smtClean="0">
                <a:solidFill>
                  <a:srgbClr val="000000"/>
                </a:solidFill>
              </a:rPr>
              <a:t>Management</a:t>
            </a:r>
            <a:endParaRPr lang="en-GB" sz="1050" b="1" dirty="0" smtClean="0">
              <a:solidFill>
                <a:srgbClr val="000000"/>
              </a:solidFill>
            </a:endParaRPr>
          </a:p>
        </p:txBody>
      </p:sp>
      <p:sp>
        <p:nvSpPr>
          <p:cNvPr id="113" name="Rounded Rectangle 112"/>
          <p:cNvSpPr/>
          <p:nvPr/>
        </p:nvSpPr>
        <p:spPr>
          <a:xfrm rot="5400000">
            <a:off x="94667" y="2820319"/>
            <a:ext cx="2844936" cy="116894"/>
          </a:xfrm>
          <a:prstGeom prst="round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smtClean="0">
              <a:solidFill>
                <a:srgbClr val="FFFFFF"/>
              </a:solidFill>
            </a:endParaRPr>
          </a:p>
        </p:txBody>
      </p:sp>
      <p:sp>
        <p:nvSpPr>
          <p:cNvPr id="128" name="Lightning Bolt 127"/>
          <p:cNvSpPr/>
          <p:nvPr/>
        </p:nvSpPr>
        <p:spPr>
          <a:xfrm>
            <a:off x="6895838" y="1594086"/>
            <a:ext cx="396323" cy="392849"/>
          </a:xfrm>
          <a:prstGeom prst="lightningBolt">
            <a:avLst/>
          </a:prstGeom>
          <a:solidFill>
            <a:schemeClr val="accent1"/>
          </a:solidFill>
          <a:ln w="6350" cap="flat" cmpd="sng" algn="ctr">
            <a:solidFill>
              <a:schemeClr val="tx1">
                <a:lumMod val="75000"/>
                <a:lumOff val="25000"/>
              </a:schemeClr>
            </a:solidFill>
            <a:prstDash val="sysDash"/>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129" name="TextBox 128"/>
          <p:cNvSpPr txBox="1"/>
          <p:nvPr/>
        </p:nvSpPr>
        <p:spPr>
          <a:xfrm>
            <a:off x="7387411" y="1594086"/>
            <a:ext cx="1012604" cy="399556"/>
          </a:xfrm>
          <a:prstGeom prst="rect">
            <a:avLst/>
          </a:prstGeom>
        </p:spPr>
        <p:txBody>
          <a:bodyPr wrap="square" lIns="0" tIns="0" rIns="0" bIns="0" rtlCol="0">
            <a:noAutofit/>
          </a:bodyPr>
          <a:lstStyle/>
          <a:p>
            <a:pPr marL="0" indent="0">
              <a:buFont typeface="Arial" pitchFamily="34" charset="0"/>
              <a:buNone/>
            </a:pPr>
            <a:r>
              <a:rPr lang="en-GB" sz="1200" dirty="0" smtClean="0">
                <a:latin typeface="Vodafone Rg" pitchFamily="34" charset="0"/>
              </a:rPr>
              <a:t>Innovation Hotspot</a:t>
            </a:r>
          </a:p>
        </p:txBody>
      </p:sp>
      <p:grpSp>
        <p:nvGrpSpPr>
          <p:cNvPr id="71" name="Group 70"/>
          <p:cNvGrpSpPr/>
          <p:nvPr/>
        </p:nvGrpSpPr>
        <p:grpSpPr>
          <a:xfrm>
            <a:off x="6518400" y="2396866"/>
            <a:ext cx="2546217" cy="759181"/>
            <a:chOff x="6593657" y="2465983"/>
            <a:chExt cx="2546217" cy="1003999"/>
          </a:xfrm>
        </p:grpSpPr>
        <p:sp>
          <p:nvSpPr>
            <p:cNvPr id="72" name="Pentagon 71"/>
            <p:cNvSpPr/>
            <p:nvPr/>
          </p:nvSpPr>
          <p:spPr>
            <a:xfrm>
              <a:off x="6594493" y="2515307"/>
              <a:ext cx="2545381" cy="929900"/>
            </a:xfrm>
            <a:prstGeom prst="homePlate">
              <a:avLst/>
            </a:prstGeom>
            <a:solidFill>
              <a:schemeClr val="accent5">
                <a:lumMod val="75000"/>
                <a:alpha val="69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73" name="TextBox 72"/>
            <p:cNvSpPr txBox="1"/>
            <p:nvPr/>
          </p:nvSpPr>
          <p:spPr>
            <a:xfrm>
              <a:off x="6593657" y="2465983"/>
              <a:ext cx="2505075" cy="1003999"/>
            </a:xfrm>
            <a:prstGeom prst="rect">
              <a:avLst/>
            </a:prstGeom>
          </p:spPr>
          <p:txBody>
            <a:bodyPr wrap="square" lIns="0" tIns="0" rIns="0" bIns="0" rtlCol="0" anchor="ctr">
              <a:noAutofit/>
            </a:bodyPr>
            <a:lstStyle/>
            <a:p>
              <a:pPr marL="0" indent="0">
                <a:buFont typeface="Arial" pitchFamily="34" charset="0"/>
                <a:buNone/>
              </a:pPr>
              <a:r>
                <a:rPr lang="en-GB" sz="900" b="1" dirty="0" smtClean="0">
                  <a:latin typeface="Vodafone Rg" pitchFamily="34" charset="0"/>
                </a:rPr>
                <a:t>Systems of Record</a:t>
              </a:r>
              <a:br>
                <a:rPr lang="en-GB" sz="900" b="1" dirty="0" smtClean="0">
                  <a:latin typeface="Vodafone Rg" pitchFamily="34" charset="0"/>
                </a:rPr>
              </a:br>
              <a:r>
                <a:rPr lang="en-GB" sz="900" b="1" dirty="0" smtClean="0">
                  <a:latin typeface="Vodafone Rg" pitchFamily="34" charset="0"/>
                </a:rPr>
                <a:t>  </a:t>
              </a:r>
              <a:r>
                <a:rPr lang="en-GB" sz="800" b="1" dirty="0" smtClean="0">
                  <a:solidFill>
                    <a:schemeClr val="bg1"/>
                  </a:solidFill>
                  <a:latin typeface="Vodafone Rg" pitchFamily="34" charset="0"/>
                </a:rPr>
                <a:t>SDN/NFV </a:t>
              </a:r>
              <a:r>
                <a:rPr lang="en-GB" sz="800" b="1" dirty="0" smtClean="0">
                  <a:solidFill>
                    <a:schemeClr val="bg1"/>
                  </a:solidFill>
                  <a:latin typeface="Vodafone Rg" pitchFamily="34" charset="0"/>
                </a:rPr>
                <a:t>disrupts Fulfilment</a:t>
              </a:r>
              <a:br>
                <a:rPr lang="en-GB" sz="800" b="1" dirty="0" smtClean="0">
                  <a:solidFill>
                    <a:schemeClr val="bg1"/>
                  </a:solidFill>
                  <a:latin typeface="Vodafone Rg" pitchFamily="34" charset="0"/>
                </a:rPr>
              </a:br>
              <a:r>
                <a:rPr lang="en-GB" sz="800" b="1" dirty="0" smtClean="0">
                  <a:solidFill>
                    <a:schemeClr val="bg1"/>
                  </a:solidFill>
                  <a:latin typeface="Vodafone Rg" pitchFamily="34" charset="0"/>
                </a:rPr>
                <a:t>  Big </a:t>
              </a:r>
              <a:r>
                <a:rPr lang="en-GB" sz="800" b="1" dirty="0" smtClean="0">
                  <a:solidFill>
                    <a:schemeClr val="bg1"/>
                  </a:solidFill>
                  <a:latin typeface="Vodafone Rg" pitchFamily="34" charset="0"/>
                </a:rPr>
                <a:t>Data and Real-time Analytics</a:t>
              </a:r>
              <a:endParaRPr lang="en-GB" sz="900" b="1" dirty="0" smtClean="0">
                <a:solidFill>
                  <a:schemeClr val="bg1"/>
                </a:solidFill>
                <a:latin typeface="Vodafone Rg" pitchFamily="34" charset="0"/>
              </a:endParaRPr>
            </a:p>
          </p:txBody>
        </p:sp>
        <p:pic>
          <p:nvPicPr>
            <p:cNvPr id="74" name="Picture 73"/>
            <p:cNvPicPr>
              <a:picLocks noChangeAspect="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152418" y="2561923"/>
              <a:ext cx="638133" cy="812145"/>
            </a:xfrm>
            <a:prstGeom prst="rect">
              <a:avLst/>
            </a:prstGeom>
          </p:spPr>
        </p:pic>
        <p:sp>
          <p:nvSpPr>
            <p:cNvPr id="75" name="TextBox 74"/>
            <p:cNvSpPr txBox="1"/>
            <p:nvPr/>
          </p:nvSpPr>
          <p:spPr>
            <a:xfrm>
              <a:off x="8023838" y="3048703"/>
              <a:ext cx="919218" cy="334697"/>
            </a:xfrm>
            <a:prstGeom prst="rect">
              <a:avLst/>
            </a:prstGeom>
          </p:spPr>
          <p:txBody>
            <a:bodyPr wrap="square" lIns="0" tIns="0" rIns="0" bIns="0" rtlCol="0">
              <a:noAutofit/>
            </a:bodyPr>
            <a:lstStyle/>
            <a:p>
              <a:pPr marL="0" indent="0" algn="ctr">
                <a:buFont typeface="Arial" pitchFamily="34" charset="0"/>
                <a:buNone/>
              </a:pPr>
              <a:r>
                <a:rPr lang="en-GB" sz="800" b="1" dirty="0" smtClean="0">
                  <a:latin typeface="Vodafone ExB" panose="020B0503060202020204" pitchFamily="34" charset="0"/>
                </a:rPr>
                <a:t>BIG DATA</a:t>
              </a:r>
            </a:p>
            <a:p>
              <a:pPr marL="0" indent="0" algn="ctr">
                <a:buFont typeface="Arial" pitchFamily="34" charset="0"/>
                <a:buNone/>
              </a:pPr>
              <a:r>
                <a:rPr lang="en-GB" sz="800" b="1" dirty="0" smtClean="0">
                  <a:latin typeface="Vodafone ExB" panose="020B0503060202020204" pitchFamily="34" charset="0"/>
                </a:rPr>
                <a:t>SDN/NFV</a:t>
              </a:r>
            </a:p>
          </p:txBody>
        </p:sp>
      </p:grpSp>
      <p:sp>
        <p:nvSpPr>
          <p:cNvPr id="136" name="Lightning Bolt 135"/>
          <p:cNvSpPr/>
          <p:nvPr/>
        </p:nvSpPr>
        <p:spPr>
          <a:xfrm>
            <a:off x="5395710" y="2485917"/>
            <a:ext cx="396323" cy="392849"/>
          </a:xfrm>
          <a:prstGeom prst="lightningBolt">
            <a:avLst/>
          </a:prstGeom>
          <a:solidFill>
            <a:schemeClr val="accent1"/>
          </a:solidFill>
          <a:ln w="6350" cap="flat" cmpd="sng" algn="ctr">
            <a:solidFill>
              <a:schemeClr val="tx1">
                <a:lumMod val="75000"/>
                <a:lumOff val="25000"/>
              </a:schemeClr>
            </a:solidFill>
            <a:prstDash val="sysDash"/>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137" name="Lightning Bolt 136"/>
          <p:cNvSpPr/>
          <p:nvPr/>
        </p:nvSpPr>
        <p:spPr>
          <a:xfrm>
            <a:off x="2565903" y="2485917"/>
            <a:ext cx="396323" cy="392849"/>
          </a:xfrm>
          <a:prstGeom prst="lightningBolt">
            <a:avLst/>
          </a:prstGeom>
          <a:solidFill>
            <a:schemeClr val="accent1"/>
          </a:solidFill>
          <a:ln w="6350" cap="flat" cmpd="sng" algn="ctr">
            <a:solidFill>
              <a:schemeClr val="tx1">
                <a:lumMod val="75000"/>
                <a:lumOff val="25000"/>
              </a:schemeClr>
            </a:solidFill>
            <a:prstDash val="sysDash"/>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138" name="Lightning Bolt 137"/>
          <p:cNvSpPr/>
          <p:nvPr/>
        </p:nvSpPr>
        <p:spPr>
          <a:xfrm>
            <a:off x="2358005" y="3479651"/>
            <a:ext cx="396323" cy="392849"/>
          </a:xfrm>
          <a:prstGeom prst="lightningBolt">
            <a:avLst/>
          </a:prstGeom>
          <a:solidFill>
            <a:schemeClr val="accent1"/>
          </a:solidFill>
          <a:ln w="6350" cap="flat" cmpd="sng" algn="ctr">
            <a:solidFill>
              <a:schemeClr val="tx1">
                <a:lumMod val="75000"/>
                <a:lumOff val="25000"/>
              </a:schemeClr>
            </a:solidFill>
            <a:prstDash val="sysDash"/>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grpSp>
        <p:nvGrpSpPr>
          <p:cNvPr id="139" name="Group 138"/>
          <p:cNvGrpSpPr/>
          <p:nvPr/>
        </p:nvGrpSpPr>
        <p:grpSpPr>
          <a:xfrm>
            <a:off x="6528808" y="3394278"/>
            <a:ext cx="2545381" cy="834236"/>
            <a:chOff x="6560518" y="3534507"/>
            <a:chExt cx="2545381" cy="1012884"/>
          </a:xfrm>
        </p:grpSpPr>
        <p:sp>
          <p:nvSpPr>
            <p:cNvPr id="140" name="Pentagon 139"/>
            <p:cNvSpPr/>
            <p:nvPr/>
          </p:nvSpPr>
          <p:spPr>
            <a:xfrm>
              <a:off x="6560518" y="3604374"/>
              <a:ext cx="2545381" cy="929899"/>
            </a:xfrm>
            <a:prstGeom prst="homePlate">
              <a:avLst/>
            </a:prstGeom>
            <a:solidFill>
              <a:srgbClr val="A8B400">
                <a:alpha val="69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141" name="TextBox 140"/>
            <p:cNvSpPr txBox="1"/>
            <p:nvPr/>
          </p:nvSpPr>
          <p:spPr>
            <a:xfrm>
              <a:off x="6600824" y="3534507"/>
              <a:ext cx="2505075" cy="1012884"/>
            </a:xfrm>
            <a:prstGeom prst="rect">
              <a:avLst/>
            </a:prstGeom>
          </p:spPr>
          <p:txBody>
            <a:bodyPr wrap="square" lIns="0" tIns="0" rIns="0" bIns="0" rtlCol="0" anchor="ctr">
              <a:noAutofit/>
            </a:bodyPr>
            <a:lstStyle/>
            <a:p>
              <a:pPr marL="0" indent="0">
                <a:buFont typeface="Arial" pitchFamily="34" charset="0"/>
                <a:buNone/>
              </a:pPr>
              <a:r>
                <a:rPr lang="en-GB" sz="900" b="1" dirty="0" smtClean="0">
                  <a:latin typeface="Vodafone Rg" pitchFamily="34" charset="0"/>
                </a:rPr>
                <a:t>Systems of Record</a:t>
              </a:r>
              <a:br>
                <a:rPr lang="en-GB" sz="900" b="1" dirty="0" smtClean="0">
                  <a:latin typeface="Vodafone Rg" pitchFamily="34" charset="0"/>
                </a:rPr>
              </a:br>
              <a:r>
                <a:rPr lang="en-GB" sz="800" b="1" dirty="0" smtClean="0">
                  <a:solidFill>
                    <a:schemeClr val="bg1"/>
                  </a:solidFill>
                  <a:latin typeface="Vodafone Rg" pitchFamily="34" charset="0"/>
                </a:rPr>
                <a:t>SDN/NFV disrupts Resource</a:t>
              </a:r>
              <a:br>
                <a:rPr lang="en-GB" sz="800" b="1" dirty="0" smtClean="0">
                  <a:solidFill>
                    <a:schemeClr val="bg1"/>
                  </a:solidFill>
                  <a:latin typeface="Vodafone Rg" pitchFamily="34" charset="0"/>
                </a:rPr>
              </a:br>
              <a:r>
                <a:rPr lang="en-GB" sz="800" b="1" dirty="0" smtClean="0">
                  <a:solidFill>
                    <a:schemeClr val="bg1"/>
                  </a:solidFill>
                  <a:latin typeface="Vodafone Rg" pitchFamily="34" charset="0"/>
                </a:rPr>
                <a:t>Management</a:t>
              </a:r>
            </a:p>
            <a:p>
              <a:pPr marL="0" indent="0">
                <a:buFont typeface="Arial" pitchFamily="34" charset="0"/>
                <a:buNone/>
              </a:pPr>
              <a:r>
                <a:rPr lang="en-GB" sz="800" b="1" dirty="0" smtClean="0">
                  <a:solidFill>
                    <a:schemeClr val="bg1"/>
                  </a:solidFill>
                  <a:latin typeface="Vodafone Rg" pitchFamily="34" charset="0"/>
                </a:rPr>
                <a:t>IT and Network Converge</a:t>
              </a:r>
              <a:br>
                <a:rPr lang="en-GB" sz="800" b="1" dirty="0" smtClean="0">
                  <a:solidFill>
                    <a:schemeClr val="bg1"/>
                  </a:solidFill>
                  <a:latin typeface="Vodafone Rg" pitchFamily="34" charset="0"/>
                </a:rPr>
              </a:br>
              <a:r>
                <a:rPr lang="en-GB" sz="800" b="1" dirty="0" smtClean="0">
                  <a:solidFill>
                    <a:schemeClr val="bg1"/>
                  </a:solidFill>
                  <a:latin typeface="Vodafone Rg" pitchFamily="34" charset="0"/>
                </a:rPr>
                <a:t>Orchestration &amp; Automation</a:t>
              </a:r>
              <a:endParaRPr lang="en-GB" sz="900" b="1" dirty="0" smtClean="0">
                <a:solidFill>
                  <a:schemeClr val="bg1"/>
                </a:solidFill>
                <a:latin typeface="Vodafone Rg" pitchFamily="34" charset="0"/>
              </a:endParaRPr>
            </a:p>
          </p:txBody>
        </p:sp>
        <p:pic>
          <p:nvPicPr>
            <p:cNvPr id="142" name="Picture 141"/>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160722" y="3638162"/>
              <a:ext cx="638133" cy="781859"/>
            </a:xfrm>
            <a:prstGeom prst="rect">
              <a:avLst/>
            </a:prstGeom>
          </p:spPr>
        </p:pic>
        <p:sp>
          <p:nvSpPr>
            <p:cNvPr id="143" name="TextBox 142"/>
            <p:cNvSpPr txBox="1"/>
            <p:nvPr/>
          </p:nvSpPr>
          <p:spPr>
            <a:xfrm>
              <a:off x="8023838" y="4098401"/>
              <a:ext cx="919218" cy="334697"/>
            </a:xfrm>
            <a:prstGeom prst="rect">
              <a:avLst/>
            </a:prstGeom>
          </p:spPr>
          <p:txBody>
            <a:bodyPr wrap="square" lIns="0" tIns="0" rIns="0" bIns="0" rtlCol="0">
              <a:noAutofit/>
            </a:bodyPr>
            <a:lstStyle/>
            <a:p>
              <a:pPr marL="0" indent="0" algn="ctr">
                <a:buFont typeface="Arial" pitchFamily="34" charset="0"/>
                <a:buNone/>
              </a:pPr>
              <a:r>
                <a:rPr lang="en-GB" sz="800" b="1" dirty="0" smtClean="0">
                  <a:latin typeface="Vodafone ExB" panose="020B0503060202020204" pitchFamily="34" charset="0"/>
                </a:rPr>
                <a:t>SDN/NFV</a:t>
              </a:r>
              <a:br>
                <a:rPr lang="en-GB" sz="800" b="1" dirty="0" smtClean="0">
                  <a:latin typeface="Vodafone ExB" panose="020B0503060202020204" pitchFamily="34" charset="0"/>
                </a:rPr>
              </a:br>
              <a:r>
                <a:rPr lang="en-GB" sz="800" b="1" dirty="0" smtClean="0">
                  <a:latin typeface="Vodafone ExB" panose="020B0503060202020204" pitchFamily="34" charset="0"/>
                </a:rPr>
                <a:t>Automation</a:t>
              </a:r>
            </a:p>
          </p:txBody>
        </p:sp>
      </p:grpSp>
      <p:sp>
        <p:nvSpPr>
          <p:cNvPr id="77" name="Lightning Bolt 76"/>
          <p:cNvSpPr/>
          <p:nvPr/>
        </p:nvSpPr>
        <p:spPr>
          <a:xfrm>
            <a:off x="5448516" y="3465866"/>
            <a:ext cx="396323" cy="392849"/>
          </a:xfrm>
          <a:prstGeom prst="lightningBolt">
            <a:avLst/>
          </a:prstGeom>
          <a:solidFill>
            <a:schemeClr val="accent1"/>
          </a:solidFill>
          <a:ln w="6350" cap="flat" cmpd="sng" algn="ctr">
            <a:solidFill>
              <a:schemeClr val="tx1">
                <a:lumMod val="75000"/>
                <a:lumOff val="25000"/>
              </a:schemeClr>
            </a:solidFill>
            <a:prstDash val="sysDash"/>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51" name="Rounded Rectangle 50"/>
          <p:cNvSpPr/>
          <p:nvPr/>
        </p:nvSpPr>
        <p:spPr>
          <a:xfrm>
            <a:off x="7165567" y="115340"/>
            <a:ext cx="1189528" cy="792401"/>
          </a:xfrm>
          <a:prstGeom prst="roundRect">
            <a:avLst/>
          </a:prstGeom>
          <a:solidFill>
            <a:srgbClr val="00B0F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2000" b="1" kern="1200" dirty="0" smtClean="0">
                <a:solidFill>
                  <a:schemeClr val="bg1"/>
                </a:solidFill>
                <a:latin typeface="Vodafone Rg" pitchFamily="34" charset="0"/>
                <a:ea typeface="+mn-ea"/>
                <a:cs typeface="+mn-cs"/>
              </a:rPr>
              <a:t>Right First Time</a:t>
            </a:r>
          </a:p>
        </p:txBody>
      </p:sp>
    </p:spTree>
    <p:extLst>
      <p:ext uri="{BB962C8B-B14F-4D97-AF65-F5344CB8AC3E}">
        <p14:creationId xmlns:p14="http://schemas.microsoft.com/office/powerpoint/2010/main" val="170709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198679" y="4391310"/>
            <a:ext cx="5838029" cy="744745"/>
            <a:chOff x="137719" y="4404516"/>
            <a:chExt cx="5838029" cy="744745"/>
          </a:xfrm>
        </p:grpSpPr>
        <p:grpSp>
          <p:nvGrpSpPr>
            <p:cNvPr id="105" name="Group 104"/>
            <p:cNvGrpSpPr/>
            <p:nvPr/>
          </p:nvGrpSpPr>
          <p:grpSpPr>
            <a:xfrm>
              <a:off x="137719" y="4404516"/>
              <a:ext cx="5838029" cy="744745"/>
              <a:chOff x="137719" y="4404516"/>
              <a:chExt cx="5838029" cy="744745"/>
            </a:xfrm>
          </p:grpSpPr>
          <p:sp>
            <p:nvSpPr>
              <p:cNvPr id="107" name="Pentagon 106"/>
              <p:cNvSpPr/>
              <p:nvPr/>
            </p:nvSpPr>
            <p:spPr>
              <a:xfrm rot="5400000">
                <a:off x="373410" y="4168825"/>
                <a:ext cx="744745" cy="1216127"/>
              </a:xfrm>
              <a:prstGeom prst="homePlate">
                <a:avLst/>
              </a:prstGeom>
              <a:solidFill>
                <a:schemeClr val="accent6">
                  <a:alpha val="69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108" name="TextBox 107"/>
              <p:cNvSpPr txBox="1"/>
              <p:nvPr/>
            </p:nvSpPr>
            <p:spPr>
              <a:xfrm>
                <a:off x="137720" y="4443215"/>
                <a:ext cx="1216127" cy="605887"/>
              </a:xfrm>
              <a:prstGeom prst="rect">
                <a:avLst/>
              </a:prstGeom>
            </p:spPr>
            <p:txBody>
              <a:bodyPr wrap="square" lIns="0" tIns="0" rIns="0" bIns="0" rtlCol="0">
                <a:noAutofit/>
              </a:bodyPr>
              <a:lstStyle/>
              <a:p>
                <a:pPr algn="ctr"/>
                <a:r>
                  <a:rPr lang="en-GB" sz="900" b="1" dirty="0" smtClean="0">
                    <a:latin typeface="Vodafone Rg" pitchFamily="34" charset="0"/>
                  </a:rPr>
                  <a:t>Systems of Innovation: </a:t>
                </a:r>
                <a:br>
                  <a:rPr lang="en-GB" sz="900" b="1" dirty="0" smtClean="0">
                    <a:latin typeface="Vodafone Rg" pitchFamily="34" charset="0"/>
                  </a:rPr>
                </a:br>
                <a:r>
                  <a:rPr lang="en-GB" sz="900" b="1" dirty="0" smtClean="0">
                    <a:latin typeface="Vodafone Rg" pitchFamily="34" charset="0"/>
                  </a:rPr>
                  <a:t>Analytics &amp; Intelligence</a:t>
                </a:r>
                <a:br>
                  <a:rPr lang="en-GB" sz="900" b="1" dirty="0" smtClean="0">
                    <a:latin typeface="Vodafone Rg" pitchFamily="34" charset="0"/>
                  </a:rPr>
                </a:br>
                <a:endParaRPr lang="en-GB" sz="900" b="1" dirty="0" smtClean="0">
                  <a:solidFill>
                    <a:schemeClr val="accent4">
                      <a:lumMod val="75000"/>
                    </a:schemeClr>
                  </a:solidFill>
                  <a:latin typeface="Vodafone Rg" pitchFamily="34" charset="0"/>
                </a:endParaRPr>
              </a:p>
            </p:txBody>
          </p:sp>
          <p:sp>
            <p:nvSpPr>
              <p:cNvPr id="109" name="Rectangle 108"/>
              <p:cNvSpPr/>
              <p:nvPr/>
            </p:nvSpPr>
            <p:spPr>
              <a:xfrm>
                <a:off x="1403748" y="4447768"/>
                <a:ext cx="4572000" cy="507831"/>
              </a:xfrm>
              <a:prstGeom prst="rect">
                <a:avLst/>
              </a:prstGeom>
            </p:spPr>
            <p:txBody>
              <a:bodyPr>
                <a:spAutoFit/>
              </a:bodyPr>
              <a:lstStyle/>
              <a:p>
                <a:r>
                  <a:rPr lang="en-GB" sz="900" b="1" dirty="0">
                    <a:solidFill>
                      <a:schemeClr val="accent1"/>
                    </a:solidFill>
                    <a:latin typeface="Vodafone Rg" pitchFamily="34" charset="0"/>
                  </a:rPr>
                  <a:t>Innovation driven by moving traditional capabilities from Customer, Service &amp; Resource </a:t>
                </a:r>
                <a:r>
                  <a:rPr lang="en-GB" sz="900" b="1" dirty="0" smtClean="0">
                    <a:solidFill>
                      <a:schemeClr val="accent1"/>
                    </a:solidFill>
                    <a:latin typeface="Vodafone Rg" pitchFamily="34" charset="0"/>
                  </a:rPr>
                  <a:t>Management systems </a:t>
                </a:r>
                <a:r>
                  <a:rPr lang="en-GB" sz="900" b="1" dirty="0">
                    <a:solidFill>
                      <a:schemeClr val="accent1"/>
                    </a:solidFill>
                    <a:latin typeface="Vodafone Rg" pitchFamily="34" charset="0"/>
                  </a:rPr>
                  <a:t>of record to disruptive analytic capabilities – enabling better exploitation monetisation of our data</a:t>
                </a:r>
                <a:endParaRPr lang="en-GB" sz="1000" b="1" dirty="0">
                  <a:solidFill>
                    <a:schemeClr val="accent1"/>
                  </a:solidFill>
                  <a:latin typeface="Vodafone Rg" pitchFamily="34" charset="0"/>
                </a:endParaRPr>
              </a:p>
            </p:txBody>
          </p:sp>
        </p:grpSp>
        <p:pic>
          <p:nvPicPr>
            <p:cNvPr id="106" name="Picture 1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46" y="4739948"/>
              <a:ext cx="403552" cy="403552"/>
            </a:xfrm>
            <a:prstGeom prst="rect">
              <a:avLst/>
            </a:prstGeom>
          </p:spPr>
        </p:pic>
      </p:grpSp>
      <p:sp>
        <p:nvSpPr>
          <p:cNvPr id="40" name="Title 2"/>
          <p:cNvSpPr>
            <a:spLocks noGrp="1"/>
          </p:cNvSpPr>
          <p:nvPr>
            <p:ph type="title"/>
          </p:nvPr>
        </p:nvSpPr>
        <p:spPr/>
        <p:txBody>
          <a:bodyPr/>
          <a:lstStyle/>
          <a:p>
            <a:r>
              <a:rPr lang="en-GB" dirty="0" smtClean="0"/>
              <a:t>Drive to Cloud Now</a:t>
            </a:r>
            <a:br>
              <a:rPr lang="en-GB" dirty="0" smtClean="0"/>
            </a:br>
            <a:r>
              <a:rPr lang="en-GB" sz="1600" dirty="0" smtClean="0"/>
              <a:t>Faster delivery and better customer experiences</a:t>
            </a:r>
            <a:endParaRPr lang="en-GB" sz="1600" dirty="0"/>
          </a:p>
        </p:txBody>
      </p:sp>
      <p:grpSp>
        <p:nvGrpSpPr>
          <p:cNvPr id="47" name="Group 46"/>
          <p:cNvGrpSpPr/>
          <p:nvPr/>
        </p:nvGrpSpPr>
        <p:grpSpPr>
          <a:xfrm>
            <a:off x="8471485" y="115340"/>
            <a:ext cx="524912" cy="507078"/>
            <a:chOff x="7073900" y="3321532"/>
            <a:chExt cx="1039750" cy="979488"/>
          </a:xfrm>
        </p:grpSpPr>
        <p:pic>
          <p:nvPicPr>
            <p:cNvPr id="48" name="Picture 47"/>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073900" y="3750220"/>
              <a:ext cx="550800" cy="550800"/>
            </a:xfrm>
            <a:prstGeom prst="rect">
              <a:avLst/>
            </a:prstGeom>
          </p:spPr>
        </p:pic>
        <p:pic>
          <p:nvPicPr>
            <p:cNvPr id="49" name="Picture 48"/>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562850" y="3747218"/>
              <a:ext cx="550800" cy="550800"/>
            </a:xfrm>
            <a:prstGeom prst="rect">
              <a:avLst/>
            </a:prstGeom>
          </p:spPr>
        </p:pic>
        <p:pic>
          <p:nvPicPr>
            <p:cNvPr id="50" name="Picture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2850" y="3321532"/>
              <a:ext cx="550800" cy="550800"/>
            </a:xfrm>
            <a:prstGeom prst="rect">
              <a:avLst/>
            </a:prstGeom>
          </p:spPr>
        </p:pic>
      </p:grpSp>
      <p:grpSp>
        <p:nvGrpSpPr>
          <p:cNvPr id="5" name="Group 4"/>
          <p:cNvGrpSpPr/>
          <p:nvPr/>
        </p:nvGrpSpPr>
        <p:grpSpPr>
          <a:xfrm>
            <a:off x="6504896" y="2108499"/>
            <a:ext cx="2579258" cy="1327966"/>
            <a:chOff x="6363956" y="691420"/>
            <a:chExt cx="2551906" cy="787264"/>
          </a:xfrm>
        </p:grpSpPr>
        <p:sp>
          <p:nvSpPr>
            <p:cNvPr id="4" name="Pentagon 3"/>
            <p:cNvSpPr/>
            <p:nvPr/>
          </p:nvSpPr>
          <p:spPr>
            <a:xfrm>
              <a:off x="6363956" y="835672"/>
              <a:ext cx="2545381" cy="497306"/>
            </a:xfrm>
            <a:prstGeom prst="homePlate">
              <a:avLst/>
            </a:prstGeom>
            <a:solidFill>
              <a:schemeClr val="tx2">
                <a:lumMod val="60000"/>
                <a:lumOff val="4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37" name="TextBox 36"/>
            <p:cNvSpPr txBox="1"/>
            <p:nvPr/>
          </p:nvSpPr>
          <p:spPr>
            <a:xfrm>
              <a:off x="6410787" y="691420"/>
              <a:ext cx="2505075" cy="787264"/>
            </a:xfrm>
            <a:prstGeom prst="rect">
              <a:avLst/>
            </a:prstGeom>
          </p:spPr>
          <p:txBody>
            <a:bodyPr wrap="square" lIns="0" tIns="0" rIns="0" bIns="0" rtlCol="0" anchor="ctr">
              <a:noAutofit/>
            </a:bodyPr>
            <a:lstStyle/>
            <a:p>
              <a:pPr marL="0" indent="0">
                <a:buFont typeface="Arial" pitchFamily="34" charset="0"/>
                <a:buNone/>
              </a:pPr>
              <a:r>
                <a:rPr lang="en-GB" sz="900" b="1" dirty="0" smtClean="0">
                  <a:latin typeface="Vodafone Rg" pitchFamily="34" charset="0"/>
                </a:rPr>
                <a:t>Systems of </a:t>
              </a:r>
              <a:br>
                <a:rPr lang="en-GB" sz="900" b="1" dirty="0" smtClean="0">
                  <a:latin typeface="Vodafone Rg" pitchFamily="34" charset="0"/>
                </a:rPr>
              </a:br>
              <a:r>
                <a:rPr lang="en-GB" sz="900" b="1" dirty="0" smtClean="0">
                  <a:latin typeface="Vodafone Rg" pitchFamily="34" charset="0"/>
                </a:rPr>
                <a:t>Innovation</a:t>
              </a:r>
              <a:br>
                <a:rPr lang="en-GB" sz="900" b="1" dirty="0" smtClean="0">
                  <a:latin typeface="Vodafone Rg" pitchFamily="34" charset="0"/>
                </a:rPr>
              </a:br>
              <a:r>
                <a:rPr lang="en-GB" sz="800" b="1" dirty="0" smtClean="0">
                  <a:solidFill>
                    <a:schemeClr val="bg1"/>
                  </a:solidFill>
                  <a:latin typeface="Vodafone Rg" pitchFamily="34" charset="0"/>
                </a:rPr>
                <a:t>Customer</a:t>
              </a:r>
              <a:r>
                <a:rPr lang="en-GB" sz="800" b="1" dirty="0">
                  <a:solidFill>
                    <a:schemeClr val="bg1"/>
                  </a:solidFill>
                  <a:latin typeface="Vodafone Rg" pitchFamily="34" charset="0"/>
                </a:rPr>
                <a:t> </a:t>
              </a:r>
              <a:r>
                <a:rPr lang="en-GB" sz="800" b="1" dirty="0" smtClean="0">
                  <a:solidFill>
                    <a:schemeClr val="bg1"/>
                  </a:solidFill>
                  <a:latin typeface="Vodafone Rg" pitchFamily="34" charset="0"/>
                </a:rPr>
                <a:t>Experience</a:t>
              </a:r>
              <a:br>
                <a:rPr lang="en-GB" sz="800" b="1" dirty="0" smtClean="0">
                  <a:solidFill>
                    <a:schemeClr val="bg1"/>
                  </a:solidFill>
                  <a:latin typeface="Vodafone Rg" pitchFamily="34" charset="0"/>
                </a:rPr>
              </a:br>
              <a:r>
                <a:rPr lang="en-GB" sz="800" b="1" dirty="0" smtClean="0">
                  <a:solidFill>
                    <a:schemeClr val="bg1"/>
                  </a:solidFill>
                  <a:latin typeface="Vodafone Rg" pitchFamily="34" charset="0"/>
                </a:rPr>
                <a:t>driven Innovation,</a:t>
              </a:r>
            </a:p>
            <a:p>
              <a:pPr marL="0" indent="0">
                <a:buFont typeface="Arial" pitchFamily="34" charset="0"/>
                <a:buNone/>
              </a:pPr>
              <a:r>
                <a:rPr lang="en-GB" sz="800" b="1" dirty="0" smtClean="0">
                  <a:solidFill>
                    <a:schemeClr val="bg1"/>
                  </a:solidFill>
                  <a:latin typeface="Vodafone Rg" pitchFamily="34" charset="0"/>
                </a:rPr>
                <a:t>and Analytics &amp; Intelligence</a:t>
              </a:r>
              <a:endParaRPr lang="en-GB" sz="900" b="1" dirty="0" smtClean="0">
                <a:solidFill>
                  <a:schemeClr val="bg1"/>
                </a:solidFill>
                <a:latin typeface="Vodafone Rg" pitchFamily="34" charset="0"/>
              </a:endParaRPr>
            </a:p>
          </p:txBody>
        </p:sp>
        <p:grpSp>
          <p:nvGrpSpPr>
            <p:cNvPr id="3" name="Group 2"/>
            <p:cNvGrpSpPr/>
            <p:nvPr/>
          </p:nvGrpSpPr>
          <p:grpSpPr>
            <a:xfrm>
              <a:off x="7636817" y="852655"/>
              <a:ext cx="1038740" cy="455553"/>
              <a:chOff x="9535888" y="1208367"/>
              <a:chExt cx="1578521" cy="886807"/>
            </a:xfrm>
          </p:grpSpPr>
          <p:sp>
            <p:nvSpPr>
              <p:cNvPr id="62" name="Rounded Rectangle 61"/>
              <p:cNvSpPr/>
              <p:nvPr/>
            </p:nvSpPr>
            <p:spPr>
              <a:xfrm>
                <a:off x="9535888" y="1208367"/>
                <a:ext cx="1578521" cy="863474"/>
              </a:xfrm>
              <a:prstGeom prst="roundRect">
                <a:avLst/>
              </a:prstGeom>
              <a:solidFill>
                <a:schemeClr val="bg1"/>
              </a:solidFill>
              <a:ln w="6350" cap="flat" cmpd="sng" algn="ctr">
                <a:solidFill>
                  <a:schemeClr val="accent1"/>
                </a:solidFill>
                <a:prstDash val="dash"/>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t" anchorCtr="0">
                <a:noAutofit/>
              </a:bodyPr>
              <a:lstStyle/>
              <a:p>
                <a:pPr algn="r" defTabSz="444500">
                  <a:lnSpc>
                    <a:spcPct val="90000"/>
                  </a:lnSpc>
                  <a:spcBef>
                    <a:spcPct val="0"/>
                  </a:spcBef>
                  <a:spcAft>
                    <a:spcPct val="35000"/>
                  </a:spcAft>
                </a:pPr>
                <a:r>
                  <a:rPr lang="en-GB" sz="800" b="1" kern="1200" dirty="0" smtClean="0">
                    <a:solidFill>
                      <a:srgbClr val="34342B"/>
                    </a:solidFill>
                    <a:latin typeface="Vodafone Rg" pitchFamily="34" charset="0"/>
                  </a:rPr>
                  <a:t>Vodafone </a:t>
                </a:r>
                <a:br>
                  <a:rPr lang="en-GB" sz="800" b="1" kern="1200" dirty="0" smtClean="0">
                    <a:solidFill>
                      <a:srgbClr val="34342B"/>
                    </a:solidFill>
                    <a:latin typeface="Vodafone Rg" pitchFamily="34" charset="0"/>
                  </a:rPr>
                </a:br>
                <a:r>
                  <a:rPr lang="en-GB" sz="800" b="1" kern="1200" dirty="0" smtClean="0">
                    <a:solidFill>
                      <a:srgbClr val="34342B"/>
                    </a:solidFill>
                    <a:latin typeface="Vodafone Rg" pitchFamily="34" charset="0"/>
                  </a:rPr>
                  <a:t>Online </a:t>
                </a:r>
                <a:br>
                  <a:rPr lang="en-GB" sz="800" b="1" kern="1200" dirty="0" smtClean="0">
                    <a:solidFill>
                      <a:srgbClr val="34342B"/>
                    </a:solidFill>
                    <a:latin typeface="Vodafone Rg" pitchFamily="34" charset="0"/>
                  </a:rPr>
                </a:br>
                <a:r>
                  <a:rPr lang="en-GB" sz="800" b="1" kern="1200" dirty="0" smtClean="0">
                    <a:solidFill>
                      <a:srgbClr val="34342B"/>
                    </a:solidFill>
                    <a:latin typeface="Vodafone Rg" pitchFamily="34" charset="0"/>
                  </a:rPr>
                  <a:t>Agile</a:t>
                </a:r>
                <a:r>
                  <a:rPr lang="en-GB" sz="800" b="1" dirty="0">
                    <a:solidFill>
                      <a:srgbClr val="34342B"/>
                    </a:solidFill>
                    <a:latin typeface="Vodafone Rg" pitchFamily="34" charset="0"/>
                  </a:rPr>
                  <a:t/>
                </a:r>
                <a:br>
                  <a:rPr lang="en-GB" sz="800" b="1" dirty="0">
                    <a:solidFill>
                      <a:srgbClr val="34342B"/>
                    </a:solidFill>
                    <a:latin typeface="Vodafone Rg" pitchFamily="34" charset="0"/>
                  </a:rPr>
                </a:br>
                <a:r>
                  <a:rPr lang="en-GB" sz="800" b="1" kern="1200" dirty="0" smtClean="0">
                    <a:solidFill>
                      <a:srgbClr val="34342B"/>
                    </a:solidFill>
                    <a:latin typeface="Vodafone Rg" pitchFamily="34" charset="0"/>
                  </a:rPr>
                  <a:t>Factory</a:t>
                </a:r>
              </a:p>
            </p:txBody>
          </p:sp>
          <p:sp>
            <p:nvSpPr>
              <p:cNvPr id="61" name="Right Arrow 60"/>
              <p:cNvSpPr/>
              <p:nvPr/>
            </p:nvSpPr>
            <p:spPr>
              <a:xfrm>
                <a:off x="9965261" y="1863150"/>
                <a:ext cx="721364" cy="145389"/>
              </a:xfrm>
              <a:prstGeom prst="righ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kern="1200" dirty="0" smtClean="0">
                  <a:solidFill>
                    <a:srgbClr val="34342B"/>
                  </a:solidFill>
                  <a:latin typeface="Vodafone Rg" pitchFamily="34" charset="0"/>
                  <a:ea typeface="+mn-ea"/>
                  <a:cs typeface="+mn-cs"/>
                </a:endParaRPr>
              </a:p>
            </p:txBody>
          </p:sp>
          <p:pic>
            <p:nvPicPr>
              <p:cNvPr id="63" name="Picture 62"/>
              <p:cNvPicPr>
                <a:picLocks noChangeAspect="1"/>
              </p:cNvPicPr>
              <p:nvPr/>
            </p:nvPicPr>
            <p:blipFill rotWithShape="1">
              <a:blip r:embed="rId7">
                <a:extLst>
                  <a:ext uri="{28A0092B-C50C-407E-A947-70E740481C1C}">
                    <a14:useLocalDpi xmlns:a14="http://schemas.microsoft.com/office/drawing/2010/main" val="0"/>
                  </a:ext>
                </a:extLst>
              </a:blip>
              <a:srcRect l="32968" t="18773" r="32604" b="37495"/>
              <a:stretch/>
            </p:blipFill>
            <p:spPr>
              <a:xfrm>
                <a:off x="9593001" y="1301181"/>
                <a:ext cx="303264" cy="303392"/>
              </a:xfrm>
              <a:prstGeom prst="rect">
                <a:avLst/>
              </a:prstGeom>
              <a:scene3d>
                <a:camera prst="orthographicFront"/>
                <a:lightRig rig="threePt" dir="t"/>
              </a:scene3d>
              <a:sp3d extrusionH="76200"/>
            </p:spPr>
          </p:pic>
          <p:sp>
            <p:nvSpPr>
              <p:cNvPr id="65" name="Circular Arrow 64"/>
              <p:cNvSpPr/>
              <p:nvPr/>
            </p:nvSpPr>
            <p:spPr>
              <a:xfrm flipH="1">
                <a:off x="9938665" y="1459923"/>
                <a:ext cx="549500" cy="548616"/>
              </a:xfrm>
              <a:prstGeom prst="circularArrow">
                <a:avLst>
                  <a:gd name="adj1" fmla="val 12500"/>
                  <a:gd name="adj2" fmla="val 1142319"/>
                  <a:gd name="adj3" fmla="val 20457681"/>
                  <a:gd name="adj4" fmla="val 5415122"/>
                  <a:gd name="adj5" fmla="val 12500"/>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kern="1200" dirty="0" smtClean="0">
                  <a:solidFill>
                    <a:srgbClr val="34342B"/>
                  </a:solidFill>
                  <a:latin typeface="Vodafone Rg" pitchFamily="34" charset="0"/>
                  <a:ea typeface="+mn-ea"/>
                  <a:cs typeface="+mn-cs"/>
                </a:endParaRPr>
              </a:p>
            </p:txBody>
          </p:sp>
          <p:sp>
            <p:nvSpPr>
              <p:cNvPr id="66" name="Circular Arrow 65"/>
              <p:cNvSpPr/>
              <p:nvPr/>
            </p:nvSpPr>
            <p:spPr>
              <a:xfrm>
                <a:off x="10109077" y="1284302"/>
                <a:ext cx="261412" cy="277583"/>
              </a:xfrm>
              <a:prstGeom prst="circularArrow">
                <a:avLst>
                  <a:gd name="adj1" fmla="val 12500"/>
                  <a:gd name="adj2" fmla="val 1142319"/>
                  <a:gd name="adj3" fmla="val 20457681"/>
                  <a:gd name="adj4" fmla="val 5415122"/>
                  <a:gd name="adj5" fmla="val 12500"/>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kern="1200" dirty="0" smtClean="0">
                  <a:solidFill>
                    <a:srgbClr val="34342B"/>
                  </a:solidFill>
                  <a:latin typeface="Vodafone Rg" pitchFamily="34" charset="0"/>
                  <a:ea typeface="+mn-ea"/>
                  <a:cs typeface="+mn-cs"/>
                </a:endParaRPr>
              </a:p>
            </p:txBody>
          </p:sp>
          <p:pic>
            <p:nvPicPr>
              <p:cNvPr id="67" name="Picture 6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5888" y="1639870"/>
                <a:ext cx="455304" cy="455304"/>
              </a:xfrm>
              <a:prstGeom prst="rect">
                <a:avLst/>
              </a:prstGeom>
            </p:spPr>
          </p:pic>
        </p:grpSp>
      </p:grpSp>
      <p:grpSp>
        <p:nvGrpSpPr>
          <p:cNvPr id="79" name="Group 78"/>
          <p:cNvGrpSpPr/>
          <p:nvPr/>
        </p:nvGrpSpPr>
        <p:grpSpPr>
          <a:xfrm>
            <a:off x="309784" y="831815"/>
            <a:ext cx="6012933" cy="3505788"/>
            <a:chOff x="312507" y="655723"/>
            <a:chExt cx="6271525" cy="3730342"/>
          </a:xfrm>
        </p:grpSpPr>
        <p:sp>
          <p:nvSpPr>
            <p:cNvPr id="80" name="Rounded Rectangle 79"/>
            <p:cNvSpPr/>
            <p:nvPr/>
          </p:nvSpPr>
          <p:spPr>
            <a:xfrm>
              <a:off x="1565035" y="3334482"/>
              <a:ext cx="5012694" cy="1012884"/>
            </a:xfrm>
            <a:prstGeom prst="roundRect">
              <a:avLst>
                <a:gd name="adj" fmla="val 9002"/>
              </a:avLst>
            </a:prstGeom>
            <a:no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a:solidFill>
                  <a:srgbClr val="34342B"/>
                </a:solidFill>
              </a:endParaRPr>
            </a:p>
          </p:txBody>
        </p:sp>
        <p:sp>
          <p:nvSpPr>
            <p:cNvPr id="81" name="Rounded Rectangle 80"/>
            <p:cNvSpPr/>
            <p:nvPr/>
          </p:nvSpPr>
          <p:spPr>
            <a:xfrm>
              <a:off x="1564017" y="2283893"/>
              <a:ext cx="5020015" cy="1003999"/>
            </a:xfrm>
            <a:prstGeom prst="roundRect">
              <a:avLst>
                <a:gd name="adj" fmla="val 9002"/>
              </a:avLst>
            </a:prstGeom>
            <a:no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a:solidFill>
                  <a:srgbClr val="34342B"/>
                </a:solidFill>
              </a:endParaRPr>
            </a:p>
          </p:txBody>
        </p:sp>
        <p:sp>
          <p:nvSpPr>
            <p:cNvPr id="82" name="Rounded Rectangle 81"/>
            <p:cNvSpPr/>
            <p:nvPr/>
          </p:nvSpPr>
          <p:spPr>
            <a:xfrm>
              <a:off x="1557360" y="1267170"/>
              <a:ext cx="5020016" cy="970135"/>
            </a:xfrm>
            <a:prstGeom prst="roundRect">
              <a:avLst>
                <a:gd name="adj" fmla="val 9002"/>
              </a:avLst>
            </a:prstGeom>
            <a:no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smtClean="0">
                <a:solidFill>
                  <a:srgbClr val="34342B"/>
                </a:solidFill>
              </a:endParaRPr>
            </a:p>
          </p:txBody>
        </p:sp>
        <p:sp>
          <p:nvSpPr>
            <p:cNvPr id="83" name="TextBox 82"/>
            <p:cNvSpPr txBox="1"/>
            <p:nvPr/>
          </p:nvSpPr>
          <p:spPr>
            <a:xfrm rot="5400000">
              <a:off x="5729523" y="3596756"/>
              <a:ext cx="1127836" cy="450782"/>
            </a:xfrm>
            <a:prstGeom prst="rect">
              <a:avLst/>
            </a:prstGeom>
          </p:spPr>
          <p:txBody>
            <a:bodyPr wrap="none" lIns="0" tIns="0" rIns="0" bIns="0" rtlCol="0">
              <a:noAutofit/>
            </a:bodyPr>
            <a:lstStyle/>
            <a:p>
              <a:pPr algn="ctr">
                <a:buFont typeface="Arial" pitchFamily="34" charset="0"/>
                <a:buNone/>
              </a:pPr>
              <a:r>
                <a:rPr lang="en-GB" sz="1600" b="1" dirty="0" smtClean="0">
                  <a:solidFill>
                    <a:srgbClr val="000000"/>
                  </a:solidFill>
                </a:rPr>
                <a:t>Resource</a:t>
              </a:r>
              <a:endParaRPr lang="en-GB" sz="1400" b="1" dirty="0" smtClean="0">
                <a:solidFill>
                  <a:srgbClr val="000000"/>
                </a:solidFill>
              </a:endParaRPr>
            </a:p>
            <a:p>
              <a:pPr algn="ctr">
                <a:buFont typeface="Arial" pitchFamily="34" charset="0"/>
                <a:buNone/>
              </a:pPr>
              <a:r>
                <a:rPr lang="en-GB" sz="1100" b="1" dirty="0">
                  <a:solidFill>
                    <a:srgbClr val="000000"/>
                  </a:solidFill>
                </a:rPr>
                <a:t>Management</a:t>
              </a:r>
              <a:endParaRPr lang="en-GB" sz="1400" b="1" dirty="0" smtClean="0">
                <a:solidFill>
                  <a:srgbClr val="000000"/>
                </a:solidFill>
              </a:endParaRPr>
            </a:p>
          </p:txBody>
        </p:sp>
        <p:sp>
          <p:nvSpPr>
            <p:cNvPr id="84" name="TextBox 83"/>
            <p:cNvSpPr txBox="1"/>
            <p:nvPr/>
          </p:nvSpPr>
          <p:spPr>
            <a:xfrm rot="5400000">
              <a:off x="5920565" y="2542567"/>
              <a:ext cx="745754" cy="450782"/>
            </a:xfrm>
            <a:prstGeom prst="rect">
              <a:avLst/>
            </a:prstGeom>
          </p:spPr>
          <p:txBody>
            <a:bodyPr wrap="none" lIns="0" tIns="0" rIns="0" bIns="0" rtlCol="0">
              <a:noAutofit/>
            </a:bodyPr>
            <a:lstStyle/>
            <a:p>
              <a:pPr algn="ctr">
                <a:buFont typeface="Arial" pitchFamily="34" charset="0"/>
                <a:buNone/>
              </a:pPr>
              <a:r>
                <a:rPr lang="en-GB" sz="1600" b="1" dirty="0" smtClean="0">
                  <a:solidFill>
                    <a:srgbClr val="000000"/>
                  </a:solidFill>
                </a:rPr>
                <a:t>Service</a:t>
              </a:r>
              <a:endParaRPr lang="en-GB" sz="1400" b="1" dirty="0" smtClean="0">
                <a:solidFill>
                  <a:srgbClr val="000000"/>
                </a:solidFill>
              </a:endParaRPr>
            </a:p>
            <a:p>
              <a:pPr algn="ctr">
                <a:buFont typeface="Arial" pitchFamily="34" charset="0"/>
                <a:buNone/>
              </a:pPr>
              <a:r>
                <a:rPr lang="en-GB" sz="1100" b="1" dirty="0">
                  <a:solidFill>
                    <a:srgbClr val="000000"/>
                  </a:solidFill>
                </a:rPr>
                <a:t>Management</a:t>
              </a:r>
              <a:endParaRPr lang="en-GB" sz="1400" b="1" dirty="0" smtClean="0">
                <a:solidFill>
                  <a:srgbClr val="000000"/>
                </a:solidFill>
              </a:endParaRPr>
            </a:p>
          </p:txBody>
        </p:sp>
        <p:sp>
          <p:nvSpPr>
            <p:cNvPr id="85" name="TextBox 84"/>
            <p:cNvSpPr txBox="1"/>
            <p:nvPr/>
          </p:nvSpPr>
          <p:spPr>
            <a:xfrm rot="5400000">
              <a:off x="5927353" y="1535946"/>
              <a:ext cx="745754" cy="464359"/>
            </a:xfrm>
            <a:prstGeom prst="rect">
              <a:avLst/>
            </a:prstGeom>
          </p:spPr>
          <p:txBody>
            <a:bodyPr wrap="none" lIns="0" tIns="0" rIns="0" bIns="0" rtlCol="0">
              <a:noAutofit/>
            </a:bodyPr>
            <a:lstStyle/>
            <a:p>
              <a:pPr algn="ctr">
                <a:buFont typeface="Arial" pitchFamily="34" charset="0"/>
                <a:buNone/>
              </a:pPr>
              <a:r>
                <a:rPr lang="en-GB" sz="1600" b="1" dirty="0" smtClean="0">
                  <a:solidFill>
                    <a:srgbClr val="000000"/>
                  </a:solidFill>
                </a:rPr>
                <a:t>Customer </a:t>
              </a:r>
              <a:r>
                <a:rPr lang="en-GB" sz="1400" b="1" dirty="0" smtClean="0">
                  <a:solidFill>
                    <a:srgbClr val="000000"/>
                  </a:solidFill>
                </a:rPr>
                <a:t/>
              </a:r>
              <a:br>
                <a:rPr lang="en-GB" sz="1400" b="1" dirty="0" smtClean="0">
                  <a:solidFill>
                    <a:srgbClr val="000000"/>
                  </a:solidFill>
                </a:rPr>
              </a:br>
              <a:r>
                <a:rPr lang="en-GB" sz="1100" b="1" dirty="0" smtClean="0">
                  <a:solidFill>
                    <a:srgbClr val="000000"/>
                  </a:solidFill>
                </a:rPr>
                <a:t>Management</a:t>
              </a:r>
              <a:endParaRPr lang="en-GB" sz="1400" b="1" dirty="0" smtClean="0">
                <a:solidFill>
                  <a:srgbClr val="000000"/>
                </a:solidFill>
              </a:endParaRPr>
            </a:p>
          </p:txBody>
        </p:sp>
        <p:sp>
          <p:nvSpPr>
            <p:cNvPr id="86" name="Rectangle 8" descr="bpct-blend3"/>
            <p:cNvSpPr txBox="1">
              <a:spLocks noChangeArrowheads="1"/>
            </p:cNvSpPr>
            <p:nvPr/>
          </p:nvSpPr>
          <p:spPr bwMode="auto">
            <a:xfrm>
              <a:off x="1691638" y="655723"/>
              <a:ext cx="4339978" cy="486171"/>
            </a:xfrm>
            <a:prstGeom prst="rect">
              <a:avLst/>
            </a:prstGeom>
            <a:solidFill>
              <a:schemeClr val="tx2">
                <a:lumMod val="60000"/>
                <a:lumOff val="40000"/>
              </a:schemeClr>
            </a:solidFill>
            <a:ln w="25400" cap="flat" cmpd="sng" algn="ctr">
              <a:solidFill>
                <a:schemeClr val="dk1"/>
              </a:solidFill>
              <a:prstDash val="dash"/>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dirty="0" smtClean="0">
                  <a:solidFill>
                    <a:srgbClr val="FFFFFF"/>
                  </a:solidFill>
                </a:rPr>
                <a:t>Channels</a:t>
              </a:r>
              <a:endParaRPr lang="en-GB" sz="1200" b="1" dirty="0">
                <a:solidFill>
                  <a:srgbClr val="FFFFFF"/>
                </a:solidFill>
              </a:endParaRPr>
            </a:p>
          </p:txBody>
        </p:sp>
        <p:sp>
          <p:nvSpPr>
            <p:cNvPr id="87" name="Rectangle 8" descr="bpct-blend3"/>
            <p:cNvSpPr txBox="1">
              <a:spLocks noChangeArrowheads="1"/>
            </p:cNvSpPr>
            <p:nvPr/>
          </p:nvSpPr>
          <p:spPr bwMode="auto">
            <a:xfrm>
              <a:off x="3586548" y="1422453"/>
              <a:ext cx="2445069" cy="726446"/>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spcAft>
                  <a:spcPts val="0"/>
                </a:spcAft>
                <a:buClr>
                  <a:srgbClr val="E60000"/>
                </a:buClr>
              </a:pPr>
              <a:r>
                <a:rPr lang="en-GB" sz="1000" b="1" dirty="0">
                  <a:solidFill>
                    <a:schemeClr val="tx1"/>
                  </a:solidFill>
                </a:rPr>
                <a:t>Customer Relationship Management,</a:t>
              </a:r>
            </a:p>
            <a:p>
              <a:pPr algn="ctr">
                <a:spcAft>
                  <a:spcPts val="0"/>
                </a:spcAft>
                <a:buClr>
                  <a:srgbClr val="E60000"/>
                </a:buClr>
              </a:pPr>
              <a:r>
                <a:rPr lang="en-GB" sz="1000" b="1" dirty="0">
                  <a:solidFill>
                    <a:schemeClr val="tx1"/>
                  </a:solidFill>
                </a:rPr>
                <a:t> Billing and </a:t>
              </a:r>
            </a:p>
            <a:p>
              <a:pPr algn="ctr">
                <a:spcAft>
                  <a:spcPts val="0"/>
                </a:spcAft>
                <a:buClr>
                  <a:srgbClr val="E60000"/>
                </a:buClr>
              </a:pPr>
              <a:r>
                <a:rPr lang="en-GB" sz="1000" b="1" dirty="0">
                  <a:solidFill>
                    <a:schemeClr val="tx1"/>
                  </a:solidFill>
                </a:rPr>
                <a:t>Commercial Order Management</a:t>
              </a:r>
            </a:p>
          </p:txBody>
        </p:sp>
        <p:sp>
          <p:nvSpPr>
            <p:cNvPr id="89" name="Rectangle 8" descr="bpct-blend3"/>
            <p:cNvSpPr txBox="1">
              <a:spLocks noChangeArrowheads="1"/>
            </p:cNvSpPr>
            <p:nvPr/>
          </p:nvSpPr>
          <p:spPr bwMode="auto">
            <a:xfrm>
              <a:off x="2635631" y="1422453"/>
              <a:ext cx="898674" cy="726446"/>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000" b="1" dirty="0">
                  <a:solidFill>
                    <a:schemeClr val="tx1"/>
                  </a:solidFill>
                </a:rPr>
                <a:t>Retail Operations  &amp; Logistics </a:t>
              </a:r>
            </a:p>
          </p:txBody>
        </p:sp>
        <p:sp>
          <p:nvSpPr>
            <p:cNvPr id="90" name="Rectangle 8" descr="bpct-blend3"/>
            <p:cNvSpPr txBox="1">
              <a:spLocks noChangeArrowheads="1"/>
            </p:cNvSpPr>
            <p:nvPr/>
          </p:nvSpPr>
          <p:spPr bwMode="auto">
            <a:xfrm rot="16200000">
              <a:off x="-241415" y="2565668"/>
              <a:ext cx="2878835" cy="536543"/>
            </a:xfrm>
            <a:prstGeom prst="rect">
              <a:avLst/>
            </a:prstGeom>
            <a:solidFill>
              <a:srgbClr val="EB9700"/>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a:solidFill>
                    <a:srgbClr val="FFFFFF"/>
                  </a:solidFill>
                </a:rPr>
                <a:t>Analytics &amp; </a:t>
              </a:r>
              <a:br>
                <a:rPr lang="en-GB" sz="1200" b="1">
                  <a:solidFill>
                    <a:srgbClr val="FFFFFF"/>
                  </a:solidFill>
                </a:rPr>
              </a:br>
              <a:r>
                <a:rPr lang="en-GB" sz="1200" b="1">
                  <a:solidFill>
                    <a:srgbClr val="FFFFFF"/>
                  </a:solidFill>
                </a:rPr>
                <a:t>Intelligence</a:t>
              </a:r>
            </a:p>
          </p:txBody>
        </p:sp>
        <p:sp>
          <p:nvSpPr>
            <p:cNvPr id="91" name="Rectangle 8" descr="bpct-blend3"/>
            <p:cNvSpPr txBox="1">
              <a:spLocks noChangeArrowheads="1"/>
            </p:cNvSpPr>
            <p:nvPr/>
          </p:nvSpPr>
          <p:spPr bwMode="auto">
            <a:xfrm rot="16200000">
              <a:off x="174569" y="3565146"/>
              <a:ext cx="842782" cy="566903"/>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dirty="0">
                  <a:solidFill>
                    <a:schemeClr val="tx1"/>
                  </a:solidFill>
                </a:rPr>
                <a:t>Other Business</a:t>
              </a:r>
              <a:br>
                <a:rPr lang="en-GB" sz="1200" b="1" dirty="0">
                  <a:solidFill>
                    <a:schemeClr val="tx1"/>
                  </a:solidFill>
                </a:rPr>
              </a:br>
              <a:r>
                <a:rPr lang="en-GB" sz="1100" b="1" dirty="0">
                  <a:solidFill>
                    <a:schemeClr val="tx1"/>
                  </a:solidFill>
                </a:rPr>
                <a:t>Apps</a:t>
              </a:r>
              <a:endParaRPr lang="en-GB" sz="1200" b="1" dirty="0">
                <a:solidFill>
                  <a:schemeClr val="tx1"/>
                </a:solidFill>
              </a:endParaRPr>
            </a:p>
          </p:txBody>
        </p:sp>
        <p:sp>
          <p:nvSpPr>
            <p:cNvPr id="92" name="Rectangle 8" descr="bpct-blend3"/>
            <p:cNvSpPr txBox="1">
              <a:spLocks noChangeArrowheads="1"/>
            </p:cNvSpPr>
            <p:nvPr/>
          </p:nvSpPr>
          <p:spPr bwMode="auto">
            <a:xfrm rot="16200000">
              <a:off x="33094" y="1680307"/>
              <a:ext cx="1138477" cy="566903"/>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000" b="1" dirty="0">
                  <a:solidFill>
                    <a:schemeClr val="tx1"/>
                  </a:solidFill>
                </a:rPr>
                <a:t>HR, Finance &amp; Supply-Chain</a:t>
              </a:r>
            </a:p>
          </p:txBody>
        </p:sp>
        <p:sp>
          <p:nvSpPr>
            <p:cNvPr id="93" name="Rectangle 8" descr="bpct-blend3"/>
            <p:cNvSpPr txBox="1">
              <a:spLocks noChangeArrowheads="1"/>
            </p:cNvSpPr>
            <p:nvPr/>
          </p:nvSpPr>
          <p:spPr bwMode="auto">
            <a:xfrm rot="16200000">
              <a:off x="203070" y="2699582"/>
              <a:ext cx="786254" cy="567379"/>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dirty="0" smtClean="0">
                  <a:solidFill>
                    <a:schemeClr val="tx1"/>
                  </a:solidFill>
                </a:rPr>
                <a:t>Security</a:t>
              </a:r>
              <a:endParaRPr lang="en-GB" sz="1200" b="1" dirty="0">
                <a:solidFill>
                  <a:schemeClr val="tx1"/>
                </a:solidFill>
              </a:endParaRPr>
            </a:p>
          </p:txBody>
        </p:sp>
        <p:sp>
          <p:nvSpPr>
            <p:cNvPr id="94" name="Rectangle 8" descr="bpct-blend3"/>
            <p:cNvSpPr txBox="1">
              <a:spLocks noChangeArrowheads="1"/>
            </p:cNvSpPr>
            <p:nvPr/>
          </p:nvSpPr>
          <p:spPr bwMode="auto">
            <a:xfrm>
              <a:off x="4644051" y="2394744"/>
              <a:ext cx="1404544" cy="799141"/>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defPPr>
                <a:defRPr lang="en-US"/>
              </a:defPPr>
              <a:lvl1pPr indent="0" algn="ctr">
                <a:spcBef>
                  <a:spcPts val="0"/>
                </a:spcBef>
                <a:spcAft>
                  <a:spcPts val="600"/>
                </a:spcAft>
                <a:buClr>
                  <a:srgbClr val="E60000"/>
                </a:buClr>
                <a:buFont typeface="Arial" pitchFamily="34" charset="0"/>
                <a:buNone/>
                <a:defRPr sz="1200" b="1">
                  <a:solidFill>
                    <a:srgbClr val="FFFFFF"/>
                  </a:solidFill>
                </a:defRPr>
              </a:lvl1pPr>
              <a:lvl2pPr marL="266700" indent="0">
                <a:spcBef>
                  <a:spcPts val="0"/>
                </a:spcBef>
                <a:spcAft>
                  <a:spcPts val="300"/>
                </a:spcAft>
                <a:buClr>
                  <a:schemeClr val="accent1"/>
                </a:buClr>
                <a:buFont typeface="Calibri" pitchFamily="34" charset="0"/>
                <a:buNone/>
                <a:defRPr sz="1400"/>
              </a:lvl2pPr>
              <a:lvl3pPr marL="542925" indent="0">
                <a:spcBef>
                  <a:spcPts val="0"/>
                </a:spcBef>
                <a:spcAft>
                  <a:spcPts val="300"/>
                </a:spcAft>
                <a:buClr>
                  <a:schemeClr val="accent1"/>
                </a:buClr>
                <a:buFont typeface="Calibri" pitchFamily="34" charset="0"/>
                <a:buNone/>
                <a:defRPr sz="1400"/>
              </a:lvl3pPr>
              <a:lvl4pPr marL="942975" indent="-133350">
                <a:spcBef>
                  <a:spcPct val="20000"/>
                </a:spcBef>
                <a:buClr>
                  <a:schemeClr val="accent1"/>
                </a:buClr>
                <a:buFont typeface="Calibri" pitchFamily="34" charset="0"/>
                <a:buChar char="–"/>
                <a:defRPr sz="1200"/>
              </a:lvl4pPr>
              <a:lvl5pPr marL="1114425" indent="-123825">
                <a:spcBef>
                  <a:spcPct val="20000"/>
                </a:spcBef>
                <a:buClr>
                  <a:schemeClr val="accent1"/>
                </a:buClr>
                <a:buFont typeface="Calibri" pitchFamily="34" charset="0"/>
                <a:buChar char="–"/>
                <a:defRPr sz="1200" baseline="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dirty="0">
                  <a:solidFill>
                    <a:schemeClr val="tx1"/>
                  </a:solidFill>
                </a:rPr>
                <a:t>Service</a:t>
              </a:r>
              <a:br>
                <a:rPr lang="en-GB" dirty="0">
                  <a:solidFill>
                    <a:schemeClr val="tx1"/>
                  </a:solidFill>
                </a:rPr>
              </a:br>
              <a:r>
                <a:rPr lang="en-GB" dirty="0">
                  <a:solidFill>
                    <a:schemeClr val="tx1"/>
                  </a:solidFill>
                </a:rPr>
                <a:t> </a:t>
              </a:r>
              <a:r>
                <a:rPr lang="en-GB" dirty="0" smtClean="0">
                  <a:solidFill>
                    <a:schemeClr val="tx1"/>
                  </a:solidFill>
                </a:rPr>
                <a:t>Orchestration</a:t>
              </a:r>
              <a:endParaRPr lang="en-GB" dirty="0">
                <a:solidFill>
                  <a:schemeClr val="tx1"/>
                </a:solidFill>
              </a:endParaRPr>
            </a:p>
          </p:txBody>
        </p:sp>
        <p:sp>
          <p:nvSpPr>
            <p:cNvPr id="95" name="Rectangle 8" descr="bpct-blend3"/>
            <p:cNvSpPr txBox="1">
              <a:spLocks noChangeArrowheads="1"/>
            </p:cNvSpPr>
            <p:nvPr/>
          </p:nvSpPr>
          <p:spPr bwMode="auto">
            <a:xfrm>
              <a:off x="1691638" y="2394744"/>
              <a:ext cx="1404544" cy="798312"/>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defPPr>
                <a:defRPr lang="en-US"/>
              </a:defPPr>
              <a:lvl1pPr indent="0" algn="ctr">
                <a:spcBef>
                  <a:spcPts val="0"/>
                </a:spcBef>
                <a:spcAft>
                  <a:spcPts val="600"/>
                </a:spcAft>
                <a:buClr>
                  <a:srgbClr val="E60000"/>
                </a:buClr>
                <a:buFont typeface="Arial" pitchFamily="34" charset="0"/>
                <a:buNone/>
                <a:defRPr sz="1200" b="1">
                  <a:solidFill>
                    <a:srgbClr val="FFFFFF"/>
                  </a:solidFill>
                </a:defRPr>
              </a:lvl1pPr>
              <a:lvl2pPr marL="266700" indent="0">
                <a:spcBef>
                  <a:spcPts val="0"/>
                </a:spcBef>
                <a:spcAft>
                  <a:spcPts val="300"/>
                </a:spcAft>
                <a:buClr>
                  <a:schemeClr val="accent1"/>
                </a:buClr>
                <a:buFont typeface="Calibri" pitchFamily="34" charset="0"/>
                <a:buNone/>
                <a:defRPr sz="1400"/>
              </a:lvl2pPr>
              <a:lvl3pPr marL="542925" indent="0">
                <a:spcBef>
                  <a:spcPts val="0"/>
                </a:spcBef>
                <a:spcAft>
                  <a:spcPts val="300"/>
                </a:spcAft>
                <a:buClr>
                  <a:schemeClr val="accent1"/>
                </a:buClr>
                <a:buFont typeface="Calibri" pitchFamily="34" charset="0"/>
                <a:buNone/>
                <a:defRPr sz="1400"/>
              </a:lvl3pPr>
              <a:lvl4pPr marL="942975" indent="-133350">
                <a:spcBef>
                  <a:spcPct val="20000"/>
                </a:spcBef>
                <a:buClr>
                  <a:schemeClr val="accent1"/>
                </a:buClr>
                <a:buFont typeface="Calibri" pitchFamily="34" charset="0"/>
                <a:buChar char="–"/>
                <a:defRPr sz="1200"/>
              </a:lvl4pPr>
              <a:lvl5pPr marL="1114425" indent="-123825">
                <a:spcBef>
                  <a:spcPct val="20000"/>
                </a:spcBef>
                <a:buClr>
                  <a:schemeClr val="accent1"/>
                </a:buClr>
                <a:buFont typeface="Calibri" pitchFamily="34" charset="0"/>
                <a:buChar char="–"/>
                <a:defRPr sz="1200" baseline="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dirty="0">
                  <a:solidFill>
                    <a:schemeClr val="tx1"/>
                  </a:solidFill>
                </a:rPr>
                <a:t>Service </a:t>
              </a:r>
              <a:br>
                <a:rPr lang="en-GB" dirty="0">
                  <a:solidFill>
                    <a:schemeClr val="tx1"/>
                  </a:solidFill>
                </a:rPr>
              </a:br>
              <a:r>
                <a:rPr lang="en-GB" dirty="0">
                  <a:solidFill>
                    <a:schemeClr val="tx1"/>
                  </a:solidFill>
                </a:rPr>
                <a:t>Assurance</a:t>
              </a:r>
            </a:p>
          </p:txBody>
        </p:sp>
        <p:sp>
          <p:nvSpPr>
            <p:cNvPr id="96" name="Rectangle 8" descr="bpct-blend3"/>
            <p:cNvSpPr txBox="1">
              <a:spLocks noChangeArrowheads="1"/>
            </p:cNvSpPr>
            <p:nvPr/>
          </p:nvSpPr>
          <p:spPr bwMode="auto">
            <a:xfrm>
              <a:off x="3167846" y="2394744"/>
              <a:ext cx="1404541" cy="799141"/>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dirty="0">
                  <a:solidFill>
                    <a:schemeClr val="tx1"/>
                  </a:solidFill>
                </a:rPr>
                <a:t>Charging &amp; Policy Management</a:t>
              </a:r>
            </a:p>
          </p:txBody>
        </p:sp>
        <p:sp>
          <p:nvSpPr>
            <p:cNvPr id="97" name="Rounded Rectangle 96"/>
            <p:cNvSpPr/>
            <p:nvPr/>
          </p:nvSpPr>
          <p:spPr>
            <a:xfrm>
              <a:off x="1691638" y="1210846"/>
              <a:ext cx="4376413" cy="109359"/>
            </a:xfrm>
            <a:prstGeom prst="round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smtClean="0">
                <a:solidFill>
                  <a:srgbClr val="FFFFFF"/>
                </a:solidFill>
              </a:endParaRPr>
            </a:p>
          </p:txBody>
        </p:sp>
        <p:sp>
          <p:nvSpPr>
            <p:cNvPr id="98" name="Rounded Rectangle 97"/>
            <p:cNvSpPr/>
            <p:nvPr/>
          </p:nvSpPr>
          <p:spPr>
            <a:xfrm>
              <a:off x="1671557" y="2206605"/>
              <a:ext cx="4372008" cy="108676"/>
            </a:xfrm>
            <a:prstGeom prst="round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endParaRPr lang="en-GB" sz="800" dirty="0" smtClean="0">
                <a:solidFill>
                  <a:srgbClr val="FFFFFF"/>
                </a:solidFill>
              </a:endParaRPr>
            </a:p>
          </p:txBody>
        </p:sp>
        <p:sp>
          <p:nvSpPr>
            <p:cNvPr id="99" name="Rounded Rectangle 98"/>
            <p:cNvSpPr/>
            <p:nvPr/>
          </p:nvSpPr>
          <p:spPr>
            <a:xfrm>
              <a:off x="1661345" y="3252328"/>
              <a:ext cx="4382220" cy="108676"/>
            </a:xfrm>
            <a:prstGeom prst="round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endParaRPr lang="en-GB" sz="800" dirty="0" smtClean="0">
                <a:solidFill>
                  <a:srgbClr val="FFFFFF"/>
                </a:solidFill>
              </a:endParaRPr>
            </a:p>
          </p:txBody>
        </p:sp>
        <p:sp>
          <p:nvSpPr>
            <p:cNvPr id="100" name="Rectangle 8" descr="bpct-blend3"/>
            <p:cNvSpPr txBox="1">
              <a:spLocks noChangeArrowheads="1"/>
            </p:cNvSpPr>
            <p:nvPr/>
          </p:nvSpPr>
          <p:spPr bwMode="auto">
            <a:xfrm>
              <a:off x="1691638" y="3487946"/>
              <a:ext cx="1122699" cy="752909"/>
            </a:xfrm>
            <a:prstGeom prst="rect">
              <a:avLst/>
            </a:prstGeom>
            <a:solidFill>
              <a:schemeClr val="bg1">
                <a:lumMod val="85000"/>
              </a:schemeClr>
            </a:solidFill>
            <a:ln>
              <a:headEnd/>
              <a:tailEnd/>
            </a:ln>
          </p:spPr>
          <p:style>
            <a:lnRef idx="2">
              <a:schemeClr val="dk1"/>
            </a:lnRef>
            <a:fillRef idx="1">
              <a:schemeClr val="lt1"/>
            </a:fillRef>
            <a:effectRef idx="0">
              <a:schemeClr val="dk1"/>
            </a:effectRef>
            <a:fontRef idx="minor">
              <a:schemeClr val="dk1"/>
            </a:fontRef>
          </p:style>
          <p:txBody>
            <a:bodyPr wrap="none" lIns="68580" tIns="34290" rIns="68580" bIns="34290" anchor="ctr">
              <a:normAutofit/>
            </a:bodyPr>
            <a:lstStyle>
              <a:defPPr>
                <a:defRPr lang="en-US"/>
              </a:defPPr>
              <a:lvl1pPr algn="ctr">
                <a:spcBef>
                  <a:spcPct val="50000"/>
                </a:spcBef>
                <a:buClrTx/>
                <a:buFontTx/>
                <a:buNone/>
                <a:defRPr sz="1400" b="1">
                  <a:solidFill>
                    <a:schemeClr val="bg1"/>
                  </a:solidFill>
                  <a:latin typeface="Vodafone Rg"/>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r>
                <a:rPr lang="en-GB" sz="1200" dirty="0" smtClean="0">
                  <a:solidFill>
                    <a:schemeClr val="tx1"/>
                  </a:solidFill>
                </a:rPr>
                <a:t>Resource </a:t>
              </a:r>
            </a:p>
            <a:p>
              <a:pPr>
                <a:spcBef>
                  <a:spcPts val="0"/>
                </a:spcBef>
              </a:pPr>
              <a:r>
                <a:rPr lang="en-GB" sz="1200" dirty="0" smtClean="0">
                  <a:solidFill>
                    <a:schemeClr val="tx1"/>
                  </a:solidFill>
                </a:rPr>
                <a:t>Fault &amp; </a:t>
              </a:r>
            </a:p>
            <a:p>
              <a:pPr>
                <a:spcBef>
                  <a:spcPts val="0"/>
                </a:spcBef>
              </a:pPr>
              <a:r>
                <a:rPr lang="en-GB" sz="1200" dirty="0" smtClean="0">
                  <a:solidFill>
                    <a:schemeClr val="tx1"/>
                  </a:solidFill>
                </a:rPr>
                <a:t>Performance</a:t>
              </a:r>
              <a:endParaRPr lang="en-GB" sz="1200" dirty="0">
                <a:solidFill>
                  <a:schemeClr val="tx1"/>
                </a:solidFill>
              </a:endParaRPr>
            </a:p>
          </p:txBody>
        </p:sp>
        <p:sp>
          <p:nvSpPr>
            <p:cNvPr id="101" name="Rectangle 8" descr="bpct-blend3"/>
            <p:cNvSpPr txBox="1">
              <a:spLocks noChangeArrowheads="1"/>
            </p:cNvSpPr>
            <p:nvPr/>
          </p:nvSpPr>
          <p:spPr bwMode="auto">
            <a:xfrm>
              <a:off x="4897185" y="3487102"/>
              <a:ext cx="1146378" cy="753753"/>
            </a:xfrm>
            <a:prstGeom prst="rect">
              <a:avLst/>
            </a:prstGeom>
            <a:solidFill>
              <a:schemeClr val="bg1">
                <a:lumMod val="85000"/>
              </a:schemeClr>
            </a:solidFill>
            <a:ln>
              <a:headEnd/>
              <a:tailEnd/>
            </a:ln>
          </p:spPr>
          <p:style>
            <a:lnRef idx="2">
              <a:schemeClr val="dk1"/>
            </a:lnRef>
            <a:fillRef idx="1">
              <a:schemeClr val="lt1"/>
            </a:fillRef>
            <a:effectRef idx="0">
              <a:schemeClr val="dk1"/>
            </a:effectRef>
            <a:fontRef idx="minor">
              <a:schemeClr val="dk1"/>
            </a:fontRef>
          </p:style>
          <p:txBody>
            <a:bodyPr wrap="none" lIns="68580" tIns="34290" rIns="68580" bIns="34290" anchor="ctr">
              <a:normAutofit/>
            </a:bodyPr>
            <a:lstStyle>
              <a:defPPr>
                <a:defRPr lang="en-US"/>
              </a:defPPr>
              <a:lvl1pPr algn="ctr">
                <a:spcBef>
                  <a:spcPct val="50000"/>
                </a:spcBef>
                <a:buClrTx/>
                <a:buFontTx/>
                <a:buNone/>
                <a:defRPr sz="1400" b="1">
                  <a:solidFill>
                    <a:schemeClr val="bg1"/>
                  </a:solidFill>
                  <a:latin typeface="Vodafone Rg"/>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r>
                <a:rPr lang="en-GB" sz="1200" dirty="0" smtClean="0">
                  <a:solidFill>
                    <a:schemeClr val="tx1"/>
                  </a:solidFill>
                </a:rPr>
                <a:t>Resource </a:t>
              </a:r>
            </a:p>
            <a:p>
              <a:pPr>
                <a:spcBef>
                  <a:spcPts val="0"/>
                </a:spcBef>
              </a:pPr>
              <a:r>
                <a:rPr lang="en-GB" sz="1200" dirty="0" smtClean="0">
                  <a:solidFill>
                    <a:schemeClr val="tx1"/>
                  </a:solidFill>
                </a:rPr>
                <a:t>Activation &amp; </a:t>
              </a:r>
            </a:p>
            <a:p>
              <a:pPr>
                <a:spcBef>
                  <a:spcPts val="0"/>
                </a:spcBef>
              </a:pPr>
              <a:r>
                <a:rPr lang="en-GB" sz="1200" dirty="0" smtClean="0">
                  <a:solidFill>
                    <a:schemeClr val="tx1"/>
                  </a:solidFill>
                </a:rPr>
                <a:t>Configuration</a:t>
              </a:r>
              <a:endParaRPr lang="en-GB" sz="1200" dirty="0">
                <a:solidFill>
                  <a:schemeClr val="tx1"/>
                </a:solidFill>
              </a:endParaRPr>
            </a:p>
          </p:txBody>
        </p:sp>
        <p:sp>
          <p:nvSpPr>
            <p:cNvPr id="102" name="Rectangle 8" descr="bpct-blend3"/>
            <p:cNvSpPr txBox="1">
              <a:spLocks noChangeArrowheads="1"/>
            </p:cNvSpPr>
            <p:nvPr/>
          </p:nvSpPr>
          <p:spPr bwMode="auto">
            <a:xfrm>
              <a:off x="1684714" y="1422453"/>
              <a:ext cx="898674" cy="726446"/>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000" b="1" dirty="0">
                  <a:solidFill>
                    <a:schemeClr val="tx1"/>
                  </a:solidFill>
                </a:rPr>
                <a:t>Contact Centre Operations  </a:t>
              </a:r>
            </a:p>
          </p:txBody>
        </p:sp>
      </p:grpSp>
      <p:sp>
        <p:nvSpPr>
          <p:cNvPr id="103" name="Rectangle 8" descr="bpct-blend3"/>
          <p:cNvSpPr txBox="1">
            <a:spLocks noChangeArrowheads="1"/>
          </p:cNvSpPr>
          <p:nvPr/>
        </p:nvSpPr>
        <p:spPr bwMode="auto">
          <a:xfrm>
            <a:off x="2792538" y="3493548"/>
            <a:ext cx="1828412" cy="707586"/>
          </a:xfrm>
          <a:prstGeom prst="rect">
            <a:avLst/>
          </a:prstGeom>
          <a:solidFill>
            <a:schemeClr val="bg1">
              <a:lumMod val="85000"/>
            </a:schemeClr>
          </a:solidFill>
          <a:ln>
            <a:headEnd/>
            <a:tailEnd/>
          </a:ln>
        </p:spPr>
        <p:style>
          <a:lnRef idx="2">
            <a:schemeClr val="dk1"/>
          </a:lnRef>
          <a:fillRef idx="1">
            <a:schemeClr val="lt1"/>
          </a:fillRef>
          <a:effectRef idx="0">
            <a:schemeClr val="dk1"/>
          </a:effectRef>
          <a:fontRef idx="minor">
            <a:schemeClr val="dk1"/>
          </a:fontRef>
        </p:style>
        <p:txBody>
          <a:bodyPr wrap="none" lIns="68580" tIns="34290" rIns="68580" bIns="34290" anchor="ctr">
            <a:normAutofit/>
          </a:bodyPr>
          <a:lstStyle>
            <a:defPPr>
              <a:defRPr lang="en-US"/>
            </a:defPPr>
            <a:lvl1pPr algn="ctr">
              <a:spcBef>
                <a:spcPct val="50000"/>
              </a:spcBef>
              <a:buClrTx/>
              <a:buFontTx/>
              <a:buNone/>
              <a:defRPr sz="1200" b="1">
                <a:solidFill>
                  <a:srgbClr val="FFFFFF"/>
                </a:solidFill>
                <a:latin typeface="Vodafone Rg"/>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r>
              <a:rPr lang="en-GB" dirty="0">
                <a:solidFill>
                  <a:schemeClr val="tx1"/>
                </a:solidFill>
              </a:rPr>
              <a:t>Resource Inventory</a:t>
            </a:r>
          </a:p>
        </p:txBody>
      </p:sp>
      <p:sp>
        <p:nvSpPr>
          <p:cNvPr id="104" name="Rounded Rectangle 103"/>
          <p:cNvSpPr/>
          <p:nvPr/>
        </p:nvSpPr>
        <p:spPr>
          <a:xfrm rot="16200000">
            <a:off x="-668231" y="2184311"/>
            <a:ext cx="2899291" cy="1407292"/>
          </a:xfrm>
          <a:prstGeom prst="roundRect">
            <a:avLst>
              <a:gd name="adj" fmla="val 9002"/>
            </a:avLst>
          </a:prstGeom>
          <a:no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a:solidFill>
                <a:srgbClr val="34342B"/>
              </a:solidFill>
            </a:endParaRPr>
          </a:p>
        </p:txBody>
      </p:sp>
      <p:sp>
        <p:nvSpPr>
          <p:cNvPr id="110" name="TextBox 109"/>
          <p:cNvSpPr txBox="1"/>
          <p:nvPr/>
        </p:nvSpPr>
        <p:spPr>
          <a:xfrm rot="16200000">
            <a:off x="-1138904" y="2633748"/>
            <a:ext cx="2841652" cy="450782"/>
          </a:xfrm>
          <a:prstGeom prst="rect">
            <a:avLst/>
          </a:prstGeom>
        </p:spPr>
        <p:txBody>
          <a:bodyPr wrap="none" lIns="0" tIns="0" rIns="0" bIns="0" rtlCol="0">
            <a:noAutofit/>
          </a:bodyPr>
          <a:lstStyle/>
          <a:p>
            <a:pPr algn="ctr">
              <a:buFont typeface="Arial" pitchFamily="34" charset="0"/>
              <a:buNone/>
            </a:pPr>
            <a:r>
              <a:rPr lang="en-GB" sz="1600" b="1" dirty="0" smtClean="0">
                <a:solidFill>
                  <a:srgbClr val="000000"/>
                </a:solidFill>
              </a:rPr>
              <a:t>Business </a:t>
            </a:r>
            <a:r>
              <a:rPr lang="en-GB" sz="1100" b="1" dirty="0" smtClean="0">
                <a:solidFill>
                  <a:srgbClr val="000000"/>
                </a:solidFill>
              </a:rPr>
              <a:t>Management</a:t>
            </a:r>
            <a:endParaRPr lang="en-GB" sz="1050" b="1" dirty="0" smtClean="0">
              <a:solidFill>
                <a:srgbClr val="000000"/>
              </a:solidFill>
            </a:endParaRPr>
          </a:p>
        </p:txBody>
      </p:sp>
      <p:sp>
        <p:nvSpPr>
          <p:cNvPr id="113" name="Rounded Rectangle 112"/>
          <p:cNvSpPr/>
          <p:nvPr/>
        </p:nvSpPr>
        <p:spPr>
          <a:xfrm rot="5400000">
            <a:off x="94667" y="2820319"/>
            <a:ext cx="2844936" cy="116894"/>
          </a:xfrm>
          <a:prstGeom prst="round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smtClean="0">
              <a:solidFill>
                <a:srgbClr val="FFFFFF"/>
              </a:solidFill>
            </a:endParaRPr>
          </a:p>
        </p:txBody>
      </p:sp>
      <p:sp>
        <p:nvSpPr>
          <p:cNvPr id="78" name="Lightning Bolt 77"/>
          <p:cNvSpPr/>
          <p:nvPr/>
        </p:nvSpPr>
        <p:spPr>
          <a:xfrm>
            <a:off x="5276280" y="868658"/>
            <a:ext cx="396323" cy="392849"/>
          </a:xfrm>
          <a:prstGeom prst="lightningBolt">
            <a:avLst/>
          </a:prstGeom>
          <a:solidFill>
            <a:schemeClr val="accent1"/>
          </a:solidFill>
          <a:ln w="6350" cap="flat" cmpd="sng" algn="ctr">
            <a:solidFill>
              <a:schemeClr val="tx1">
                <a:lumMod val="75000"/>
                <a:lumOff val="25000"/>
              </a:schemeClr>
            </a:solidFill>
            <a:prstDash val="sysDash"/>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125" name="Lightning Bolt 124"/>
          <p:cNvSpPr/>
          <p:nvPr/>
        </p:nvSpPr>
        <p:spPr>
          <a:xfrm>
            <a:off x="960156" y="1552390"/>
            <a:ext cx="396323" cy="392849"/>
          </a:xfrm>
          <a:prstGeom prst="lightningBolt">
            <a:avLst/>
          </a:prstGeom>
          <a:solidFill>
            <a:schemeClr val="accent1"/>
          </a:solidFill>
          <a:ln w="6350" cap="flat" cmpd="sng" algn="ctr">
            <a:solidFill>
              <a:schemeClr val="tx1">
                <a:lumMod val="75000"/>
                <a:lumOff val="25000"/>
              </a:schemeClr>
            </a:solidFill>
            <a:prstDash val="sysDash"/>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128" name="Lightning Bolt 127"/>
          <p:cNvSpPr/>
          <p:nvPr/>
        </p:nvSpPr>
        <p:spPr>
          <a:xfrm>
            <a:off x="6850918" y="1529328"/>
            <a:ext cx="396323" cy="392849"/>
          </a:xfrm>
          <a:prstGeom prst="lightningBolt">
            <a:avLst/>
          </a:prstGeom>
          <a:solidFill>
            <a:schemeClr val="accent1"/>
          </a:solidFill>
          <a:ln w="6350" cap="flat" cmpd="sng" algn="ctr">
            <a:solidFill>
              <a:schemeClr val="tx1">
                <a:lumMod val="75000"/>
                <a:lumOff val="25000"/>
              </a:schemeClr>
            </a:solidFill>
            <a:prstDash val="sysDash"/>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129" name="TextBox 128"/>
          <p:cNvSpPr txBox="1"/>
          <p:nvPr/>
        </p:nvSpPr>
        <p:spPr>
          <a:xfrm>
            <a:off x="7342491" y="1529328"/>
            <a:ext cx="1012604" cy="399556"/>
          </a:xfrm>
          <a:prstGeom prst="rect">
            <a:avLst/>
          </a:prstGeom>
        </p:spPr>
        <p:txBody>
          <a:bodyPr wrap="square" lIns="0" tIns="0" rIns="0" bIns="0" rtlCol="0">
            <a:noAutofit/>
          </a:bodyPr>
          <a:lstStyle/>
          <a:p>
            <a:pPr marL="0" indent="0">
              <a:buFont typeface="Arial" pitchFamily="34" charset="0"/>
              <a:buNone/>
            </a:pPr>
            <a:r>
              <a:rPr lang="en-GB" sz="1200" dirty="0" smtClean="0">
                <a:latin typeface="Vodafone Rg" pitchFamily="34" charset="0"/>
              </a:rPr>
              <a:t>Innovation Hotspot</a:t>
            </a:r>
          </a:p>
        </p:txBody>
      </p:sp>
      <p:sp>
        <p:nvSpPr>
          <p:cNvPr id="111" name="Rounded Rectangle 110"/>
          <p:cNvSpPr/>
          <p:nvPr/>
        </p:nvSpPr>
        <p:spPr>
          <a:xfrm>
            <a:off x="7165567" y="115340"/>
            <a:ext cx="1189528" cy="792401"/>
          </a:xfrm>
          <a:prstGeom prst="roundRect">
            <a:avLst/>
          </a:prstGeom>
          <a:solidFill>
            <a:srgbClr val="00B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2000" b="1" kern="1200" dirty="0" smtClean="0">
                <a:solidFill>
                  <a:schemeClr val="bg1"/>
                </a:solidFill>
                <a:latin typeface="Vodafone Rg" pitchFamily="34" charset="0"/>
                <a:ea typeface="+mn-ea"/>
                <a:cs typeface="+mn-cs"/>
              </a:rPr>
              <a:t>1</a:t>
            </a:r>
            <a:r>
              <a:rPr lang="en-GB" sz="2000" b="1" kern="1200" baseline="30000" dirty="0" smtClean="0">
                <a:solidFill>
                  <a:schemeClr val="bg1"/>
                </a:solidFill>
                <a:latin typeface="Vodafone Rg" pitchFamily="34" charset="0"/>
                <a:ea typeface="+mn-ea"/>
                <a:cs typeface="+mn-cs"/>
              </a:rPr>
              <a:t>st</a:t>
            </a:r>
            <a:r>
              <a:rPr lang="en-GB" sz="2000" b="1" kern="1200" dirty="0" smtClean="0">
                <a:solidFill>
                  <a:schemeClr val="bg1"/>
                </a:solidFill>
                <a:latin typeface="Vodafone Rg" pitchFamily="34" charset="0"/>
                <a:ea typeface="+mn-ea"/>
                <a:cs typeface="+mn-cs"/>
              </a:rPr>
              <a:t> Priority</a:t>
            </a:r>
          </a:p>
        </p:txBody>
      </p:sp>
    </p:spTree>
    <p:extLst>
      <p:ext uri="{BB962C8B-B14F-4D97-AF65-F5344CB8AC3E}">
        <p14:creationId xmlns:p14="http://schemas.microsoft.com/office/powerpoint/2010/main" val="401335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2"/>
          <p:cNvSpPr>
            <a:spLocks noGrp="1"/>
          </p:cNvSpPr>
          <p:nvPr>
            <p:ph type="title" idx="4294967295"/>
          </p:nvPr>
        </p:nvSpPr>
        <p:spPr>
          <a:xfrm>
            <a:off x="0" y="69850"/>
            <a:ext cx="7812088" cy="876300"/>
          </a:xfrm>
        </p:spPr>
        <p:txBody>
          <a:bodyPr/>
          <a:lstStyle/>
          <a:p>
            <a:r>
              <a:rPr lang="en-GB" dirty="0">
                <a:solidFill>
                  <a:srgbClr val="E60000"/>
                </a:solidFill>
              </a:rPr>
              <a:t>Build Solid Foundations</a:t>
            </a:r>
            <a:br>
              <a:rPr lang="en-GB" dirty="0">
                <a:solidFill>
                  <a:srgbClr val="E60000"/>
                </a:solidFill>
              </a:rPr>
            </a:br>
            <a:r>
              <a:rPr lang="en-GB" sz="1600" dirty="0">
                <a:solidFill>
                  <a:srgbClr val="FFFFFF">
                    <a:lumMod val="50000"/>
                  </a:srgbClr>
                </a:solidFill>
              </a:rPr>
              <a:t>Using cloud to enable stable core customer functions</a:t>
            </a:r>
            <a:endParaRPr lang="en-GB" sz="1600" dirty="0"/>
          </a:p>
        </p:txBody>
      </p:sp>
      <p:grpSp>
        <p:nvGrpSpPr>
          <p:cNvPr id="47" name="Group 46"/>
          <p:cNvGrpSpPr/>
          <p:nvPr/>
        </p:nvGrpSpPr>
        <p:grpSpPr>
          <a:xfrm>
            <a:off x="8471485" y="115340"/>
            <a:ext cx="524912" cy="507078"/>
            <a:chOff x="7073900" y="3321532"/>
            <a:chExt cx="1039750" cy="979488"/>
          </a:xfrm>
        </p:grpSpPr>
        <p:pic>
          <p:nvPicPr>
            <p:cNvPr id="48" name="Picture 47"/>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073900" y="3750220"/>
              <a:ext cx="550800" cy="550800"/>
            </a:xfrm>
            <a:prstGeom prst="rect">
              <a:avLst/>
            </a:prstGeom>
          </p:spPr>
        </p:pic>
        <p:pic>
          <p:nvPicPr>
            <p:cNvPr id="49" name="Picture 48"/>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562850" y="3747218"/>
              <a:ext cx="550800" cy="550800"/>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2850" y="3321532"/>
              <a:ext cx="550800" cy="550800"/>
            </a:xfrm>
            <a:prstGeom prst="rect">
              <a:avLst/>
            </a:prstGeom>
          </p:spPr>
        </p:pic>
      </p:grpSp>
      <p:grpSp>
        <p:nvGrpSpPr>
          <p:cNvPr id="79" name="Group 78"/>
          <p:cNvGrpSpPr/>
          <p:nvPr/>
        </p:nvGrpSpPr>
        <p:grpSpPr>
          <a:xfrm>
            <a:off x="309784" y="831815"/>
            <a:ext cx="6012933" cy="3505788"/>
            <a:chOff x="312507" y="655723"/>
            <a:chExt cx="6271525" cy="3730342"/>
          </a:xfrm>
        </p:grpSpPr>
        <p:sp>
          <p:nvSpPr>
            <p:cNvPr id="80" name="Rounded Rectangle 79"/>
            <p:cNvSpPr/>
            <p:nvPr/>
          </p:nvSpPr>
          <p:spPr>
            <a:xfrm>
              <a:off x="1565035" y="3334482"/>
              <a:ext cx="5012694" cy="1012884"/>
            </a:xfrm>
            <a:prstGeom prst="roundRect">
              <a:avLst>
                <a:gd name="adj" fmla="val 9002"/>
              </a:avLst>
            </a:prstGeom>
            <a:no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a:solidFill>
                  <a:srgbClr val="34342B"/>
                </a:solidFill>
              </a:endParaRPr>
            </a:p>
          </p:txBody>
        </p:sp>
        <p:sp>
          <p:nvSpPr>
            <p:cNvPr id="81" name="Rounded Rectangle 80"/>
            <p:cNvSpPr/>
            <p:nvPr/>
          </p:nvSpPr>
          <p:spPr>
            <a:xfrm>
              <a:off x="1564017" y="2283893"/>
              <a:ext cx="5020015" cy="1003999"/>
            </a:xfrm>
            <a:prstGeom prst="roundRect">
              <a:avLst>
                <a:gd name="adj" fmla="val 9002"/>
              </a:avLst>
            </a:prstGeom>
            <a:no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a:solidFill>
                  <a:srgbClr val="34342B"/>
                </a:solidFill>
              </a:endParaRPr>
            </a:p>
          </p:txBody>
        </p:sp>
        <p:sp>
          <p:nvSpPr>
            <p:cNvPr id="82" name="Rounded Rectangle 81"/>
            <p:cNvSpPr/>
            <p:nvPr/>
          </p:nvSpPr>
          <p:spPr>
            <a:xfrm>
              <a:off x="1557360" y="1267170"/>
              <a:ext cx="5020016" cy="970135"/>
            </a:xfrm>
            <a:prstGeom prst="roundRect">
              <a:avLst>
                <a:gd name="adj" fmla="val 9002"/>
              </a:avLst>
            </a:prstGeom>
            <a:no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smtClean="0">
                <a:solidFill>
                  <a:srgbClr val="34342B"/>
                </a:solidFill>
              </a:endParaRPr>
            </a:p>
          </p:txBody>
        </p:sp>
        <p:sp>
          <p:nvSpPr>
            <p:cNvPr id="83" name="TextBox 82"/>
            <p:cNvSpPr txBox="1"/>
            <p:nvPr/>
          </p:nvSpPr>
          <p:spPr>
            <a:xfrm rot="5400000">
              <a:off x="5729523" y="3596756"/>
              <a:ext cx="1127836" cy="450782"/>
            </a:xfrm>
            <a:prstGeom prst="rect">
              <a:avLst/>
            </a:prstGeom>
          </p:spPr>
          <p:txBody>
            <a:bodyPr wrap="none" lIns="0" tIns="0" rIns="0" bIns="0" rtlCol="0">
              <a:noAutofit/>
            </a:bodyPr>
            <a:lstStyle/>
            <a:p>
              <a:pPr algn="ctr">
                <a:buFont typeface="Arial" pitchFamily="34" charset="0"/>
                <a:buNone/>
              </a:pPr>
              <a:r>
                <a:rPr lang="en-GB" sz="1600" b="1" dirty="0" smtClean="0">
                  <a:solidFill>
                    <a:srgbClr val="000000"/>
                  </a:solidFill>
                </a:rPr>
                <a:t>Resource</a:t>
              </a:r>
              <a:endParaRPr lang="en-GB" sz="1400" b="1" dirty="0" smtClean="0">
                <a:solidFill>
                  <a:srgbClr val="000000"/>
                </a:solidFill>
              </a:endParaRPr>
            </a:p>
            <a:p>
              <a:pPr algn="ctr">
                <a:buFont typeface="Arial" pitchFamily="34" charset="0"/>
                <a:buNone/>
              </a:pPr>
              <a:r>
                <a:rPr lang="en-GB" sz="1100" b="1" dirty="0">
                  <a:solidFill>
                    <a:srgbClr val="000000"/>
                  </a:solidFill>
                </a:rPr>
                <a:t>Management</a:t>
              </a:r>
              <a:endParaRPr lang="en-GB" sz="1400" b="1" dirty="0" smtClean="0">
                <a:solidFill>
                  <a:srgbClr val="000000"/>
                </a:solidFill>
              </a:endParaRPr>
            </a:p>
          </p:txBody>
        </p:sp>
        <p:sp>
          <p:nvSpPr>
            <p:cNvPr id="84" name="TextBox 83"/>
            <p:cNvSpPr txBox="1"/>
            <p:nvPr/>
          </p:nvSpPr>
          <p:spPr>
            <a:xfrm rot="5400000">
              <a:off x="5920565" y="2542567"/>
              <a:ext cx="745754" cy="450782"/>
            </a:xfrm>
            <a:prstGeom prst="rect">
              <a:avLst/>
            </a:prstGeom>
          </p:spPr>
          <p:txBody>
            <a:bodyPr wrap="none" lIns="0" tIns="0" rIns="0" bIns="0" rtlCol="0">
              <a:noAutofit/>
            </a:bodyPr>
            <a:lstStyle/>
            <a:p>
              <a:pPr algn="ctr">
                <a:buFont typeface="Arial" pitchFamily="34" charset="0"/>
                <a:buNone/>
              </a:pPr>
              <a:r>
                <a:rPr lang="en-GB" sz="1600" b="1" dirty="0" smtClean="0">
                  <a:solidFill>
                    <a:srgbClr val="000000"/>
                  </a:solidFill>
                </a:rPr>
                <a:t>Service</a:t>
              </a:r>
              <a:endParaRPr lang="en-GB" sz="1400" b="1" dirty="0" smtClean="0">
                <a:solidFill>
                  <a:srgbClr val="000000"/>
                </a:solidFill>
              </a:endParaRPr>
            </a:p>
            <a:p>
              <a:pPr algn="ctr">
                <a:buFont typeface="Arial" pitchFamily="34" charset="0"/>
                <a:buNone/>
              </a:pPr>
              <a:r>
                <a:rPr lang="en-GB" sz="1100" b="1" dirty="0">
                  <a:solidFill>
                    <a:srgbClr val="000000"/>
                  </a:solidFill>
                </a:rPr>
                <a:t>Management</a:t>
              </a:r>
              <a:endParaRPr lang="en-GB" sz="1400" b="1" dirty="0" smtClean="0">
                <a:solidFill>
                  <a:srgbClr val="000000"/>
                </a:solidFill>
              </a:endParaRPr>
            </a:p>
          </p:txBody>
        </p:sp>
        <p:sp>
          <p:nvSpPr>
            <p:cNvPr id="85" name="TextBox 84"/>
            <p:cNvSpPr txBox="1"/>
            <p:nvPr/>
          </p:nvSpPr>
          <p:spPr>
            <a:xfrm rot="5400000">
              <a:off x="5927353" y="1535946"/>
              <a:ext cx="745754" cy="464359"/>
            </a:xfrm>
            <a:prstGeom prst="rect">
              <a:avLst/>
            </a:prstGeom>
          </p:spPr>
          <p:txBody>
            <a:bodyPr wrap="none" lIns="0" tIns="0" rIns="0" bIns="0" rtlCol="0">
              <a:noAutofit/>
            </a:bodyPr>
            <a:lstStyle/>
            <a:p>
              <a:pPr algn="ctr">
                <a:buFont typeface="Arial" pitchFamily="34" charset="0"/>
                <a:buNone/>
              </a:pPr>
              <a:r>
                <a:rPr lang="en-GB" sz="1600" b="1" dirty="0" smtClean="0">
                  <a:solidFill>
                    <a:srgbClr val="000000"/>
                  </a:solidFill>
                </a:rPr>
                <a:t>Customer </a:t>
              </a:r>
              <a:r>
                <a:rPr lang="en-GB" sz="1400" b="1" dirty="0" smtClean="0">
                  <a:solidFill>
                    <a:srgbClr val="000000"/>
                  </a:solidFill>
                </a:rPr>
                <a:t/>
              </a:r>
              <a:br>
                <a:rPr lang="en-GB" sz="1400" b="1" dirty="0" smtClean="0">
                  <a:solidFill>
                    <a:srgbClr val="000000"/>
                  </a:solidFill>
                </a:rPr>
              </a:br>
              <a:r>
                <a:rPr lang="en-GB" sz="1100" b="1" dirty="0" smtClean="0">
                  <a:solidFill>
                    <a:srgbClr val="000000"/>
                  </a:solidFill>
                </a:rPr>
                <a:t>Management</a:t>
              </a:r>
              <a:endParaRPr lang="en-GB" sz="1400" b="1" dirty="0" smtClean="0">
                <a:solidFill>
                  <a:srgbClr val="000000"/>
                </a:solidFill>
              </a:endParaRPr>
            </a:p>
          </p:txBody>
        </p:sp>
        <p:sp>
          <p:nvSpPr>
            <p:cNvPr id="86" name="Rectangle 8" descr="bpct-blend3"/>
            <p:cNvSpPr txBox="1">
              <a:spLocks noChangeArrowheads="1"/>
            </p:cNvSpPr>
            <p:nvPr/>
          </p:nvSpPr>
          <p:spPr bwMode="auto">
            <a:xfrm>
              <a:off x="1691638" y="655723"/>
              <a:ext cx="4339978" cy="486171"/>
            </a:xfrm>
            <a:prstGeom prst="rect">
              <a:avLst/>
            </a:prstGeom>
            <a:solidFill>
              <a:schemeClr val="bg1">
                <a:lumMod val="85000"/>
              </a:schemeClr>
            </a:solidFill>
            <a:ln w="25400" cap="flat" cmpd="sng" algn="ctr">
              <a:solidFill>
                <a:schemeClr val="dk1"/>
              </a:solidFill>
              <a:prstDash val="dash"/>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dirty="0" smtClean="0">
                  <a:solidFill>
                    <a:srgbClr val="FFFFFF"/>
                  </a:solidFill>
                </a:rPr>
                <a:t>Channels</a:t>
              </a:r>
              <a:endParaRPr lang="en-GB" sz="1200" b="1" dirty="0">
                <a:solidFill>
                  <a:srgbClr val="FFFFFF"/>
                </a:solidFill>
              </a:endParaRPr>
            </a:p>
          </p:txBody>
        </p:sp>
        <p:sp>
          <p:nvSpPr>
            <p:cNvPr id="87" name="Rectangle 8" descr="bpct-blend3"/>
            <p:cNvSpPr txBox="1">
              <a:spLocks noChangeArrowheads="1"/>
            </p:cNvSpPr>
            <p:nvPr/>
          </p:nvSpPr>
          <p:spPr bwMode="auto">
            <a:xfrm>
              <a:off x="3586548" y="1422453"/>
              <a:ext cx="2445069" cy="726446"/>
            </a:xfrm>
            <a:prstGeom prst="rect">
              <a:avLst/>
            </a:prstGeom>
            <a:solidFill>
              <a:schemeClr val="accent1"/>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spcAft>
                  <a:spcPts val="0"/>
                </a:spcAft>
                <a:buClr>
                  <a:srgbClr val="E60000"/>
                </a:buClr>
              </a:pPr>
              <a:r>
                <a:rPr lang="en-GB" sz="1000" b="1" dirty="0">
                  <a:solidFill>
                    <a:schemeClr val="bg1"/>
                  </a:solidFill>
                </a:rPr>
                <a:t>Customer Relationship Management,</a:t>
              </a:r>
            </a:p>
            <a:p>
              <a:pPr algn="ctr">
                <a:spcAft>
                  <a:spcPts val="0"/>
                </a:spcAft>
                <a:buClr>
                  <a:srgbClr val="E60000"/>
                </a:buClr>
              </a:pPr>
              <a:r>
                <a:rPr lang="en-GB" sz="1000" b="1" dirty="0">
                  <a:solidFill>
                    <a:schemeClr val="bg1"/>
                  </a:solidFill>
                </a:rPr>
                <a:t> Billing and </a:t>
              </a:r>
            </a:p>
            <a:p>
              <a:pPr algn="ctr">
                <a:spcAft>
                  <a:spcPts val="0"/>
                </a:spcAft>
                <a:buClr>
                  <a:srgbClr val="E60000"/>
                </a:buClr>
              </a:pPr>
              <a:r>
                <a:rPr lang="en-GB" sz="1000" b="1" dirty="0">
                  <a:solidFill>
                    <a:schemeClr val="bg1"/>
                  </a:solidFill>
                </a:rPr>
                <a:t>Commercial Order Management</a:t>
              </a:r>
            </a:p>
          </p:txBody>
        </p:sp>
        <p:sp>
          <p:nvSpPr>
            <p:cNvPr id="89" name="Rectangle 8" descr="bpct-blend3"/>
            <p:cNvSpPr txBox="1">
              <a:spLocks noChangeArrowheads="1"/>
            </p:cNvSpPr>
            <p:nvPr/>
          </p:nvSpPr>
          <p:spPr bwMode="auto">
            <a:xfrm>
              <a:off x="2635631" y="1422453"/>
              <a:ext cx="898674" cy="726446"/>
            </a:xfrm>
            <a:prstGeom prst="rect">
              <a:avLst/>
            </a:prstGeom>
            <a:solidFill>
              <a:schemeClr val="accent1"/>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000" b="1" dirty="0">
                  <a:solidFill>
                    <a:schemeClr val="bg1"/>
                  </a:solidFill>
                </a:rPr>
                <a:t>Retail Operations  &amp; Logistics </a:t>
              </a:r>
            </a:p>
          </p:txBody>
        </p:sp>
        <p:sp>
          <p:nvSpPr>
            <p:cNvPr id="90" name="Rectangle 8" descr="bpct-blend3"/>
            <p:cNvSpPr txBox="1">
              <a:spLocks noChangeArrowheads="1"/>
            </p:cNvSpPr>
            <p:nvPr/>
          </p:nvSpPr>
          <p:spPr bwMode="auto">
            <a:xfrm rot="16200000">
              <a:off x="-241415" y="2565668"/>
              <a:ext cx="2878835" cy="536543"/>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dirty="0">
                  <a:solidFill>
                    <a:schemeClr val="tx1"/>
                  </a:solidFill>
                </a:rPr>
                <a:t>Analytics &amp; </a:t>
              </a:r>
              <a:br>
                <a:rPr lang="en-GB" sz="1200" b="1" dirty="0">
                  <a:solidFill>
                    <a:schemeClr val="tx1"/>
                  </a:solidFill>
                </a:rPr>
              </a:br>
              <a:r>
                <a:rPr lang="en-GB" sz="1200" b="1" dirty="0">
                  <a:solidFill>
                    <a:schemeClr val="tx1"/>
                  </a:solidFill>
                </a:rPr>
                <a:t>Intelligence</a:t>
              </a:r>
            </a:p>
          </p:txBody>
        </p:sp>
        <p:sp>
          <p:nvSpPr>
            <p:cNvPr id="91" name="Rectangle 8" descr="bpct-blend3"/>
            <p:cNvSpPr txBox="1">
              <a:spLocks noChangeArrowheads="1"/>
            </p:cNvSpPr>
            <p:nvPr/>
          </p:nvSpPr>
          <p:spPr bwMode="auto">
            <a:xfrm rot="16200000">
              <a:off x="174569" y="3565146"/>
              <a:ext cx="842782" cy="566903"/>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000" b="1" dirty="0">
                  <a:solidFill>
                    <a:schemeClr val="tx1"/>
                  </a:solidFill>
                </a:rPr>
                <a:t>Other Business</a:t>
              </a:r>
              <a:br>
                <a:rPr lang="en-GB" sz="1000" b="1" dirty="0">
                  <a:solidFill>
                    <a:schemeClr val="tx1"/>
                  </a:solidFill>
                </a:rPr>
              </a:br>
              <a:r>
                <a:rPr lang="en-GB" sz="1000" b="1" dirty="0">
                  <a:solidFill>
                    <a:schemeClr val="tx1"/>
                  </a:solidFill>
                </a:rPr>
                <a:t>Apps</a:t>
              </a:r>
            </a:p>
          </p:txBody>
        </p:sp>
        <p:sp>
          <p:nvSpPr>
            <p:cNvPr id="92" name="Rectangle 8" descr="bpct-blend3"/>
            <p:cNvSpPr txBox="1">
              <a:spLocks noChangeArrowheads="1"/>
            </p:cNvSpPr>
            <p:nvPr/>
          </p:nvSpPr>
          <p:spPr bwMode="auto">
            <a:xfrm rot="16200000">
              <a:off x="33094" y="1680307"/>
              <a:ext cx="1138477" cy="566903"/>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000" b="1" dirty="0">
                  <a:solidFill>
                    <a:schemeClr val="tx1"/>
                  </a:solidFill>
                </a:rPr>
                <a:t>HR, Finance &amp; Supply-Chain</a:t>
              </a:r>
            </a:p>
          </p:txBody>
        </p:sp>
        <p:sp>
          <p:nvSpPr>
            <p:cNvPr id="93" name="Rectangle 8" descr="bpct-blend3"/>
            <p:cNvSpPr txBox="1">
              <a:spLocks noChangeArrowheads="1"/>
            </p:cNvSpPr>
            <p:nvPr/>
          </p:nvSpPr>
          <p:spPr bwMode="auto">
            <a:xfrm rot="16200000">
              <a:off x="203070" y="2699582"/>
              <a:ext cx="786254" cy="567379"/>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dirty="0" smtClean="0">
                  <a:solidFill>
                    <a:schemeClr val="tx1"/>
                  </a:solidFill>
                </a:rPr>
                <a:t>Security</a:t>
              </a:r>
              <a:endParaRPr lang="en-GB" sz="1200" b="1" dirty="0">
                <a:solidFill>
                  <a:schemeClr val="tx1"/>
                </a:solidFill>
              </a:endParaRPr>
            </a:p>
          </p:txBody>
        </p:sp>
        <p:sp>
          <p:nvSpPr>
            <p:cNvPr id="94" name="Rectangle 8" descr="bpct-blend3"/>
            <p:cNvSpPr txBox="1">
              <a:spLocks noChangeArrowheads="1"/>
            </p:cNvSpPr>
            <p:nvPr/>
          </p:nvSpPr>
          <p:spPr bwMode="auto">
            <a:xfrm>
              <a:off x="4644051" y="2394744"/>
              <a:ext cx="1404544" cy="799141"/>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defPPr>
                <a:defRPr lang="en-US"/>
              </a:defPPr>
              <a:lvl1pPr indent="0" algn="ctr">
                <a:spcBef>
                  <a:spcPts val="0"/>
                </a:spcBef>
                <a:spcAft>
                  <a:spcPts val="600"/>
                </a:spcAft>
                <a:buClr>
                  <a:srgbClr val="E60000"/>
                </a:buClr>
                <a:buFont typeface="Arial" pitchFamily="34" charset="0"/>
                <a:buNone/>
                <a:defRPr sz="1200" b="1">
                  <a:solidFill>
                    <a:srgbClr val="FFFFFF"/>
                  </a:solidFill>
                </a:defRPr>
              </a:lvl1pPr>
              <a:lvl2pPr marL="266700" indent="0">
                <a:spcBef>
                  <a:spcPts val="0"/>
                </a:spcBef>
                <a:spcAft>
                  <a:spcPts val="300"/>
                </a:spcAft>
                <a:buClr>
                  <a:schemeClr val="accent1"/>
                </a:buClr>
                <a:buFont typeface="Calibri" pitchFamily="34" charset="0"/>
                <a:buNone/>
                <a:defRPr sz="1400"/>
              </a:lvl2pPr>
              <a:lvl3pPr marL="542925" indent="0">
                <a:spcBef>
                  <a:spcPts val="0"/>
                </a:spcBef>
                <a:spcAft>
                  <a:spcPts val="300"/>
                </a:spcAft>
                <a:buClr>
                  <a:schemeClr val="accent1"/>
                </a:buClr>
                <a:buFont typeface="Calibri" pitchFamily="34" charset="0"/>
                <a:buNone/>
                <a:defRPr sz="1400"/>
              </a:lvl3pPr>
              <a:lvl4pPr marL="942975" indent="-133350">
                <a:spcBef>
                  <a:spcPct val="20000"/>
                </a:spcBef>
                <a:buClr>
                  <a:schemeClr val="accent1"/>
                </a:buClr>
                <a:buFont typeface="Calibri" pitchFamily="34" charset="0"/>
                <a:buChar char="–"/>
                <a:defRPr sz="1200"/>
              </a:lvl4pPr>
              <a:lvl5pPr marL="1114425" indent="-123825">
                <a:spcBef>
                  <a:spcPct val="20000"/>
                </a:spcBef>
                <a:buClr>
                  <a:schemeClr val="accent1"/>
                </a:buClr>
                <a:buFont typeface="Calibri" pitchFamily="34" charset="0"/>
                <a:buChar char="–"/>
                <a:defRPr sz="1200" baseline="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dirty="0">
                  <a:solidFill>
                    <a:srgbClr val="002060"/>
                  </a:solidFill>
                </a:rPr>
                <a:t>Service</a:t>
              </a:r>
              <a:br>
                <a:rPr lang="en-GB" dirty="0">
                  <a:solidFill>
                    <a:srgbClr val="002060"/>
                  </a:solidFill>
                </a:rPr>
              </a:br>
              <a:r>
                <a:rPr lang="en-GB" dirty="0">
                  <a:solidFill>
                    <a:srgbClr val="002060"/>
                  </a:solidFill>
                </a:rPr>
                <a:t> </a:t>
              </a:r>
              <a:r>
                <a:rPr lang="en-GB" dirty="0" smtClean="0">
                  <a:solidFill>
                    <a:srgbClr val="002060"/>
                  </a:solidFill>
                </a:rPr>
                <a:t>Orchestration</a:t>
              </a:r>
              <a:endParaRPr lang="en-GB" dirty="0">
                <a:solidFill>
                  <a:srgbClr val="002060"/>
                </a:solidFill>
              </a:endParaRPr>
            </a:p>
          </p:txBody>
        </p:sp>
        <p:sp>
          <p:nvSpPr>
            <p:cNvPr id="95" name="Rectangle 8" descr="bpct-blend3"/>
            <p:cNvSpPr txBox="1">
              <a:spLocks noChangeArrowheads="1"/>
            </p:cNvSpPr>
            <p:nvPr/>
          </p:nvSpPr>
          <p:spPr bwMode="auto">
            <a:xfrm>
              <a:off x="1691638" y="2394744"/>
              <a:ext cx="1404544" cy="798312"/>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defPPr>
                <a:defRPr lang="en-US"/>
              </a:defPPr>
              <a:lvl1pPr indent="0" algn="ctr">
                <a:spcBef>
                  <a:spcPts val="0"/>
                </a:spcBef>
                <a:spcAft>
                  <a:spcPts val="600"/>
                </a:spcAft>
                <a:buClr>
                  <a:srgbClr val="E60000"/>
                </a:buClr>
                <a:buFont typeface="Arial" pitchFamily="34" charset="0"/>
                <a:buNone/>
                <a:defRPr sz="1200" b="1">
                  <a:solidFill>
                    <a:srgbClr val="FFFFFF"/>
                  </a:solidFill>
                </a:defRPr>
              </a:lvl1pPr>
              <a:lvl2pPr marL="266700" indent="0">
                <a:spcBef>
                  <a:spcPts val="0"/>
                </a:spcBef>
                <a:spcAft>
                  <a:spcPts val="300"/>
                </a:spcAft>
                <a:buClr>
                  <a:schemeClr val="accent1"/>
                </a:buClr>
                <a:buFont typeface="Calibri" pitchFamily="34" charset="0"/>
                <a:buNone/>
                <a:defRPr sz="1400"/>
              </a:lvl2pPr>
              <a:lvl3pPr marL="542925" indent="0">
                <a:spcBef>
                  <a:spcPts val="0"/>
                </a:spcBef>
                <a:spcAft>
                  <a:spcPts val="300"/>
                </a:spcAft>
                <a:buClr>
                  <a:schemeClr val="accent1"/>
                </a:buClr>
                <a:buFont typeface="Calibri" pitchFamily="34" charset="0"/>
                <a:buNone/>
                <a:defRPr sz="1400"/>
              </a:lvl3pPr>
              <a:lvl4pPr marL="942975" indent="-133350">
                <a:spcBef>
                  <a:spcPct val="20000"/>
                </a:spcBef>
                <a:buClr>
                  <a:schemeClr val="accent1"/>
                </a:buClr>
                <a:buFont typeface="Calibri" pitchFamily="34" charset="0"/>
                <a:buChar char="–"/>
                <a:defRPr sz="1200"/>
              </a:lvl4pPr>
              <a:lvl5pPr marL="1114425" indent="-123825">
                <a:spcBef>
                  <a:spcPct val="20000"/>
                </a:spcBef>
                <a:buClr>
                  <a:schemeClr val="accent1"/>
                </a:buClr>
                <a:buFont typeface="Calibri" pitchFamily="34" charset="0"/>
                <a:buChar char="–"/>
                <a:defRPr sz="1200" baseline="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dirty="0">
                  <a:solidFill>
                    <a:srgbClr val="002060"/>
                  </a:solidFill>
                </a:rPr>
                <a:t>Service </a:t>
              </a:r>
              <a:br>
                <a:rPr lang="en-GB" dirty="0">
                  <a:solidFill>
                    <a:srgbClr val="002060"/>
                  </a:solidFill>
                </a:rPr>
              </a:br>
              <a:r>
                <a:rPr lang="en-GB" dirty="0">
                  <a:solidFill>
                    <a:srgbClr val="002060"/>
                  </a:solidFill>
                </a:rPr>
                <a:t>Assurance</a:t>
              </a:r>
            </a:p>
          </p:txBody>
        </p:sp>
        <p:sp>
          <p:nvSpPr>
            <p:cNvPr id="96" name="Rectangle 8" descr="bpct-blend3"/>
            <p:cNvSpPr txBox="1">
              <a:spLocks noChangeArrowheads="1"/>
            </p:cNvSpPr>
            <p:nvPr/>
          </p:nvSpPr>
          <p:spPr bwMode="auto">
            <a:xfrm>
              <a:off x="3167846" y="2394744"/>
              <a:ext cx="1404541" cy="799141"/>
            </a:xfrm>
            <a:prstGeom prst="rect">
              <a:avLst/>
            </a:prstGeom>
            <a:solidFill>
              <a:schemeClr val="bg1">
                <a:lumMod val="85000"/>
              </a:schemeClr>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dirty="0">
                  <a:solidFill>
                    <a:srgbClr val="002060"/>
                  </a:solidFill>
                </a:rPr>
                <a:t>Charging &amp; Policy Management</a:t>
              </a:r>
            </a:p>
          </p:txBody>
        </p:sp>
        <p:sp>
          <p:nvSpPr>
            <p:cNvPr id="97" name="Rounded Rectangle 96"/>
            <p:cNvSpPr/>
            <p:nvPr/>
          </p:nvSpPr>
          <p:spPr>
            <a:xfrm>
              <a:off x="1691638" y="1210846"/>
              <a:ext cx="4376413" cy="109359"/>
            </a:xfrm>
            <a:prstGeom prst="roundRect">
              <a:avLst/>
            </a:prstGeom>
            <a:solidFill>
              <a:schemeClr val="accent1"/>
            </a:solid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smtClean="0">
                <a:solidFill>
                  <a:srgbClr val="FFFFFF"/>
                </a:solidFill>
              </a:endParaRPr>
            </a:p>
          </p:txBody>
        </p:sp>
        <p:sp>
          <p:nvSpPr>
            <p:cNvPr id="98" name="Rounded Rectangle 97"/>
            <p:cNvSpPr/>
            <p:nvPr/>
          </p:nvSpPr>
          <p:spPr>
            <a:xfrm>
              <a:off x="1671557" y="2206605"/>
              <a:ext cx="4372008" cy="108676"/>
            </a:xfrm>
            <a:prstGeom prst="roundRect">
              <a:avLst/>
            </a:prstGeom>
            <a:solidFill>
              <a:srgbClr val="FF0000"/>
            </a:solid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endParaRPr lang="en-GB" sz="800" dirty="0" smtClean="0">
                <a:solidFill>
                  <a:srgbClr val="FFFFFF"/>
                </a:solidFill>
              </a:endParaRPr>
            </a:p>
          </p:txBody>
        </p:sp>
        <p:sp>
          <p:nvSpPr>
            <p:cNvPr id="99" name="Rounded Rectangle 98"/>
            <p:cNvSpPr/>
            <p:nvPr/>
          </p:nvSpPr>
          <p:spPr>
            <a:xfrm>
              <a:off x="1661345" y="3252328"/>
              <a:ext cx="4382220" cy="108676"/>
            </a:xfrm>
            <a:prstGeom prst="roundRect">
              <a:avLst/>
            </a:prstGeom>
            <a:solidFill>
              <a:srgbClr val="FF0000"/>
            </a:solid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endParaRPr lang="en-GB" sz="800" dirty="0" smtClean="0">
                <a:solidFill>
                  <a:srgbClr val="FFFFFF"/>
                </a:solidFill>
              </a:endParaRPr>
            </a:p>
          </p:txBody>
        </p:sp>
        <p:sp>
          <p:nvSpPr>
            <p:cNvPr id="100" name="Rectangle 8" descr="bpct-blend3"/>
            <p:cNvSpPr txBox="1">
              <a:spLocks noChangeArrowheads="1"/>
            </p:cNvSpPr>
            <p:nvPr/>
          </p:nvSpPr>
          <p:spPr bwMode="auto">
            <a:xfrm>
              <a:off x="1691638" y="3487946"/>
              <a:ext cx="1122699" cy="752909"/>
            </a:xfrm>
            <a:prstGeom prst="rect">
              <a:avLst/>
            </a:prstGeom>
            <a:solidFill>
              <a:schemeClr val="bg1">
                <a:lumMod val="85000"/>
              </a:schemeClr>
            </a:solidFill>
            <a:ln>
              <a:headEnd/>
              <a:tailEnd/>
            </a:ln>
          </p:spPr>
          <p:style>
            <a:lnRef idx="2">
              <a:schemeClr val="dk1"/>
            </a:lnRef>
            <a:fillRef idx="1">
              <a:schemeClr val="lt1"/>
            </a:fillRef>
            <a:effectRef idx="0">
              <a:schemeClr val="dk1"/>
            </a:effectRef>
            <a:fontRef idx="minor">
              <a:schemeClr val="dk1"/>
            </a:fontRef>
          </p:style>
          <p:txBody>
            <a:bodyPr wrap="none" lIns="68580" tIns="34290" rIns="68580" bIns="34290" anchor="ctr">
              <a:normAutofit/>
            </a:bodyPr>
            <a:lstStyle>
              <a:defPPr>
                <a:defRPr lang="en-US"/>
              </a:defPPr>
              <a:lvl1pPr algn="ctr">
                <a:spcBef>
                  <a:spcPct val="50000"/>
                </a:spcBef>
                <a:buClrTx/>
                <a:buFontTx/>
                <a:buNone/>
                <a:defRPr sz="1400" b="1">
                  <a:solidFill>
                    <a:schemeClr val="bg1"/>
                  </a:solidFill>
                  <a:latin typeface="Vodafone Rg"/>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r>
                <a:rPr lang="en-GB" sz="1200" dirty="0" smtClean="0">
                  <a:solidFill>
                    <a:srgbClr val="002060"/>
                  </a:solidFill>
                </a:rPr>
                <a:t>Resource </a:t>
              </a:r>
            </a:p>
            <a:p>
              <a:pPr>
                <a:spcBef>
                  <a:spcPts val="0"/>
                </a:spcBef>
              </a:pPr>
              <a:r>
                <a:rPr lang="en-GB" sz="1200" dirty="0" smtClean="0">
                  <a:solidFill>
                    <a:srgbClr val="002060"/>
                  </a:solidFill>
                </a:rPr>
                <a:t>Fault &amp; </a:t>
              </a:r>
            </a:p>
            <a:p>
              <a:pPr>
                <a:spcBef>
                  <a:spcPts val="0"/>
                </a:spcBef>
              </a:pPr>
              <a:r>
                <a:rPr lang="en-GB" sz="1200" dirty="0" smtClean="0">
                  <a:solidFill>
                    <a:srgbClr val="002060"/>
                  </a:solidFill>
                </a:rPr>
                <a:t>Performance</a:t>
              </a:r>
              <a:endParaRPr lang="en-GB" sz="1200" dirty="0">
                <a:solidFill>
                  <a:srgbClr val="002060"/>
                </a:solidFill>
              </a:endParaRPr>
            </a:p>
          </p:txBody>
        </p:sp>
        <p:sp>
          <p:nvSpPr>
            <p:cNvPr id="101" name="Rectangle 8" descr="bpct-blend3"/>
            <p:cNvSpPr txBox="1">
              <a:spLocks noChangeArrowheads="1"/>
            </p:cNvSpPr>
            <p:nvPr/>
          </p:nvSpPr>
          <p:spPr bwMode="auto">
            <a:xfrm>
              <a:off x="4897185" y="3487102"/>
              <a:ext cx="1146378" cy="753753"/>
            </a:xfrm>
            <a:prstGeom prst="rect">
              <a:avLst/>
            </a:prstGeom>
            <a:solidFill>
              <a:schemeClr val="bg1">
                <a:lumMod val="85000"/>
              </a:schemeClr>
            </a:solidFill>
            <a:ln>
              <a:headEnd/>
              <a:tailEnd/>
            </a:ln>
          </p:spPr>
          <p:style>
            <a:lnRef idx="2">
              <a:schemeClr val="dk1"/>
            </a:lnRef>
            <a:fillRef idx="1">
              <a:schemeClr val="lt1"/>
            </a:fillRef>
            <a:effectRef idx="0">
              <a:schemeClr val="dk1"/>
            </a:effectRef>
            <a:fontRef idx="minor">
              <a:schemeClr val="dk1"/>
            </a:fontRef>
          </p:style>
          <p:txBody>
            <a:bodyPr wrap="none" lIns="68580" tIns="34290" rIns="68580" bIns="34290" anchor="ctr">
              <a:normAutofit/>
            </a:bodyPr>
            <a:lstStyle>
              <a:defPPr>
                <a:defRPr lang="en-US"/>
              </a:defPPr>
              <a:lvl1pPr algn="ctr">
                <a:spcBef>
                  <a:spcPct val="50000"/>
                </a:spcBef>
                <a:buClrTx/>
                <a:buFontTx/>
                <a:buNone/>
                <a:defRPr sz="1400" b="1">
                  <a:solidFill>
                    <a:schemeClr val="bg1"/>
                  </a:solidFill>
                  <a:latin typeface="Vodafone Rg"/>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r>
                <a:rPr lang="en-GB" sz="1200" dirty="0" smtClean="0">
                  <a:solidFill>
                    <a:srgbClr val="002060"/>
                  </a:solidFill>
                </a:rPr>
                <a:t>Resource </a:t>
              </a:r>
            </a:p>
            <a:p>
              <a:pPr>
                <a:spcBef>
                  <a:spcPts val="0"/>
                </a:spcBef>
              </a:pPr>
              <a:r>
                <a:rPr lang="en-GB" sz="1200" dirty="0" smtClean="0">
                  <a:solidFill>
                    <a:srgbClr val="002060"/>
                  </a:solidFill>
                </a:rPr>
                <a:t>Activation &amp; </a:t>
              </a:r>
            </a:p>
            <a:p>
              <a:pPr>
                <a:spcBef>
                  <a:spcPts val="0"/>
                </a:spcBef>
              </a:pPr>
              <a:r>
                <a:rPr lang="en-GB" sz="1200" dirty="0" smtClean="0">
                  <a:solidFill>
                    <a:srgbClr val="002060"/>
                  </a:solidFill>
                </a:rPr>
                <a:t>Configuration</a:t>
              </a:r>
              <a:endParaRPr lang="en-GB" sz="1200" dirty="0">
                <a:solidFill>
                  <a:srgbClr val="002060"/>
                </a:solidFill>
              </a:endParaRPr>
            </a:p>
          </p:txBody>
        </p:sp>
        <p:sp>
          <p:nvSpPr>
            <p:cNvPr id="102" name="Rectangle 8" descr="bpct-blend3"/>
            <p:cNvSpPr txBox="1">
              <a:spLocks noChangeArrowheads="1"/>
            </p:cNvSpPr>
            <p:nvPr/>
          </p:nvSpPr>
          <p:spPr bwMode="auto">
            <a:xfrm>
              <a:off x="1684714" y="1422453"/>
              <a:ext cx="898674" cy="726446"/>
            </a:xfrm>
            <a:prstGeom prst="rect">
              <a:avLst/>
            </a:prstGeom>
            <a:solidFill>
              <a:schemeClr val="accent1"/>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000" b="1" dirty="0">
                  <a:solidFill>
                    <a:schemeClr val="bg1"/>
                  </a:solidFill>
                </a:rPr>
                <a:t>Contact Centre Operations  </a:t>
              </a:r>
            </a:p>
          </p:txBody>
        </p:sp>
      </p:grpSp>
      <p:sp>
        <p:nvSpPr>
          <p:cNvPr id="103" name="Rectangle 8" descr="bpct-blend3"/>
          <p:cNvSpPr txBox="1">
            <a:spLocks noChangeArrowheads="1"/>
          </p:cNvSpPr>
          <p:nvPr/>
        </p:nvSpPr>
        <p:spPr bwMode="auto">
          <a:xfrm>
            <a:off x="2792538" y="3493548"/>
            <a:ext cx="1828412" cy="707586"/>
          </a:xfrm>
          <a:prstGeom prst="rect">
            <a:avLst/>
          </a:prstGeom>
          <a:solidFill>
            <a:schemeClr val="bg1">
              <a:lumMod val="85000"/>
            </a:schemeClr>
          </a:solidFill>
          <a:ln>
            <a:headEnd/>
            <a:tailEnd/>
          </a:ln>
        </p:spPr>
        <p:style>
          <a:lnRef idx="2">
            <a:schemeClr val="dk1"/>
          </a:lnRef>
          <a:fillRef idx="1">
            <a:schemeClr val="lt1"/>
          </a:fillRef>
          <a:effectRef idx="0">
            <a:schemeClr val="dk1"/>
          </a:effectRef>
          <a:fontRef idx="minor">
            <a:schemeClr val="dk1"/>
          </a:fontRef>
        </p:style>
        <p:txBody>
          <a:bodyPr wrap="none" lIns="68580" tIns="34290" rIns="68580" bIns="34290" anchor="ctr">
            <a:normAutofit/>
          </a:bodyPr>
          <a:lstStyle>
            <a:defPPr>
              <a:defRPr lang="en-US"/>
            </a:defPPr>
            <a:lvl1pPr algn="ctr">
              <a:spcBef>
                <a:spcPct val="50000"/>
              </a:spcBef>
              <a:buClrTx/>
              <a:buFontTx/>
              <a:buNone/>
              <a:defRPr sz="1200" b="1">
                <a:solidFill>
                  <a:srgbClr val="FFFFFF"/>
                </a:solidFill>
                <a:latin typeface="Vodafone Rg"/>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r>
              <a:rPr lang="en-GB" dirty="0">
                <a:solidFill>
                  <a:srgbClr val="002060"/>
                </a:solidFill>
              </a:rPr>
              <a:t>Resource Inventory</a:t>
            </a:r>
          </a:p>
        </p:txBody>
      </p:sp>
      <p:sp>
        <p:nvSpPr>
          <p:cNvPr id="104" name="Rounded Rectangle 103"/>
          <p:cNvSpPr/>
          <p:nvPr/>
        </p:nvSpPr>
        <p:spPr>
          <a:xfrm rot="16200000">
            <a:off x="-668231" y="2184311"/>
            <a:ext cx="2899291" cy="1407292"/>
          </a:xfrm>
          <a:prstGeom prst="roundRect">
            <a:avLst>
              <a:gd name="adj" fmla="val 9002"/>
            </a:avLst>
          </a:prstGeom>
          <a:no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a:solidFill>
                <a:srgbClr val="34342B"/>
              </a:solidFill>
            </a:endParaRPr>
          </a:p>
        </p:txBody>
      </p:sp>
      <p:sp>
        <p:nvSpPr>
          <p:cNvPr id="110" name="TextBox 109"/>
          <p:cNvSpPr txBox="1"/>
          <p:nvPr/>
        </p:nvSpPr>
        <p:spPr>
          <a:xfrm rot="16200000">
            <a:off x="-1138904" y="2633748"/>
            <a:ext cx="2841652" cy="450782"/>
          </a:xfrm>
          <a:prstGeom prst="rect">
            <a:avLst/>
          </a:prstGeom>
        </p:spPr>
        <p:txBody>
          <a:bodyPr wrap="none" lIns="0" tIns="0" rIns="0" bIns="0" rtlCol="0">
            <a:noAutofit/>
          </a:bodyPr>
          <a:lstStyle/>
          <a:p>
            <a:pPr algn="ctr">
              <a:buFont typeface="Arial" pitchFamily="34" charset="0"/>
              <a:buNone/>
            </a:pPr>
            <a:r>
              <a:rPr lang="en-GB" sz="1600" b="1" dirty="0" smtClean="0">
                <a:solidFill>
                  <a:srgbClr val="000000"/>
                </a:solidFill>
              </a:rPr>
              <a:t>Business </a:t>
            </a:r>
            <a:r>
              <a:rPr lang="en-GB" sz="1100" b="1" dirty="0" smtClean="0">
                <a:solidFill>
                  <a:srgbClr val="000000"/>
                </a:solidFill>
              </a:rPr>
              <a:t>Management</a:t>
            </a:r>
            <a:endParaRPr lang="en-GB" sz="1050" b="1" dirty="0" smtClean="0">
              <a:solidFill>
                <a:srgbClr val="000000"/>
              </a:solidFill>
            </a:endParaRPr>
          </a:p>
        </p:txBody>
      </p:sp>
      <p:sp>
        <p:nvSpPr>
          <p:cNvPr id="113" name="Rounded Rectangle 112"/>
          <p:cNvSpPr/>
          <p:nvPr/>
        </p:nvSpPr>
        <p:spPr>
          <a:xfrm rot="5400000">
            <a:off x="94667" y="2820319"/>
            <a:ext cx="2844936" cy="116894"/>
          </a:xfrm>
          <a:prstGeom prst="roundRect">
            <a:avLst/>
          </a:prstGeom>
          <a:solidFill>
            <a:schemeClr val="accent1"/>
          </a:solid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smtClean="0">
              <a:solidFill>
                <a:srgbClr val="FFFFFF"/>
              </a:solidFill>
            </a:endParaRPr>
          </a:p>
        </p:txBody>
      </p:sp>
      <p:sp>
        <p:nvSpPr>
          <p:cNvPr id="111" name="Rounded Rectangle 110"/>
          <p:cNvSpPr/>
          <p:nvPr/>
        </p:nvSpPr>
        <p:spPr>
          <a:xfrm>
            <a:off x="7165567" y="115340"/>
            <a:ext cx="1189528" cy="792401"/>
          </a:xfrm>
          <a:prstGeom prst="round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2000" b="1" kern="1200" dirty="0" smtClean="0">
                <a:solidFill>
                  <a:schemeClr val="bg1"/>
                </a:solidFill>
                <a:latin typeface="Vodafone Rg" pitchFamily="34" charset="0"/>
                <a:ea typeface="+mn-ea"/>
                <a:cs typeface="+mn-cs"/>
              </a:rPr>
              <a:t>2nd Priority</a:t>
            </a:r>
          </a:p>
        </p:txBody>
      </p:sp>
      <p:sp>
        <p:nvSpPr>
          <p:cNvPr id="2" name="Rectangle 1"/>
          <p:cNvSpPr/>
          <p:nvPr/>
        </p:nvSpPr>
        <p:spPr>
          <a:xfrm>
            <a:off x="6373143" y="2284842"/>
            <a:ext cx="2735272" cy="1145521"/>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4000" tIns="6350" rIns="6350" bIns="6350" numCol="1" spcCol="1270" rtlCol="0" anchor="ctr" anchorCtr="0">
            <a:noAutofit/>
          </a:bodyPr>
          <a:lstStyle/>
          <a:p>
            <a:pPr defTabSz="444500">
              <a:lnSpc>
                <a:spcPct val="90000"/>
              </a:lnSpc>
              <a:spcBef>
                <a:spcPct val="0"/>
              </a:spcBef>
              <a:spcAft>
                <a:spcPct val="35000"/>
              </a:spcAft>
            </a:pPr>
            <a:r>
              <a:rPr lang="en-US" sz="1100" dirty="0" smtClean="0">
                <a:solidFill>
                  <a:schemeClr val="bg1"/>
                </a:solidFill>
                <a:latin typeface="Vodafone Rg" pitchFamily="34" charset="0"/>
              </a:rPr>
              <a:t>Systems of Differentiation</a:t>
            </a:r>
          </a:p>
          <a:p>
            <a:pPr marL="0" lvl="1" defTabSz="444500">
              <a:lnSpc>
                <a:spcPct val="90000"/>
              </a:lnSpc>
              <a:spcBef>
                <a:spcPct val="0"/>
              </a:spcBef>
              <a:spcAft>
                <a:spcPct val="35000"/>
              </a:spcAft>
            </a:pPr>
            <a:r>
              <a:rPr lang="en-GB" sz="800" b="1" dirty="0">
                <a:solidFill>
                  <a:schemeClr val="bg1"/>
                </a:solidFill>
                <a:latin typeface="Vodafone Rg" pitchFamily="34" charset="0"/>
              </a:rPr>
              <a:t>Standardisation and Convergence</a:t>
            </a:r>
            <a:br>
              <a:rPr lang="en-GB" sz="800" b="1" dirty="0">
                <a:solidFill>
                  <a:schemeClr val="bg1"/>
                </a:solidFill>
                <a:latin typeface="Vodafone Rg" pitchFamily="34" charset="0"/>
              </a:rPr>
            </a:br>
            <a:r>
              <a:rPr lang="en-GB" sz="800" b="1" dirty="0">
                <a:solidFill>
                  <a:schemeClr val="bg1"/>
                </a:solidFill>
                <a:latin typeface="Vodafone Rg" pitchFamily="34" charset="0"/>
              </a:rPr>
              <a:t>Support our converged offerings</a:t>
            </a:r>
            <a:br>
              <a:rPr lang="en-GB" sz="800" b="1" dirty="0">
                <a:solidFill>
                  <a:schemeClr val="bg1"/>
                </a:solidFill>
                <a:latin typeface="Vodafone Rg" pitchFamily="34" charset="0"/>
              </a:rPr>
            </a:br>
            <a:r>
              <a:rPr lang="en-GB" sz="800" b="1" dirty="0">
                <a:solidFill>
                  <a:schemeClr val="bg1"/>
                </a:solidFill>
                <a:latin typeface="Vodafone Rg" pitchFamily="34" charset="0"/>
              </a:rPr>
              <a:t>Innovate through SaaS</a:t>
            </a:r>
            <a:endParaRPr lang="en-GB" sz="900" b="1" dirty="0">
              <a:solidFill>
                <a:schemeClr val="bg1"/>
              </a:solidFill>
              <a:latin typeface="Vodafone Rg" pitchFamily="34" charset="0"/>
            </a:endParaRPr>
          </a:p>
          <a:p>
            <a:pPr defTabSz="444500">
              <a:lnSpc>
                <a:spcPct val="90000"/>
              </a:lnSpc>
              <a:spcBef>
                <a:spcPct val="0"/>
              </a:spcBef>
              <a:spcAft>
                <a:spcPct val="35000"/>
              </a:spcAft>
            </a:pPr>
            <a:endParaRPr lang="en-US" sz="1100" kern="1200" dirty="0" smtClean="0">
              <a:solidFill>
                <a:schemeClr val="bg1"/>
              </a:solidFill>
              <a:latin typeface="Vodafone Rg" pitchFamily="34" charset="0"/>
            </a:endParaRPr>
          </a:p>
        </p:txBody>
      </p:sp>
      <p:grpSp>
        <p:nvGrpSpPr>
          <p:cNvPr id="3" name="Group 2"/>
          <p:cNvGrpSpPr/>
          <p:nvPr/>
        </p:nvGrpSpPr>
        <p:grpSpPr>
          <a:xfrm>
            <a:off x="7885086" y="2228551"/>
            <a:ext cx="1271790" cy="987422"/>
            <a:chOff x="7836624" y="2239973"/>
            <a:chExt cx="1271790" cy="987422"/>
          </a:xfrm>
        </p:grpSpPr>
        <p:pic>
          <p:nvPicPr>
            <p:cNvPr id="112" name="Picture 111"/>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138813" y="2406112"/>
              <a:ext cx="638133" cy="638133"/>
            </a:xfrm>
            <a:prstGeom prst="rect">
              <a:avLst/>
            </a:prstGeom>
          </p:spPr>
        </p:pic>
        <p:sp>
          <p:nvSpPr>
            <p:cNvPr id="19" name="Rectangle 18"/>
            <p:cNvSpPr/>
            <p:nvPr/>
          </p:nvSpPr>
          <p:spPr>
            <a:xfrm>
              <a:off x="7836624" y="2858063"/>
              <a:ext cx="1271790" cy="369332"/>
            </a:xfrm>
            <a:prstGeom prst="rect">
              <a:avLst/>
            </a:prstGeom>
          </p:spPr>
          <p:txBody>
            <a:bodyPr wrap="square">
              <a:spAutoFit/>
            </a:bodyPr>
            <a:lstStyle/>
            <a:p>
              <a:pPr algn="ctr">
                <a:spcAft>
                  <a:spcPts val="600"/>
                </a:spcAft>
                <a:buClr>
                  <a:srgbClr val="E60000"/>
                </a:buClr>
                <a:buFont typeface="Arial" pitchFamily="34" charset="0"/>
                <a:buNone/>
              </a:pPr>
              <a:r>
                <a:rPr lang="en-GB" sz="900" b="1" dirty="0">
                  <a:solidFill>
                    <a:schemeClr val="bg1"/>
                  </a:solidFill>
                  <a:latin typeface="Vodafone ExB" panose="020B0503060202020204" pitchFamily="34" charset="0"/>
                </a:rPr>
                <a:t>SAAS</a:t>
              </a:r>
              <a:r>
                <a:rPr lang="en-GB" sz="900" b="1" dirty="0">
                  <a:solidFill>
                    <a:schemeClr val="tx1">
                      <a:lumMod val="95000"/>
                      <a:lumOff val="5000"/>
                    </a:schemeClr>
                  </a:solidFill>
                  <a:latin typeface="Vodafone ExB" panose="020B0503060202020204" pitchFamily="34" charset="0"/>
                </a:rPr>
                <a:t> </a:t>
              </a:r>
              <a:br>
                <a:rPr lang="en-GB" sz="900" b="1" dirty="0">
                  <a:solidFill>
                    <a:schemeClr val="tx1">
                      <a:lumMod val="95000"/>
                      <a:lumOff val="5000"/>
                    </a:schemeClr>
                  </a:solidFill>
                  <a:latin typeface="Vodafone ExB" panose="020B0503060202020204" pitchFamily="34" charset="0"/>
                </a:rPr>
              </a:br>
              <a:r>
                <a:rPr lang="en-GB" sz="900" b="1" dirty="0" smtClean="0">
                  <a:solidFill>
                    <a:schemeClr val="tx1">
                      <a:lumMod val="95000"/>
                      <a:lumOff val="5000"/>
                    </a:schemeClr>
                  </a:solidFill>
                  <a:latin typeface="Vodafone ExB" panose="020B0503060202020204" pitchFamily="34" charset="0"/>
                </a:rPr>
                <a:t>Multi-tenanted Cloud</a:t>
              </a:r>
              <a:endParaRPr lang="en-GB" sz="900" b="1" dirty="0">
                <a:solidFill>
                  <a:schemeClr val="tx1">
                    <a:lumMod val="95000"/>
                    <a:lumOff val="5000"/>
                  </a:schemeClr>
                </a:solidFill>
                <a:latin typeface="Vodafone ExB" panose="020B0503060202020204" pitchFamily="34" charset="0"/>
              </a:endParaRPr>
            </a:p>
          </p:txBody>
        </p:sp>
        <p:pic>
          <p:nvPicPr>
            <p:cNvPr id="2050" name="Picture 2" descr="C:\Users\w125881\Pictures\VF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l="16984" r="19440"/>
            <a:stretch/>
          </p:blipFill>
          <p:spPr bwMode="auto">
            <a:xfrm>
              <a:off x="8020635" y="2385287"/>
              <a:ext cx="281664" cy="332278"/>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C:\Users\w125881\Pictures\VF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l="16984" r="19440"/>
            <a:stretch/>
          </p:blipFill>
          <p:spPr bwMode="auto">
            <a:xfrm>
              <a:off x="8339626" y="2239973"/>
              <a:ext cx="281664" cy="332278"/>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C:\Users\w125881\Pictures\VF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l="16984" r="19440"/>
            <a:stretch/>
          </p:blipFill>
          <p:spPr bwMode="auto">
            <a:xfrm>
              <a:off x="8640119" y="2385287"/>
              <a:ext cx="281664" cy="332278"/>
            </a:xfrm>
            <a:prstGeom prst="rect">
              <a:avLst/>
            </a:prstGeom>
            <a:noFill/>
            <a:extLst>
              <a:ext uri="{909E8E84-426E-40DD-AFC4-6F175D3DCCD1}">
                <a14:hiddenFill xmlns:a14="http://schemas.microsoft.com/office/drawing/2010/main">
                  <a:solidFill>
                    <a:srgbClr val="FFFFFF"/>
                  </a:solidFill>
                </a14:hiddenFill>
              </a:ext>
            </a:extLst>
          </p:spPr>
        </p:pic>
        <p:cxnSp>
          <p:nvCxnSpPr>
            <p:cNvPr id="120" name="Straight Connector 119"/>
            <p:cNvCxnSpPr/>
            <p:nvPr/>
          </p:nvCxnSpPr>
          <p:spPr>
            <a:xfrm>
              <a:off x="8182960" y="2551426"/>
              <a:ext cx="297497" cy="17375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484117" y="2406112"/>
              <a:ext cx="0" cy="32537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480458" y="2568797"/>
              <a:ext cx="300494" cy="15638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05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01660"/>
            <a:ext cx="8635526" cy="667479"/>
          </a:xfrm>
        </p:spPr>
        <p:txBody>
          <a:bodyPr/>
          <a:lstStyle/>
          <a:p>
            <a:r>
              <a:rPr lang="en-GB" dirty="0"/>
              <a:t>Channels </a:t>
            </a:r>
            <a:r>
              <a:rPr lang="en-GB" dirty="0" smtClean="0"/>
              <a:t>: Omni-Channel</a:t>
            </a:r>
            <a:endParaRPr lang="en-GB" dirty="0"/>
          </a:p>
        </p:txBody>
      </p:sp>
      <p:sp>
        <p:nvSpPr>
          <p:cNvPr id="34" name="Right Arrow 33"/>
          <p:cNvSpPr/>
          <p:nvPr/>
        </p:nvSpPr>
        <p:spPr>
          <a:xfrm rot="5400000">
            <a:off x="4135320" y="1940467"/>
            <a:ext cx="374303" cy="1468847"/>
          </a:xfrm>
          <a:prstGeom prst="rightArrow">
            <a:avLst>
              <a:gd name="adj1" fmla="val 50000"/>
              <a:gd name="adj2" fmla="val 49338"/>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grpSp>
        <p:nvGrpSpPr>
          <p:cNvPr id="37" name="Group 36"/>
          <p:cNvGrpSpPr/>
          <p:nvPr/>
        </p:nvGrpSpPr>
        <p:grpSpPr>
          <a:xfrm>
            <a:off x="1604512" y="2917407"/>
            <a:ext cx="4968815" cy="2188182"/>
            <a:chOff x="1329298" y="949857"/>
            <a:chExt cx="6319671" cy="3514885"/>
          </a:xfrm>
          <a:solidFill>
            <a:schemeClr val="bg1">
              <a:lumMod val="85000"/>
            </a:schemeClr>
          </a:solidFill>
        </p:grpSpPr>
        <p:sp>
          <p:nvSpPr>
            <p:cNvPr id="44" name="Rounded Rectangle 43"/>
            <p:cNvSpPr/>
            <p:nvPr/>
          </p:nvSpPr>
          <p:spPr>
            <a:xfrm rot="16200000">
              <a:off x="632976" y="2311451"/>
              <a:ext cx="2899291" cy="1407292"/>
            </a:xfrm>
            <a:prstGeom prst="roundRect">
              <a:avLst>
                <a:gd name="adj" fmla="val 9002"/>
              </a:avLst>
            </a:prstGeom>
            <a:grp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a:solidFill>
                  <a:srgbClr val="34342B"/>
                </a:solidFill>
              </a:endParaRPr>
            </a:p>
          </p:txBody>
        </p:sp>
        <p:sp>
          <p:nvSpPr>
            <p:cNvPr id="45" name="TextBox 44"/>
            <p:cNvSpPr txBox="1"/>
            <p:nvPr/>
          </p:nvSpPr>
          <p:spPr>
            <a:xfrm rot="16200000">
              <a:off x="104438" y="2838851"/>
              <a:ext cx="2841652" cy="391932"/>
            </a:xfrm>
            <a:prstGeom prst="rect">
              <a:avLst/>
            </a:prstGeom>
            <a:grpFill/>
          </p:spPr>
          <p:txBody>
            <a:bodyPr wrap="none" lIns="0" tIns="0" rIns="0" bIns="0" rtlCol="0">
              <a:noAutofit/>
            </a:bodyPr>
            <a:lstStyle/>
            <a:p>
              <a:pPr algn="ctr">
                <a:buFont typeface="Arial" pitchFamily="34" charset="0"/>
                <a:buNone/>
              </a:pPr>
              <a:r>
                <a:rPr lang="en-GB" sz="1200" b="1" dirty="0" smtClean="0">
                  <a:solidFill>
                    <a:srgbClr val="000000"/>
                  </a:solidFill>
                </a:rPr>
                <a:t>Business</a:t>
              </a:r>
              <a:r>
                <a:rPr lang="en-GB" sz="1600" b="1" dirty="0" smtClean="0">
                  <a:solidFill>
                    <a:srgbClr val="000000"/>
                  </a:solidFill>
                </a:rPr>
                <a:t> </a:t>
              </a:r>
              <a:r>
                <a:rPr lang="en-GB" sz="900" b="1" dirty="0" smtClean="0">
                  <a:solidFill>
                    <a:srgbClr val="000000"/>
                  </a:solidFill>
                </a:rPr>
                <a:t>Management</a:t>
              </a:r>
            </a:p>
          </p:txBody>
        </p:sp>
        <p:grpSp>
          <p:nvGrpSpPr>
            <p:cNvPr id="38" name="Group 37"/>
            <p:cNvGrpSpPr/>
            <p:nvPr/>
          </p:nvGrpSpPr>
          <p:grpSpPr>
            <a:xfrm>
              <a:off x="1636036" y="949857"/>
              <a:ext cx="6012933" cy="3505788"/>
              <a:chOff x="312507" y="655723"/>
              <a:chExt cx="6271525" cy="3730342"/>
            </a:xfrm>
            <a:grpFill/>
          </p:grpSpPr>
          <p:sp>
            <p:nvSpPr>
              <p:cNvPr id="47" name="Rounded Rectangle 46"/>
              <p:cNvSpPr/>
              <p:nvPr/>
            </p:nvSpPr>
            <p:spPr>
              <a:xfrm>
                <a:off x="1565035" y="3334482"/>
                <a:ext cx="5012694" cy="1012884"/>
              </a:xfrm>
              <a:prstGeom prst="roundRect">
                <a:avLst>
                  <a:gd name="adj" fmla="val 9002"/>
                </a:avLst>
              </a:prstGeom>
              <a:grp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a:solidFill>
                    <a:srgbClr val="34342B"/>
                  </a:solidFill>
                </a:endParaRPr>
              </a:p>
            </p:txBody>
          </p:sp>
          <p:sp>
            <p:nvSpPr>
              <p:cNvPr id="48" name="Rounded Rectangle 47"/>
              <p:cNvSpPr/>
              <p:nvPr/>
            </p:nvSpPr>
            <p:spPr>
              <a:xfrm>
                <a:off x="1564017" y="2283893"/>
                <a:ext cx="5020015" cy="1003999"/>
              </a:xfrm>
              <a:prstGeom prst="roundRect">
                <a:avLst>
                  <a:gd name="adj" fmla="val 9002"/>
                </a:avLst>
              </a:prstGeom>
              <a:grp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a:solidFill>
                    <a:srgbClr val="34342B"/>
                  </a:solidFill>
                </a:endParaRPr>
              </a:p>
            </p:txBody>
          </p:sp>
          <p:sp>
            <p:nvSpPr>
              <p:cNvPr id="49" name="Rounded Rectangle 48"/>
              <p:cNvSpPr/>
              <p:nvPr/>
            </p:nvSpPr>
            <p:spPr>
              <a:xfrm>
                <a:off x="1557360" y="1267170"/>
                <a:ext cx="5020016" cy="970135"/>
              </a:xfrm>
              <a:prstGeom prst="roundRect">
                <a:avLst>
                  <a:gd name="adj" fmla="val 9002"/>
                </a:avLst>
              </a:prstGeom>
              <a:grp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smtClean="0">
                  <a:solidFill>
                    <a:srgbClr val="34342B"/>
                  </a:solidFill>
                </a:endParaRPr>
              </a:p>
            </p:txBody>
          </p:sp>
          <p:sp>
            <p:nvSpPr>
              <p:cNvPr id="50" name="TextBox 49"/>
              <p:cNvSpPr txBox="1"/>
              <p:nvPr/>
            </p:nvSpPr>
            <p:spPr>
              <a:xfrm rot="5400000">
                <a:off x="5729523" y="3596756"/>
                <a:ext cx="1127836" cy="450782"/>
              </a:xfrm>
              <a:prstGeom prst="rect">
                <a:avLst/>
              </a:prstGeom>
              <a:grpFill/>
            </p:spPr>
            <p:txBody>
              <a:bodyPr wrap="none" lIns="0" tIns="0" rIns="0" bIns="0" rtlCol="0">
                <a:noAutofit/>
              </a:bodyPr>
              <a:lstStyle/>
              <a:p>
                <a:pPr algn="ctr">
                  <a:buFont typeface="Arial" pitchFamily="34" charset="0"/>
                  <a:buNone/>
                </a:pPr>
                <a:r>
                  <a:rPr lang="en-GB" sz="1000" b="1" dirty="0" smtClean="0">
                    <a:solidFill>
                      <a:srgbClr val="000000"/>
                    </a:solidFill>
                  </a:rPr>
                  <a:t>Resource</a:t>
                </a:r>
              </a:p>
              <a:p>
                <a:pPr algn="ctr">
                  <a:buFont typeface="Arial" pitchFamily="34" charset="0"/>
                  <a:buNone/>
                </a:pPr>
                <a:r>
                  <a:rPr lang="en-GB" sz="800" b="1" dirty="0">
                    <a:solidFill>
                      <a:srgbClr val="000000"/>
                    </a:solidFill>
                  </a:rPr>
                  <a:t>Management</a:t>
                </a:r>
                <a:endParaRPr lang="en-GB" sz="800" b="1" dirty="0" smtClean="0">
                  <a:solidFill>
                    <a:srgbClr val="000000"/>
                  </a:solidFill>
                </a:endParaRPr>
              </a:p>
            </p:txBody>
          </p:sp>
          <p:sp>
            <p:nvSpPr>
              <p:cNvPr id="51" name="TextBox 50"/>
              <p:cNvSpPr txBox="1"/>
              <p:nvPr/>
            </p:nvSpPr>
            <p:spPr>
              <a:xfrm rot="5400000">
                <a:off x="5920565" y="2542567"/>
                <a:ext cx="745754" cy="450782"/>
              </a:xfrm>
              <a:prstGeom prst="rect">
                <a:avLst/>
              </a:prstGeom>
              <a:grpFill/>
            </p:spPr>
            <p:txBody>
              <a:bodyPr wrap="none" lIns="0" tIns="0" rIns="0" bIns="0" rtlCol="0">
                <a:noAutofit/>
              </a:bodyPr>
              <a:lstStyle/>
              <a:p>
                <a:pPr algn="ctr">
                  <a:buFont typeface="Arial" pitchFamily="34" charset="0"/>
                  <a:buNone/>
                </a:pPr>
                <a:r>
                  <a:rPr lang="en-GB" sz="1000" b="1" dirty="0" smtClean="0">
                    <a:solidFill>
                      <a:srgbClr val="000000"/>
                    </a:solidFill>
                  </a:rPr>
                  <a:t>Service</a:t>
                </a:r>
              </a:p>
              <a:p>
                <a:pPr algn="ctr">
                  <a:buFont typeface="Arial" pitchFamily="34" charset="0"/>
                  <a:buNone/>
                </a:pPr>
                <a:r>
                  <a:rPr lang="en-GB" sz="800" b="1" dirty="0">
                    <a:solidFill>
                      <a:srgbClr val="000000"/>
                    </a:solidFill>
                  </a:rPr>
                  <a:t>Management</a:t>
                </a:r>
                <a:endParaRPr lang="en-GB" sz="800" b="1" dirty="0" smtClean="0">
                  <a:solidFill>
                    <a:srgbClr val="000000"/>
                  </a:solidFill>
                </a:endParaRPr>
              </a:p>
            </p:txBody>
          </p:sp>
          <p:sp>
            <p:nvSpPr>
              <p:cNvPr id="52" name="TextBox 51"/>
              <p:cNvSpPr txBox="1"/>
              <p:nvPr/>
            </p:nvSpPr>
            <p:spPr>
              <a:xfrm rot="5400000">
                <a:off x="5927353" y="1535946"/>
                <a:ext cx="745754" cy="464359"/>
              </a:xfrm>
              <a:prstGeom prst="rect">
                <a:avLst/>
              </a:prstGeom>
              <a:grpFill/>
            </p:spPr>
            <p:txBody>
              <a:bodyPr wrap="none" lIns="0" tIns="0" rIns="0" bIns="0" rtlCol="0">
                <a:noAutofit/>
              </a:bodyPr>
              <a:lstStyle/>
              <a:p>
                <a:pPr algn="ctr">
                  <a:buFont typeface="Arial" pitchFamily="34" charset="0"/>
                  <a:buNone/>
                </a:pPr>
                <a:r>
                  <a:rPr lang="en-GB" sz="1000" b="1" dirty="0" smtClean="0">
                    <a:solidFill>
                      <a:srgbClr val="000000"/>
                    </a:solidFill>
                  </a:rPr>
                  <a:t>Customer</a:t>
                </a:r>
                <a:r>
                  <a:rPr lang="en-GB" sz="1200" b="1" dirty="0" smtClean="0">
                    <a:solidFill>
                      <a:srgbClr val="000000"/>
                    </a:solidFill>
                  </a:rPr>
                  <a:t> </a:t>
                </a:r>
                <a:br>
                  <a:rPr lang="en-GB" sz="1200" b="1" dirty="0" smtClean="0">
                    <a:solidFill>
                      <a:srgbClr val="000000"/>
                    </a:solidFill>
                  </a:rPr>
                </a:br>
                <a:r>
                  <a:rPr lang="en-GB" sz="800" b="1" dirty="0" smtClean="0">
                    <a:solidFill>
                      <a:srgbClr val="000000"/>
                    </a:solidFill>
                  </a:rPr>
                  <a:t>Management</a:t>
                </a:r>
              </a:p>
            </p:txBody>
          </p:sp>
          <p:sp>
            <p:nvSpPr>
              <p:cNvPr id="53" name="Rectangle 8" descr="bpct-blend3"/>
              <p:cNvSpPr txBox="1">
                <a:spLocks noChangeArrowheads="1"/>
              </p:cNvSpPr>
              <p:nvPr/>
            </p:nvSpPr>
            <p:spPr bwMode="auto">
              <a:xfrm>
                <a:off x="1691638" y="655723"/>
                <a:ext cx="4339978" cy="486171"/>
              </a:xfrm>
              <a:prstGeom prst="rect">
                <a:avLst/>
              </a:prstGeom>
              <a:solidFill>
                <a:schemeClr val="tx2">
                  <a:lumMod val="60000"/>
                  <a:lumOff val="40000"/>
                </a:schemeClr>
              </a:solidFill>
              <a:ln w="25400" cap="flat" cmpd="sng" algn="ctr">
                <a:solidFill>
                  <a:schemeClr val="dk1"/>
                </a:solidFill>
                <a:prstDash val="dash"/>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900" b="1" dirty="0" smtClean="0">
                    <a:solidFill>
                      <a:srgbClr val="FFFFFF"/>
                    </a:solidFill>
                  </a:rPr>
                  <a:t>Channels</a:t>
                </a:r>
                <a:endParaRPr lang="en-GB" sz="900" b="1" dirty="0">
                  <a:solidFill>
                    <a:srgbClr val="FFFFFF"/>
                  </a:solidFill>
                </a:endParaRPr>
              </a:p>
            </p:txBody>
          </p:sp>
          <p:sp>
            <p:nvSpPr>
              <p:cNvPr id="54" name="Rectangle 8" descr="bpct-blend3"/>
              <p:cNvSpPr txBox="1">
                <a:spLocks noChangeArrowheads="1"/>
              </p:cNvSpPr>
              <p:nvPr/>
            </p:nvSpPr>
            <p:spPr bwMode="auto">
              <a:xfrm>
                <a:off x="3586548" y="1422453"/>
                <a:ext cx="2445069" cy="726446"/>
              </a:xfrm>
              <a:prstGeom prst="rect">
                <a:avLst/>
              </a:prstGeom>
              <a:grp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spcAft>
                    <a:spcPts val="0"/>
                  </a:spcAft>
                  <a:buClr>
                    <a:srgbClr val="E60000"/>
                  </a:buClr>
                </a:pPr>
                <a:r>
                  <a:rPr lang="en-GB" sz="800" b="1" dirty="0" smtClean="0">
                    <a:solidFill>
                      <a:srgbClr val="002060"/>
                    </a:solidFill>
                  </a:rPr>
                  <a:t>Customer Relationship Management,</a:t>
                </a:r>
              </a:p>
              <a:p>
                <a:pPr algn="ctr">
                  <a:spcAft>
                    <a:spcPts val="0"/>
                  </a:spcAft>
                  <a:buClr>
                    <a:srgbClr val="E60000"/>
                  </a:buClr>
                </a:pPr>
                <a:r>
                  <a:rPr lang="en-GB" sz="800" b="1" dirty="0" smtClean="0">
                    <a:solidFill>
                      <a:srgbClr val="002060"/>
                    </a:solidFill>
                  </a:rPr>
                  <a:t> </a:t>
                </a:r>
                <a:r>
                  <a:rPr lang="en-GB" sz="800" b="1" dirty="0">
                    <a:solidFill>
                      <a:srgbClr val="002060"/>
                    </a:solidFill>
                  </a:rPr>
                  <a:t>Billing and </a:t>
                </a:r>
              </a:p>
              <a:p>
                <a:pPr algn="ctr">
                  <a:spcAft>
                    <a:spcPts val="0"/>
                  </a:spcAft>
                  <a:buClr>
                    <a:srgbClr val="E60000"/>
                  </a:buClr>
                </a:pPr>
                <a:r>
                  <a:rPr lang="en-GB" sz="800" b="1" dirty="0">
                    <a:solidFill>
                      <a:srgbClr val="002060"/>
                    </a:solidFill>
                  </a:rPr>
                  <a:t>Commercial Order Management</a:t>
                </a:r>
              </a:p>
            </p:txBody>
          </p:sp>
          <p:sp>
            <p:nvSpPr>
              <p:cNvPr id="55" name="Rectangle 8" descr="bpct-blend3"/>
              <p:cNvSpPr txBox="1">
                <a:spLocks noChangeArrowheads="1"/>
              </p:cNvSpPr>
              <p:nvPr/>
            </p:nvSpPr>
            <p:spPr bwMode="auto">
              <a:xfrm>
                <a:off x="2635631" y="1422452"/>
                <a:ext cx="898675" cy="726446"/>
              </a:xfrm>
              <a:prstGeom prst="rect">
                <a:avLst/>
              </a:prstGeom>
              <a:grp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800" b="1" dirty="0">
                    <a:solidFill>
                      <a:srgbClr val="002060"/>
                    </a:solidFill>
                  </a:rPr>
                  <a:t>Retail Operations  &amp; Logistics </a:t>
                </a:r>
              </a:p>
            </p:txBody>
          </p:sp>
          <p:sp>
            <p:nvSpPr>
              <p:cNvPr id="60" name="Rectangle 8" descr="bpct-blend3"/>
              <p:cNvSpPr txBox="1">
                <a:spLocks noChangeArrowheads="1"/>
              </p:cNvSpPr>
              <p:nvPr/>
            </p:nvSpPr>
            <p:spPr bwMode="auto">
              <a:xfrm>
                <a:off x="4644051" y="2394744"/>
                <a:ext cx="1404544" cy="799141"/>
              </a:xfrm>
              <a:prstGeom prst="rect">
                <a:avLst/>
              </a:prstGeom>
              <a:grp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800" b="1" dirty="0">
                    <a:solidFill>
                      <a:srgbClr val="002060"/>
                    </a:solidFill>
                  </a:rPr>
                  <a:t>Service</a:t>
                </a:r>
                <a:br>
                  <a:rPr lang="en-GB" sz="800" b="1" dirty="0">
                    <a:solidFill>
                      <a:srgbClr val="002060"/>
                    </a:solidFill>
                  </a:rPr>
                </a:br>
                <a:r>
                  <a:rPr lang="en-GB" sz="800" b="1" dirty="0">
                    <a:solidFill>
                      <a:srgbClr val="002060"/>
                    </a:solidFill>
                  </a:rPr>
                  <a:t> </a:t>
                </a:r>
                <a:r>
                  <a:rPr lang="en-GB" sz="800" b="1" dirty="0" smtClean="0">
                    <a:solidFill>
                      <a:srgbClr val="002060"/>
                    </a:solidFill>
                  </a:rPr>
                  <a:t>Orchestration</a:t>
                </a:r>
                <a:endParaRPr lang="en-GB" sz="800" b="1" dirty="0">
                  <a:solidFill>
                    <a:srgbClr val="002060"/>
                  </a:solidFill>
                </a:endParaRPr>
              </a:p>
            </p:txBody>
          </p:sp>
          <p:sp>
            <p:nvSpPr>
              <p:cNvPr id="61" name="Rectangle 8" descr="bpct-blend3"/>
              <p:cNvSpPr txBox="1">
                <a:spLocks noChangeArrowheads="1"/>
              </p:cNvSpPr>
              <p:nvPr/>
            </p:nvSpPr>
            <p:spPr bwMode="auto">
              <a:xfrm>
                <a:off x="1691638" y="2394744"/>
                <a:ext cx="1404544" cy="798312"/>
              </a:xfrm>
              <a:prstGeom prst="rect">
                <a:avLst/>
              </a:prstGeom>
              <a:grp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800" b="1" dirty="0">
                    <a:solidFill>
                      <a:srgbClr val="002060"/>
                    </a:solidFill>
                  </a:rPr>
                  <a:t>Service </a:t>
                </a:r>
                <a:br>
                  <a:rPr lang="en-GB" sz="800" b="1" dirty="0">
                    <a:solidFill>
                      <a:srgbClr val="002060"/>
                    </a:solidFill>
                  </a:rPr>
                </a:br>
                <a:r>
                  <a:rPr lang="en-GB" sz="800" b="1" dirty="0">
                    <a:solidFill>
                      <a:srgbClr val="002060"/>
                    </a:solidFill>
                  </a:rPr>
                  <a:t>Assurance</a:t>
                </a:r>
              </a:p>
            </p:txBody>
          </p:sp>
          <p:sp>
            <p:nvSpPr>
              <p:cNvPr id="62" name="Rectangle 8" descr="bpct-blend3"/>
              <p:cNvSpPr txBox="1">
                <a:spLocks noChangeArrowheads="1"/>
              </p:cNvSpPr>
              <p:nvPr/>
            </p:nvSpPr>
            <p:spPr bwMode="auto">
              <a:xfrm>
                <a:off x="3167846" y="2394744"/>
                <a:ext cx="1404541" cy="799141"/>
              </a:xfrm>
              <a:prstGeom prst="rect">
                <a:avLst/>
              </a:prstGeom>
              <a:grp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800" b="1" dirty="0">
                    <a:solidFill>
                      <a:srgbClr val="002060"/>
                    </a:solidFill>
                  </a:rPr>
                  <a:t>Charging &amp; Policy Management</a:t>
                </a:r>
              </a:p>
            </p:txBody>
          </p:sp>
          <p:sp>
            <p:nvSpPr>
              <p:cNvPr id="63" name="Rounded Rectangle 62"/>
              <p:cNvSpPr/>
              <p:nvPr/>
            </p:nvSpPr>
            <p:spPr>
              <a:xfrm>
                <a:off x="1691638" y="1210846"/>
                <a:ext cx="4376413" cy="109359"/>
              </a:xfrm>
              <a:prstGeom prst="roundRect">
                <a:avLst/>
              </a:prstGeom>
              <a:grp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smtClean="0">
                  <a:solidFill>
                    <a:srgbClr val="FFFFFF"/>
                  </a:solidFill>
                </a:endParaRPr>
              </a:p>
            </p:txBody>
          </p:sp>
          <p:sp>
            <p:nvSpPr>
              <p:cNvPr id="64" name="Rounded Rectangle 63"/>
              <p:cNvSpPr/>
              <p:nvPr/>
            </p:nvSpPr>
            <p:spPr>
              <a:xfrm>
                <a:off x="1671557" y="2206605"/>
                <a:ext cx="4372008" cy="108676"/>
              </a:xfrm>
              <a:prstGeom prst="roundRect">
                <a:avLst/>
              </a:prstGeom>
              <a:grp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endParaRPr lang="en-GB" sz="800" dirty="0" smtClean="0">
                  <a:solidFill>
                    <a:srgbClr val="FFFFFF"/>
                  </a:solidFill>
                </a:endParaRPr>
              </a:p>
            </p:txBody>
          </p:sp>
          <p:sp>
            <p:nvSpPr>
              <p:cNvPr id="65" name="Rounded Rectangle 64"/>
              <p:cNvSpPr/>
              <p:nvPr/>
            </p:nvSpPr>
            <p:spPr>
              <a:xfrm>
                <a:off x="1661345" y="3252328"/>
                <a:ext cx="4382220" cy="108676"/>
              </a:xfrm>
              <a:prstGeom prst="roundRect">
                <a:avLst/>
              </a:prstGeom>
              <a:grp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endParaRPr lang="en-GB" sz="800" dirty="0" smtClean="0">
                  <a:solidFill>
                    <a:srgbClr val="FFFFFF"/>
                  </a:solidFill>
                </a:endParaRPr>
              </a:p>
            </p:txBody>
          </p:sp>
          <p:sp>
            <p:nvSpPr>
              <p:cNvPr id="66" name="Rectangle 8" descr="bpct-blend3"/>
              <p:cNvSpPr txBox="1">
                <a:spLocks noChangeArrowheads="1"/>
              </p:cNvSpPr>
              <p:nvPr/>
            </p:nvSpPr>
            <p:spPr bwMode="auto">
              <a:xfrm>
                <a:off x="1691638" y="3487946"/>
                <a:ext cx="1122699" cy="752909"/>
              </a:xfrm>
              <a:prstGeom prst="rect">
                <a:avLst/>
              </a:prstGeom>
              <a:grpFill/>
              <a:ln>
                <a:headEnd/>
                <a:tailEnd/>
              </a:ln>
            </p:spPr>
            <p:style>
              <a:lnRef idx="2">
                <a:schemeClr val="dk1"/>
              </a:lnRef>
              <a:fillRef idx="1">
                <a:schemeClr val="lt1"/>
              </a:fillRef>
              <a:effectRef idx="0">
                <a:schemeClr val="dk1"/>
              </a:effectRef>
              <a:fontRef idx="minor">
                <a:schemeClr val="dk1"/>
              </a:fontRef>
            </p:style>
            <p:txBody>
              <a:bodyPr wrap="none" lIns="68580" tIns="34290" rIns="68580" bIns="34290" anchor="ctr">
                <a:normAutofit/>
              </a:bodyPr>
              <a:lstStyle>
                <a:defPPr>
                  <a:defRPr lang="en-US"/>
                </a:defPPr>
                <a:lvl1pPr algn="ctr">
                  <a:spcBef>
                    <a:spcPct val="50000"/>
                  </a:spcBef>
                  <a:buClrTx/>
                  <a:buFontTx/>
                  <a:buNone/>
                  <a:defRPr sz="1400" b="1">
                    <a:solidFill>
                      <a:schemeClr val="bg1"/>
                    </a:solidFill>
                    <a:latin typeface="Vodafone Rg"/>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r>
                  <a:rPr lang="en-GB" sz="800" dirty="0" smtClean="0">
                    <a:solidFill>
                      <a:srgbClr val="002060"/>
                    </a:solidFill>
                  </a:rPr>
                  <a:t>Resource </a:t>
                </a:r>
              </a:p>
              <a:p>
                <a:pPr>
                  <a:spcBef>
                    <a:spcPts val="0"/>
                  </a:spcBef>
                </a:pPr>
                <a:r>
                  <a:rPr lang="en-GB" sz="800" dirty="0" smtClean="0">
                    <a:solidFill>
                      <a:srgbClr val="002060"/>
                    </a:solidFill>
                  </a:rPr>
                  <a:t>Fault &amp; </a:t>
                </a:r>
              </a:p>
              <a:p>
                <a:pPr>
                  <a:spcBef>
                    <a:spcPts val="0"/>
                  </a:spcBef>
                </a:pPr>
                <a:r>
                  <a:rPr lang="en-GB" sz="800" dirty="0" smtClean="0">
                    <a:solidFill>
                      <a:srgbClr val="002060"/>
                    </a:solidFill>
                  </a:rPr>
                  <a:t>Performance</a:t>
                </a:r>
                <a:endParaRPr lang="en-GB" sz="800" dirty="0">
                  <a:solidFill>
                    <a:srgbClr val="002060"/>
                  </a:solidFill>
                </a:endParaRPr>
              </a:p>
            </p:txBody>
          </p:sp>
          <p:sp>
            <p:nvSpPr>
              <p:cNvPr id="67" name="Rectangle 8" descr="bpct-blend3"/>
              <p:cNvSpPr txBox="1">
                <a:spLocks noChangeArrowheads="1"/>
              </p:cNvSpPr>
              <p:nvPr/>
            </p:nvSpPr>
            <p:spPr bwMode="auto">
              <a:xfrm>
                <a:off x="4897185" y="3487102"/>
                <a:ext cx="1146378" cy="753753"/>
              </a:xfrm>
              <a:prstGeom prst="rect">
                <a:avLst/>
              </a:prstGeom>
              <a:grpFill/>
              <a:ln>
                <a:headEnd/>
                <a:tailEnd/>
              </a:ln>
            </p:spPr>
            <p:style>
              <a:lnRef idx="2">
                <a:schemeClr val="dk1"/>
              </a:lnRef>
              <a:fillRef idx="1">
                <a:schemeClr val="lt1"/>
              </a:fillRef>
              <a:effectRef idx="0">
                <a:schemeClr val="dk1"/>
              </a:effectRef>
              <a:fontRef idx="minor">
                <a:schemeClr val="dk1"/>
              </a:fontRef>
            </p:style>
            <p:txBody>
              <a:bodyPr wrap="none" lIns="68580" tIns="34290" rIns="68580" bIns="34290" anchor="ctr">
                <a:normAutofit/>
              </a:bodyPr>
              <a:lstStyle>
                <a:defPPr>
                  <a:defRPr lang="en-US"/>
                </a:defPPr>
                <a:lvl1pPr algn="ctr">
                  <a:spcBef>
                    <a:spcPct val="50000"/>
                  </a:spcBef>
                  <a:buClrTx/>
                  <a:buFontTx/>
                  <a:buNone/>
                  <a:defRPr sz="1400" b="1">
                    <a:solidFill>
                      <a:schemeClr val="bg1"/>
                    </a:solidFill>
                    <a:latin typeface="Vodafone Rg"/>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r>
                  <a:rPr lang="en-GB" sz="800" dirty="0" smtClean="0">
                    <a:solidFill>
                      <a:srgbClr val="002060"/>
                    </a:solidFill>
                  </a:rPr>
                  <a:t>Resource </a:t>
                </a:r>
              </a:p>
              <a:p>
                <a:pPr>
                  <a:spcBef>
                    <a:spcPts val="0"/>
                  </a:spcBef>
                </a:pPr>
                <a:r>
                  <a:rPr lang="en-GB" sz="800" dirty="0" smtClean="0">
                    <a:solidFill>
                      <a:srgbClr val="002060"/>
                    </a:solidFill>
                  </a:rPr>
                  <a:t>Activation &amp; </a:t>
                </a:r>
              </a:p>
              <a:p>
                <a:pPr>
                  <a:spcBef>
                    <a:spcPts val="0"/>
                  </a:spcBef>
                </a:pPr>
                <a:r>
                  <a:rPr lang="en-GB" sz="800" dirty="0" smtClean="0">
                    <a:solidFill>
                      <a:srgbClr val="002060"/>
                    </a:solidFill>
                  </a:rPr>
                  <a:t>Configuration</a:t>
                </a:r>
                <a:endParaRPr lang="en-GB" sz="800" dirty="0">
                  <a:solidFill>
                    <a:srgbClr val="002060"/>
                  </a:solidFill>
                </a:endParaRPr>
              </a:p>
            </p:txBody>
          </p:sp>
          <p:sp>
            <p:nvSpPr>
              <p:cNvPr id="68" name="Rectangle 8" descr="bpct-blend3"/>
              <p:cNvSpPr txBox="1">
                <a:spLocks noChangeArrowheads="1"/>
              </p:cNvSpPr>
              <p:nvPr/>
            </p:nvSpPr>
            <p:spPr bwMode="auto">
              <a:xfrm>
                <a:off x="1684714" y="1422453"/>
                <a:ext cx="898674" cy="726446"/>
              </a:xfrm>
              <a:prstGeom prst="rect">
                <a:avLst/>
              </a:prstGeom>
              <a:grp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800" b="1" dirty="0">
                    <a:solidFill>
                      <a:srgbClr val="002060"/>
                    </a:solidFill>
                  </a:rPr>
                  <a:t>Contact Centre Operations  </a:t>
                </a:r>
              </a:p>
            </p:txBody>
          </p:sp>
          <p:sp>
            <p:nvSpPr>
              <p:cNvPr id="56" name="Rectangle 8" descr="bpct-blend3"/>
              <p:cNvSpPr txBox="1">
                <a:spLocks noChangeArrowheads="1"/>
              </p:cNvSpPr>
              <p:nvPr/>
            </p:nvSpPr>
            <p:spPr bwMode="auto">
              <a:xfrm rot="16200000">
                <a:off x="-241415" y="2565668"/>
                <a:ext cx="2878835" cy="536543"/>
              </a:xfrm>
              <a:prstGeom prst="rect">
                <a:avLst/>
              </a:prstGeom>
              <a:grp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900" b="1" dirty="0">
                    <a:solidFill>
                      <a:srgbClr val="002060"/>
                    </a:solidFill>
                  </a:rPr>
                  <a:t>Analytics &amp; </a:t>
                </a:r>
                <a:br>
                  <a:rPr lang="en-GB" sz="900" b="1" dirty="0">
                    <a:solidFill>
                      <a:srgbClr val="002060"/>
                    </a:solidFill>
                  </a:rPr>
                </a:br>
                <a:r>
                  <a:rPr lang="en-GB" sz="900" b="1" dirty="0">
                    <a:solidFill>
                      <a:srgbClr val="002060"/>
                    </a:solidFill>
                  </a:rPr>
                  <a:t>Intelligence</a:t>
                </a:r>
              </a:p>
            </p:txBody>
          </p:sp>
          <p:sp>
            <p:nvSpPr>
              <p:cNvPr id="57" name="Rectangle 8" descr="bpct-blend3"/>
              <p:cNvSpPr txBox="1">
                <a:spLocks noChangeArrowheads="1"/>
              </p:cNvSpPr>
              <p:nvPr/>
            </p:nvSpPr>
            <p:spPr bwMode="auto">
              <a:xfrm rot="16200000">
                <a:off x="174569" y="3565146"/>
                <a:ext cx="842782" cy="566903"/>
              </a:xfrm>
              <a:prstGeom prst="rect">
                <a:avLst/>
              </a:prstGeom>
              <a:grp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700" b="1" dirty="0">
                    <a:solidFill>
                      <a:schemeClr val="tx1"/>
                    </a:solidFill>
                  </a:rPr>
                  <a:t>Other</a:t>
                </a:r>
                <a:r>
                  <a:rPr lang="en-GB" sz="700" b="1" dirty="0">
                    <a:solidFill>
                      <a:srgbClr val="FFFFFF"/>
                    </a:solidFill>
                  </a:rPr>
                  <a:t> </a:t>
                </a:r>
                <a:r>
                  <a:rPr lang="en-GB" sz="700" b="1" dirty="0">
                    <a:solidFill>
                      <a:schemeClr val="tx1"/>
                    </a:solidFill>
                  </a:rPr>
                  <a:t>Business</a:t>
                </a:r>
                <a:r>
                  <a:rPr lang="en-GB" sz="700" b="1" dirty="0">
                    <a:solidFill>
                      <a:srgbClr val="FFFFFF"/>
                    </a:solidFill>
                  </a:rPr>
                  <a:t/>
                </a:r>
                <a:br>
                  <a:rPr lang="en-GB" sz="700" b="1" dirty="0">
                    <a:solidFill>
                      <a:srgbClr val="FFFFFF"/>
                    </a:solidFill>
                  </a:rPr>
                </a:br>
                <a:r>
                  <a:rPr lang="en-GB" sz="700" b="1" dirty="0">
                    <a:solidFill>
                      <a:schemeClr val="tx1"/>
                    </a:solidFill>
                  </a:rPr>
                  <a:t>Apps</a:t>
                </a:r>
              </a:p>
            </p:txBody>
          </p:sp>
          <p:sp>
            <p:nvSpPr>
              <p:cNvPr id="58" name="Rectangle 8" descr="bpct-blend3"/>
              <p:cNvSpPr txBox="1">
                <a:spLocks noChangeArrowheads="1"/>
              </p:cNvSpPr>
              <p:nvPr/>
            </p:nvSpPr>
            <p:spPr bwMode="auto">
              <a:xfrm rot="16200000">
                <a:off x="33094" y="1680307"/>
                <a:ext cx="1138477" cy="566903"/>
              </a:xfrm>
              <a:prstGeom prst="rect">
                <a:avLst/>
              </a:prstGeom>
              <a:grp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700" b="1" dirty="0">
                    <a:solidFill>
                      <a:schemeClr val="tx1"/>
                    </a:solidFill>
                  </a:rPr>
                  <a:t>HR, Finance &amp; Supply-Chain</a:t>
                </a:r>
              </a:p>
            </p:txBody>
          </p:sp>
          <p:sp>
            <p:nvSpPr>
              <p:cNvPr id="59" name="Rectangle 8" descr="bpct-blend3"/>
              <p:cNvSpPr txBox="1">
                <a:spLocks noChangeArrowheads="1"/>
              </p:cNvSpPr>
              <p:nvPr/>
            </p:nvSpPr>
            <p:spPr bwMode="auto">
              <a:xfrm rot="16200000">
                <a:off x="203070" y="2699582"/>
                <a:ext cx="786254" cy="567379"/>
              </a:xfrm>
              <a:prstGeom prst="rect">
                <a:avLst/>
              </a:prstGeom>
              <a:grp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800" b="1" dirty="0" smtClean="0">
                    <a:solidFill>
                      <a:schemeClr val="tx1"/>
                    </a:solidFill>
                  </a:rPr>
                  <a:t>Security</a:t>
                </a:r>
                <a:endParaRPr lang="en-GB" sz="800" b="1" dirty="0">
                  <a:solidFill>
                    <a:schemeClr val="tx1"/>
                  </a:solidFill>
                </a:endParaRPr>
              </a:p>
            </p:txBody>
          </p:sp>
        </p:grpSp>
        <p:sp>
          <p:nvSpPr>
            <p:cNvPr id="43" name="Rectangle 8" descr="bpct-blend3"/>
            <p:cNvSpPr txBox="1">
              <a:spLocks noChangeArrowheads="1"/>
            </p:cNvSpPr>
            <p:nvPr/>
          </p:nvSpPr>
          <p:spPr bwMode="auto">
            <a:xfrm>
              <a:off x="4118790" y="3611590"/>
              <a:ext cx="1828412" cy="707586"/>
            </a:xfrm>
            <a:prstGeom prst="rect">
              <a:avLst/>
            </a:prstGeom>
            <a:grpFill/>
            <a:ln>
              <a:headEnd/>
              <a:tailEnd/>
            </a:ln>
          </p:spPr>
          <p:style>
            <a:lnRef idx="2">
              <a:schemeClr val="dk1"/>
            </a:lnRef>
            <a:fillRef idx="1">
              <a:schemeClr val="lt1"/>
            </a:fillRef>
            <a:effectRef idx="0">
              <a:schemeClr val="dk1"/>
            </a:effectRef>
            <a:fontRef idx="minor">
              <a:schemeClr val="dk1"/>
            </a:fontRef>
          </p:style>
          <p:txBody>
            <a:bodyPr wrap="none" lIns="68580" tIns="34290" rIns="68580" bIns="34290" anchor="ctr">
              <a:normAutofit/>
            </a:bodyPr>
            <a:lstStyle>
              <a:defPPr>
                <a:defRPr lang="en-US"/>
              </a:defPPr>
              <a:lvl1pPr algn="ctr">
                <a:spcBef>
                  <a:spcPct val="50000"/>
                </a:spcBef>
                <a:buClrTx/>
                <a:buFontTx/>
                <a:buNone/>
                <a:defRPr sz="1400" b="1">
                  <a:solidFill>
                    <a:schemeClr val="bg1"/>
                  </a:solidFill>
                  <a:latin typeface="Vodafone Rg"/>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r>
                <a:rPr lang="en-GB" sz="800" dirty="0">
                  <a:solidFill>
                    <a:srgbClr val="002060"/>
                  </a:solidFill>
                </a:rPr>
                <a:t>Resource </a:t>
              </a:r>
              <a:r>
                <a:rPr lang="en-GB" sz="800" dirty="0" smtClean="0">
                  <a:solidFill>
                    <a:srgbClr val="002060"/>
                  </a:solidFill>
                </a:rPr>
                <a:t>Inventory</a:t>
              </a:r>
              <a:endParaRPr lang="en-GB" sz="800" dirty="0">
                <a:solidFill>
                  <a:srgbClr val="002060"/>
                </a:solidFill>
              </a:endParaRPr>
            </a:p>
          </p:txBody>
        </p:sp>
        <p:sp>
          <p:nvSpPr>
            <p:cNvPr id="46" name="Rounded Rectangle 45"/>
            <p:cNvSpPr/>
            <p:nvPr/>
          </p:nvSpPr>
          <p:spPr>
            <a:xfrm rot="5400000">
              <a:off x="1434104" y="2951547"/>
              <a:ext cx="2844936" cy="90521"/>
            </a:xfrm>
            <a:prstGeom prst="roundRect">
              <a:avLst/>
            </a:prstGeom>
            <a:grp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smtClean="0">
                <a:solidFill>
                  <a:srgbClr val="FFFFFF"/>
                </a:solidFill>
              </a:endParaRPr>
            </a:p>
          </p:txBody>
        </p:sp>
      </p:grpSp>
      <p:pic>
        <p:nvPicPr>
          <p:cNvPr id="4" name="Picture 3"/>
          <p:cNvPicPr>
            <a:picLocks noChangeAspect="1"/>
          </p:cNvPicPr>
          <p:nvPr/>
        </p:nvPicPr>
        <p:blipFill>
          <a:blip r:embed="rId2"/>
          <a:stretch>
            <a:fillRect/>
          </a:stretch>
        </p:blipFill>
        <p:spPr>
          <a:xfrm>
            <a:off x="1278981" y="441065"/>
            <a:ext cx="6682377" cy="2008658"/>
          </a:xfrm>
          <a:prstGeom prst="rect">
            <a:avLst/>
          </a:prstGeom>
        </p:spPr>
      </p:pic>
    </p:spTree>
    <p:extLst>
      <p:ext uri="{BB962C8B-B14F-4D97-AF65-F5344CB8AC3E}">
        <p14:creationId xmlns:p14="http://schemas.microsoft.com/office/powerpoint/2010/main" val="363500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2"/>
          <p:cNvSpPr>
            <a:spLocks noGrp="1"/>
          </p:cNvSpPr>
          <p:nvPr>
            <p:ph type="title" idx="4294967295"/>
          </p:nvPr>
        </p:nvSpPr>
        <p:spPr>
          <a:xfrm>
            <a:off x="0" y="69850"/>
            <a:ext cx="7812088" cy="876300"/>
          </a:xfrm>
        </p:spPr>
        <p:txBody>
          <a:bodyPr/>
          <a:lstStyle/>
          <a:p>
            <a:r>
              <a:rPr lang="en-GB" dirty="0" smtClean="0"/>
              <a:t>Plan for maturity</a:t>
            </a:r>
            <a:br>
              <a:rPr lang="en-GB" dirty="0" smtClean="0"/>
            </a:br>
            <a:r>
              <a:rPr lang="en-GB" sz="1600" dirty="0" smtClean="0">
                <a:solidFill>
                  <a:schemeClr val="bg1">
                    <a:lumMod val="50000"/>
                  </a:schemeClr>
                </a:solidFill>
              </a:rPr>
              <a:t>The target is Cloud but </a:t>
            </a:r>
            <a:r>
              <a:rPr lang="en-GB" sz="1600" dirty="0" smtClean="0">
                <a:solidFill>
                  <a:schemeClr val="bg1">
                    <a:lumMod val="50000"/>
                  </a:schemeClr>
                </a:solidFill>
              </a:rPr>
              <a:t>planned </a:t>
            </a:r>
            <a:r>
              <a:rPr lang="en-GB" sz="1600" dirty="0" smtClean="0">
                <a:solidFill>
                  <a:schemeClr val="bg1">
                    <a:lumMod val="50000"/>
                  </a:schemeClr>
                </a:solidFill>
              </a:rPr>
              <a:t>wisely</a:t>
            </a:r>
            <a:endParaRPr lang="en-GB" sz="1600" dirty="0">
              <a:solidFill>
                <a:schemeClr val="bg1">
                  <a:lumMod val="50000"/>
                </a:schemeClr>
              </a:solidFill>
            </a:endParaRPr>
          </a:p>
        </p:txBody>
      </p:sp>
      <p:grpSp>
        <p:nvGrpSpPr>
          <p:cNvPr id="47" name="Group 46"/>
          <p:cNvGrpSpPr/>
          <p:nvPr/>
        </p:nvGrpSpPr>
        <p:grpSpPr>
          <a:xfrm>
            <a:off x="8471485" y="115340"/>
            <a:ext cx="524912" cy="507078"/>
            <a:chOff x="7073900" y="3321532"/>
            <a:chExt cx="1039750" cy="979488"/>
          </a:xfrm>
        </p:grpSpPr>
        <p:pic>
          <p:nvPicPr>
            <p:cNvPr id="48" name="Picture 47"/>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073900" y="3750220"/>
              <a:ext cx="550800" cy="550800"/>
            </a:xfrm>
            <a:prstGeom prst="rect">
              <a:avLst/>
            </a:prstGeom>
          </p:spPr>
        </p:pic>
        <p:pic>
          <p:nvPicPr>
            <p:cNvPr id="49" name="Picture 48"/>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562850" y="3747218"/>
              <a:ext cx="550800" cy="550800"/>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2850" y="3321532"/>
              <a:ext cx="550800" cy="550800"/>
            </a:xfrm>
            <a:prstGeom prst="rect">
              <a:avLst/>
            </a:prstGeom>
          </p:spPr>
        </p:pic>
      </p:grpSp>
      <p:grpSp>
        <p:nvGrpSpPr>
          <p:cNvPr id="79" name="Group 78"/>
          <p:cNvGrpSpPr/>
          <p:nvPr/>
        </p:nvGrpSpPr>
        <p:grpSpPr>
          <a:xfrm>
            <a:off x="309784" y="831815"/>
            <a:ext cx="6012933" cy="3505788"/>
            <a:chOff x="312507" y="655723"/>
            <a:chExt cx="6271525" cy="3730342"/>
          </a:xfrm>
          <a:solidFill>
            <a:schemeClr val="bg1">
              <a:lumMod val="85000"/>
            </a:schemeClr>
          </a:solidFill>
        </p:grpSpPr>
        <p:sp>
          <p:nvSpPr>
            <p:cNvPr id="80" name="Rounded Rectangle 79"/>
            <p:cNvSpPr/>
            <p:nvPr/>
          </p:nvSpPr>
          <p:spPr>
            <a:xfrm>
              <a:off x="1565035" y="3334482"/>
              <a:ext cx="5012694" cy="1012884"/>
            </a:xfrm>
            <a:prstGeom prst="roundRect">
              <a:avLst>
                <a:gd name="adj" fmla="val 9002"/>
              </a:avLst>
            </a:prstGeom>
            <a:grp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a:solidFill>
                  <a:srgbClr val="34342B"/>
                </a:solidFill>
              </a:endParaRPr>
            </a:p>
          </p:txBody>
        </p:sp>
        <p:sp>
          <p:nvSpPr>
            <p:cNvPr id="81" name="Rounded Rectangle 80"/>
            <p:cNvSpPr/>
            <p:nvPr/>
          </p:nvSpPr>
          <p:spPr>
            <a:xfrm>
              <a:off x="1564017" y="2283893"/>
              <a:ext cx="5020015" cy="1003999"/>
            </a:xfrm>
            <a:prstGeom prst="roundRect">
              <a:avLst>
                <a:gd name="adj" fmla="val 9002"/>
              </a:avLst>
            </a:prstGeom>
            <a:grp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a:solidFill>
                  <a:srgbClr val="34342B"/>
                </a:solidFill>
              </a:endParaRPr>
            </a:p>
          </p:txBody>
        </p:sp>
        <p:sp>
          <p:nvSpPr>
            <p:cNvPr id="82" name="Rounded Rectangle 81"/>
            <p:cNvSpPr/>
            <p:nvPr/>
          </p:nvSpPr>
          <p:spPr>
            <a:xfrm>
              <a:off x="1557360" y="1267170"/>
              <a:ext cx="5020016" cy="970135"/>
            </a:xfrm>
            <a:prstGeom prst="roundRect">
              <a:avLst>
                <a:gd name="adj" fmla="val 9002"/>
              </a:avLst>
            </a:prstGeom>
            <a:grp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smtClean="0">
                <a:solidFill>
                  <a:srgbClr val="34342B"/>
                </a:solidFill>
              </a:endParaRPr>
            </a:p>
          </p:txBody>
        </p:sp>
        <p:sp>
          <p:nvSpPr>
            <p:cNvPr id="83" name="TextBox 82"/>
            <p:cNvSpPr txBox="1"/>
            <p:nvPr/>
          </p:nvSpPr>
          <p:spPr>
            <a:xfrm rot="5400000">
              <a:off x="5729523" y="3596756"/>
              <a:ext cx="1127836" cy="450782"/>
            </a:xfrm>
            <a:prstGeom prst="rect">
              <a:avLst/>
            </a:prstGeom>
            <a:grpFill/>
          </p:spPr>
          <p:txBody>
            <a:bodyPr wrap="none" lIns="0" tIns="0" rIns="0" bIns="0" rtlCol="0">
              <a:noAutofit/>
            </a:bodyPr>
            <a:lstStyle/>
            <a:p>
              <a:pPr algn="ctr">
                <a:buFont typeface="Arial" pitchFamily="34" charset="0"/>
                <a:buNone/>
              </a:pPr>
              <a:r>
                <a:rPr lang="en-GB" sz="1600" b="1" dirty="0" smtClean="0">
                  <a:solidFill>
                    <a:srgbClr val="000000"/>
                  </a:solidFill>
                </a:rPr>
                <a:t>Resource</a:t>
              </a:r>
              <a:endParaRPr lang="en-GB" sz="1400" b="1" dirty="0" smtClean="0">
                <a:solidFill>
                  <a:srgbClr val="000000"/>
                </a:solidFill>
              </a:endParaRPr>
            </a:p>
            <a:p>
              <a:pPr algn="ctr">
                <a:buFont typeface="Arial" pitchFamily="34" charset="0"/>
                <a:buNone/>
              </a:pPr>
              <a:r>
                <a:rPr lang="en-GB" sz="1100" b="1" dirty="0">
                  <a:solidFill>
                    <a:srgbClr val="000000"/>
                  </a:solidFill>
                </a:rPr>
                <a:t>Management</a:t>
              </a:r>
              <a:endParaRPr lang="en-GB" sz="1400" b="1" dirty="0" smtClean="0">
                <a:solidFill>
                  <a:srgbClr val="000000"/>
                </a:solidFill>
              </a:endParaRPr>
            </a:p>
          </p:txBody>
        </p:sp>
        <p:sp>
          <p:nvSpPr>
            <p:cNvPr id="84" name="TextBox 83"/>
            <p:cNvSpPr txBox="1"/>
            <p:nvPr/>
          </p:nvSpPr>
          <p:spPr>
            <a:xfrm rot="5400000">
              <a:off x="5920565" y="2542567"/>
              <a:ext cx="745754" cy="450782"/>
            </a:xfrm>
            <a:prstGeom prst="rect">
              <a:avLst/>
            </a:prstGeom>
            <a:grpFill/>
          </p:spPr>
          <p:txBody>
            <a:bodyPr wrap="none" lIns="0" tIns="0" rIns="0" bIns="0" rtlCol="0">
              <a:noAutofit/>
            </a:bodyPr>
            <a:lstStyle/>
            <a:p>
              <a:pPr algn="ctr">
                <a:buFont typeface="Arial" pitchFamily="34" charset="0"/>
                <a:buNone/>
              </a:pPr>
              <a:r>
                <a:rPr lang="en-GB" sz="1600" b="1" dirty="0" smtClean="0">
                  <a:solidFill>
                    <a:srgbClr val="000000"/>
                  </a:solidFill>
                </a:rPr>
                <a:t>Service</a:t>
              </a:r>
              <a:endParaRPr lang="en-GB" sz="1400" b="1" dirty="0" smtClean="0">
                <a:solidFill>
                  <a:srgbClr val="000000"/>
                </a:solidFill>
              </a:endParaRPr>
            </a:p>
            <a:p>
              <a:pPr algn="ctr">
                <a:buFont typeface="Arial" pitchFamily="34" charset="0"/>
                <a:buNone/>
              </a:pPr>
              <a:r>
                <a:rPr lang="en-GB" sz="1100" b="1" dirty="0">
                  <a:solidFill>
                    <a:srgbClr val="000000"/>
                  </a:solidFill>
                </a:rPr>
                <a:t>Management</a:t>
              </a:r>
              <a:endParaRPr lang="en-GB" sz="1400" b="1" dirty="0" smtClean="0">
                <a:solidFill>
                  <a:srgbClr val="000000"/>
                </a:solidFill>
              </a:endParaRPr>
            </a:p>
          </p:txBody>
        </p:sp>
        <p:sp>
          <p:nvSpPr>
            <p:cNvPr id="85" name="TextBox 84"/>
            <p:cNvSpPr txBox="1"/>
            <p:nvPr/>
          </p:nvSpPr>
          <p:spPr>
            <a:xfrm rot="5400000">
              <a:off x="5927353" y="1535946"/>
              <a:ext cx="745754" cy="464359"/>
            </a:xfrm>
            <a:prstGeom prst="rect">
              <a:avLst/>
            </a:prstGeom>
            <a:grpFill/>
          </p:spPr>
          <p:txBody>
            <a:bodyPr wrap="none" lIns="0" tIns="0" rIns="0" bIns="0" rtlCol="0">
              <a:noAutofit/>
            </a:bodyPr>
            <a:lstStyle/>
            <a:p>
              <a:pPr algn="ctr">
                <a:buFont typeface="Arial" pitchFamily="34" charset="0"/>
                <a:buNone/>
              </a:pPr>
              <a:r>
                <a:rPr lang="en-GB" sz="1600" b="1" dirty="0" smtClean="0">
                  <a:solidFill>
                    <a:srgbClr val="000000"/>
                  </a:solidFill>
                </a:rPr>
                <a:t>Customer </a:t>
              </a:r>
              <a:r>
                <a:rPr lang="en-GB" sz="1400" b="1" dirty="0" smtClean="0">
                  <a:solidFill>
                    <a:srgbClr val="000000"/>
                  </a:solidFill>
                </a:rPr>
                <a:t/>
              </a:r>
              <a:br>
                <a:rPr lang="en-GB" sz="1400" b="1" dirty="0" smtClean="0">
                  <a:solidFill>
                    <a:srgbClr val="000000"/>
                  </a:solidFill>
                </a:rPr>
              </a:br>
              <a:r>
                <a:rPr lang="en-GB" sz="1100" b="1" dirty="0" smtClean="0">
                  <a:solidFill>
                    <a:srgbClr val="000000"/>
                  </a:solidFill>
                </a:rPr>
                <a:t>Management</a:t>
              </a:r>
              <a:endParaRPr lang="en-GB" sz="1400" b="1" dirty="0" smtClean="0">
                <a:solidFill>
                  <a:srgbClr val="000000"/>
                </a:solidFill>
              </a:endParaRPr>
            </a:p>
          </p:txBody>
        </p:sp>
        <p:sp>
          <p:nvSpPr>
            <p:cNvPr id="86" name="Rectangle 8" descr="bpct-blend3"/>
            <p:cNvSpPr txBox="1">
              <a:spLocks noChangeArrowheads="1"/>
            </p:cNvSpPr>
            <p:nvPr/>
          </p:nvSpPr>
          <p:spPr bwMode="auto">
            <a:xfrm>
              <a:off x="1691638" y="655723"/>
              <a:ext cx="4339978" cy="486171"/>
            </a:xfrm>
            <a:prstGeom prst="rect">
              <a:avLst/>
            </a:prstGeom>
            <a:grpFill/>
            <a:ln w="25400" cap="flat" cmpd="sng" algn="ctr">
              <a:solidFill>
                <a:schemeClr val="dk1"/>
              </a:solidFill>
              <a:prstDash val="dash"/>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dirty="0" smtClean="0">
                  <a:solidFill>
                    <a:srgbClr val="FFFFFF"/>
                  </a:solidFill>
                </a:rPr>
                <a:t>Channels</a:t>
              </a:r>
              <a:endParaRPr lang="en-GB" sz="1200" b="1" dirty="0">
                <a:solidFill>
                  <a:srgbClr val="FFFFFF"/>
                </a:solidFill>
              </a:endParaRPr>
            </a:p>
          </p:txBody>
        </p:sp>
        <p:sp>
          <p:nvSpPr>
            <p:cNvPr id="87" name="Rectangle 8" descr="bpct-blend3"/>
            <p:cNvSpPr txBox="1">
              <a:spLocks noChangeArrowheads="1"/>
            </p:cNvSpPr>
            <p:nvPr/>
          </p:nvSpPr>
          <p:spPr bwMode="auto">
            <a:xfrm>
              <a:off x="3586548" y="1422453"/>
              <a:ext cx="2445069" cy="726446"/>
            </a:xfrm>
            <a:prstGeom prst="rect">
              <a:avLst/>
            </a:prstGeom>
            <a:grp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spcAft>
                  <a:spcPts val="0"/>
                </a:spcAft>
                <a:buClr>
                  <a:srgbClr val="E60000"/>
                </a:buClr>
              </a:pPr>
              <a:r>
                <a:rPr lang="en-GB" sz="1000" b="1" dirty="0">
                  <a:solidFill>
                    <a:schemeClr val="tx1"/>
                  </a:solidFill>
                </a:rPr>
                <a:t>Customer Relationship Management,</a:t>
              </a:r>
            </a:p>
            <a:p>
              <a:pPr algn="ctr">
                <a:spcAft>
                  <a:spcPts val="0"/>
                </a:spcAft>
                <a:buClr>
                  <a:srgbClr val="E60000"/>
                </a:buClr>
              </a:pPr>
              <a:r>
                <a:rPr lang="en-GB" sz="1000" b="1" dirty="0">
                  <a:solidFill>
                    <a:schemeClr val="tx1"/>
                  </a:solidFill>
                </a:rPr>
                <a:t> Billing and </a:t>
              </a:r>
            </a:p>
            <a:p>
              <a:pPr algn="ctr">
                <a:spcAft>
                  <a:spcPts val="0"/>
                </a:spcAft>
                <a:buClr>
                  <a:srgbClr val="E60000"/>
                </a:buClr>
              </a:pPr>
              <a:r>
                <a:rPr lang="en-GB" sz="1000" b="1" dirty="0">
                  <a:solidFill>
                    <a:schemeClr val="tx1"/>
                  </a:solidFill>
                </a:rPr>
                <a:t>Commercial Order Managemen</a:t>
              </a:r>
              <a:r>
                <a:rPr lang="en-GB" sz="1200" b="1" dirty="0">
                  <a:solidFill>
                    <a:schemeClr val="tx1"/>
                  </a:solidFill>
                </a:rPr>
                <a:t>t</a:t>
              </a:r>
            </a:p>
          </p:txBody>
        </p:sp>
        <p:sp>
          <p:nvSpPr>
            <p:cNvPr id="89" name="Rectangle 8" descr="bpct-blend3"/>
            <p:cNvSpPr txBox="1">
              <a:spLocks noChangeArrowheads="1"/>
            </p:cNvSpPr>
            <p:nvPr/>
          </p:nvSpPr>
          <p:spPr bwMode="auto">
            <a:xfrm>
              <a:off x="2635631" y="1422453"/>
              <a:ext cx="898674" cy="726446"/>
            </a:xfrm>
            <a:prstGeom prst="rect">
              <a:avLst/>
            </a:prstGeom>
            <a:grp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000" b="1" dirty="0">
                  <a:solidFill>
                    <a:schemeClr val="tx1"/>
                  </a:solidFill>
                </a:rPr>
                <a:t>Retail Operations  &amp; Logistics </a:t>
              </a:r>
            </a:p>
          </p:txBody>
        </p:sp>
        <p:sp>
          <p:nvSpPr>
            <p:cNvPr id="90" name="Rectangle 8" descr="bpct-blend3"/>
            <p:cNvSpPr txBox="1">
              <a:spLocks noChangeArrowheads="1"/>
            </p:cNvSpPr>
            <p:nvPr/>
          </p:nvSpPr>
          <p:spPr bwMode="auto">
            <a:xfrm rot="16200000">
              <a:off x="-241415" y="2565668"/>
              <a:ext cx="2878835" cy="536543"/>
            </a:xfrm>
            <a:prstGeom prst="rect">
              <a:avLst/>
            </a:prstGeom>
            <a:grp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a:solidFill>
                    <a:srgbClr val="FFFFFF"/>
                  </a:solidFill>
                </a:rPr>
                <a:t>Analytics &amp; </a:t>
              </a:r>
              <a:br>
                <a:rPr lang="en-GB" sz="1200" b="1">
                  <a:solidFill>
                    <a:srgbClr val="FFFFFF"/>
                  </a:solidFill>
                </a:rPr>
              </a:br>
              <a:r>
                <a:rPr lang="en-GB" sz="1200" b="1">
                  <a:solidFill>
                    <a:srgbClr val="FFFFFF"/>
                  </a:solidFill>
                </a:rPr>
                <a:t>Intelligence</a:t>
              </a:r>
            </a:p>
          </p:txBody>
        </p:sp>
        <p:sp>
          <p:nvSpPr>
            <p:cNvPr id="91" name="Rectangle 8" descr="bpct-blend3"/>
            <p:cNvSpPr txBox="1">
              <a:spLocks noChangeArrowheads="1"/>
            </p:cNvSpPr>
            <p:nvPr/>
          </p:nvSpPr>
          <p:spPr bwMode="auto">
            <a:xfrm rot="16200000">
              <a:off x="174569" y="3565146"/>
              <a:ext cx="842782" cy="566903"/>
            </a:xfrm>
            <a:prstGeom prst="rect">
              <a:avLst/>
            </a:prstGeom>
            <a:solidFill>
              <a:srgbClr val="EB9700"/>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a:solidFill>
                    <a:srgbClr val="FFFFFF"/>
                  </a:solidFill>
                </a:rPr>
                <a:t>Other Business</a:t>
              </a:r>
              <a:br>
                <a:rPr lang="en-GB" sz="1200" b="1">
                  <a:solidFill>
                    <a:srgbClr val="FFFFFF"/>
                  </a:solidFill>
                </a:rPr>
              </a:br>
              <a:r>
                <a:rPr lang="en-GB" sz="1100" b="1">
                  <a:solidFill>
                    <a:srgbClr val="FFFFFF"/>
                  </a:solidFill>
                </a:rPr>
                <a:t>Apps</a:t>
              </a:r>
              <a:endParaRPr lang="en-GB" sz="1200" b="1">
                <a:solidFill>
                  <a:srgbClr val="FFFFFF"/>
                </a:solidFill>
              </a:endParaRPr>
            </a:p>
          </p:txBody>
        </p:sp>
        <p:sp>
          <p:nvSpPr>
            <p:cNvPr id="92" name="Rectangle 8" descr="bpct-blend3"/>
            <p:cNvSpPr txBox="1">
              <a:spLocks noChangeArrowheads="1"/>
            </p:cNvSpPr>
            <p:nvPr/>
          </p:nvSpPr>
          <p:spPr bwMode="auto">
            <a:xfrm rot="16200000">
              <a:off x="33094" y="1680307"/>
              <a:ext cx="1138477" cy="566903"/>
            </a:xfrm>
            <a:prstGeom prst="rect">
              <a:avLst/>
            </a:prstGeom>
            <a:solidFill>
              <a:srgbClr val="EB9700"/>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dirty="0">
                  <a:solidFill>
                    <a:srgbClr val="FFFFFF"/>
                  </a:solidFill>
                </a:rPr>
                <a:t>HR, Finance &amp; Supply-Chain</a:t>
              </a:r>
            </a:p>
          </p:txBody>
        </p:sp>
        <p:sp>
          <p:nvSpPr>
            <p:cNvPr id="93" name="Rectangle 8" descr="bpct-blend3"/>
            <p:cNvSpPr txBox="1">
              <a:spLocks noChangeArrowheads="1"/>
            </p:cNvSpPr>
            <p:nvPr/>
          </p:nvSpPr>
          <p:spPr bwMode="auto">
            <a:xfrm rot="16200000">
              <a:off x="203070" y="2699582"/>
              <a:ext cx="786254" cy="567379"/>
            </a:xfrm>
            <a:prstGeom prst="rect">
              <a:avLst/>
            </a:prstGeom>
            <a:solidFill>
              <a:srgbClr val="EB9700"/>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non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dirty="0" smtClean="0">
                  <a:solidFill>
                    <a:srgbClr val="FFFFFF"/>
                  </a:solidFill>
                </a:rPr>
                <a:t>Security</a:t>
              </a:r>
              <a:endParaRPr lang="en-GB" sz="1200" b="1" dirty="0">
                <a:solidFill>
                  <a:srgbClr val="FFFFFF"/>
                </a:solidFill>
              </a:endParaRPr>
            </a:p>
          </p:txBody>
        </p:sp>
        <p:sp>
          <p:nvSpPr>
            <p:cNvPr id="94" name="Rectangle 8" descr="bpct-blend3"/>
            <p:cNvSpPr txBox="1">
              <a:spLocks noChangeArrowheads="1"/>
            </p:cNvSpPr>
            <p:nvPr/>
          </p:nvSpPr>
          <p:spPr bwMode="auto">
            <a:xfrm>
              <a:off x="4644051" y="2394744"/>
              <a:ext cx="1404544" cy="799141"/>
            </a:xfrm>
            <a:prstGeom prst="rect">
              <a:avLst/>
            </a:prstGeom>
            <a:grp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defPPr>
                <a:defRPr lang="en-US"/>
              </a:defPPr>
              <a:lvl1pPr indent="0" algn="ctr">
                <a:spcBef>
                  <a:spcPts val="0"/>
                </a:spcBef>
                <a:spcAft>
                  <a:spcPts val="600"/>
                </a:spcAft>
                <a:buClr>
                  <a:srgbClr val="E60000"/>
                </a:buClr>
                <a:buFont typeface="Arial" pitchFamily="34" charset="0"/>
                <a:buNone/>
                <a:defRPr sz="1200" b="1">
                  <a:solidFill>
                    <a:srgbClr val="FFFFFF"/>
                  </a:solidFill>
                </a:defRPr>
              </a:lvl1pPr>
              <a:lvl2pPr marL="266700" indent="0">
                <a:spcBef>
                  <a:spcPts val="0"/>
                </a:spcBef>
                <a:spcAft>
                  <a:spcPts val="300"/>
                </a:spcAft>
                <a:buClr>
                  <a:schemeClr val="accent1"/>
                </a:buClr>
                <a:buFont typeface="Calibri" pitchFamily="34" charset="0"/>
                <a:buNone/>
                <a:defRPr sz="1400"/>
              </a:lvl2pPr>
              <a:lvl3pPr marL="542925" indent="0">
                <a:spcBef>
                  <a:spcPts val="0"/>
                </a:spcBef>
                <a:spcAft>
                  <a:spcPts val="300"/>
                </a:spcAft>
                <a:buClr>
                  <a:schemeClr val="accent1"/>
                </a:buClr>
                <a:buFont typeface="Calibri" pitchFamily="34" charset="0"/>
                <a:buNone/>
                <a:defRPr sz="1400"/>
              </a:lvl3pPr>
              <a:lvl4pPr marL="942975" indent="-133350">
                <a:spcBef>
                  <a:spcPct val="20000"/>
                </a:spcBef>
                <a:buClr>
                  <a:schemeClr val="accent1"/>
                </a:buClr>
                <a:buFont typeface="Calibri" pitchFamily="34" charset="0"/>
                <a:buChar char="–"/>
                <a:defRPr sz="1200"/>
              </a:lvl4pPr>
              <a:lvl5pPr marL="1114425" indent="-123825">
                <a:spcBef>
                  <a:spcPct val="20000"/>
                </a:spcBef>
                <a:buClr>
                  <a:schemeClr val="accent1"/>
                </a:buClr>
                <a:buFont typeface="Calibri" pitchFamily="34" charset="0"/>
                <a:buChar char="–"/>
                <a:defRPr sz="1200" baseline="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dirty="0"/>
                <a:t>Service</a:t>
              </a:r>
              <a:br>
                <a:rPr lang="en-GB" dirty="0"/>
              </a:br>
              <a:r>
                <a:rPr lang="en-GB" dirty="0"/>
                <a:t> </a:t>
              </a:r>
              <a:r>
                <a:rPr lang="en-GB" dirty="0" smtClean="0"/>
                <a:t>Orchestration</a:t>
              </a:r>
              <a:endParaRPr lang="en-GB" dirty="0"/>
            </a:p>
          </p:txBody>
        </p:sp>
        <p:sp>
          <p:nvSpPr>
            <p:cNvPr id="95" name="Rectangle 8" descr="bpct-blend3"/>
            <p:cNvSpPr txBox="1">
              <a:spLocks noChangeArrowheads="1"/>
            </p:cNvSpPr>
            <p:nvPr/>
          </p:nvSpPr>
          <p:spPr bwMode="auto">
            <a:xfrm>
              <a:off x="1691638" y="2394744"/>
              <a:ext cx="1404544" cy="798312"/>
            </a:xfrm>
            <a:prstGeom prst="rect">
              <a:avLst/>
            </a:prstGeom>
            <a:grp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defPPr>
                <a:defRPr lang="en-US"/>
              </a:defPPr>
              <a:lvl1pPr indent="0" algn="ctr">
                <a:spcBef>
                  <a:spcPts val="0"/>
                </a:spcBef>
                <a:spcAft>
                  <a:spcPts val="600"/>
                </a:spcAft>
                <a:buClr>
                  <a:srgbClr val="E60000"/>
                </a:buClr>
                <a:buFont typeface="Arial" pitchFamily="34" charset="0"/>
                <a:buNone/>
                <a:defRPr sz="1200" b="1">
                  <a:solidFill>
                    <a:srgbClr val="FFFFFF"/>
                  </a:solidFill>
                </a:defRPr>
              </a:lvl1pPr>
              <a:lvl2pPr marL="266700" indent="0">
                <a:spcBef>
                  <a:spcPts val="0"/>
                </a:spcBef>
                <a:spcAft>
                  <a:spcPts val="300"/>
                </a:spcAft>
                <a:buClr>
                  <a:schemeClr val="accent1"/>
                </a:buClr>
                <a:buFont typeface="Calibri" pitchFamily="34" charset="0"/>
                <a:buNone/>
                <a:defRPr sz="1400"/>
              </a:lvl2pPr>
              <a:lvl3pPr marL="542925" indent="0">
                <a:spcBef>
                  <a:spcPts val="0"/>
                </a:spcBef>
                <a:spcAft>
                  <a:spcPts val="300"/>
                </a:spcAft>
                <a:buClr>
                  <a:schemeClr val="accent1"/>
                </a:buClr>
                <a:buFont typeface="Calibri" pitchFamily="34" charset="0"/>
                <a:buNone/>
                <a:defRPr sz="1400"/>
              </a:lvl3pPr>
              <a:lvl4pPr marL="942975" indent="-133350">
                <a:spcBef>
                  <a:spcPct val="20000"/>
                </a:spcBef>
                <a:buClr>
                  <a:schemeClr val="accent1"/>
                </a:buClr>
                <a:buFont typeface="Calibri" pitchFamily="34" charset="0"/>
                <a:buChar char="–"/>
                <a:defRPr sz="1200"/>
              </a:lvl4pPr>
              <a:lvl5pPr marL="1114425" indent="-123825">
                <a:spcBef>
                  <a:spcPct val="20000"/>
                </a:spcBef>
                <a:buClr>
                  <a:schemeClr val="accent1"/>
                </a:buClr>
                <a:buFont typeface="Calibri" pitchFamily="34" charset="0"/>
                <a:buChar char="–"/>
                <a:defRPr sz="1200" baseline="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dirty="0"/>
                <a:t>Service </a:t>
              </a:r>
              <a:br>
                <a:rPr lang="en-GB" dirty="0"/>
              </a:br>
              <a:r>
                <a:rPr lang="en-GB" dirty="0"/>
                <a:t>Assurance</a:t>
              </a:r>
            </a:p>
          </p:txBody>
        </p:sp>
        <p:sp>
          <p:nvSpPr>
            <p:cNvPr id="96" name="Rectangle 8" descr="bpct-blend3"/>
            <p:cNvSpPr txBox="1">
              <a:spLocks noChangeArrowheads="1"/>
            </p:cNvSpPr>
            <p:nvPr/>
          </p:nvSpPr>
          <p:spPr bwMode="auto">
            <a:xfrm>
              <a:off x="3167846" y="2394744"/>
              <a:ext cx="1404541" cy="799141"/>
            </a:xfrm>
            <a:prstGeom prst="rect">
              <a:avLst/>
            </a:prstGeom>
            <a:solidFill>
              <a:srgbClr val="00B0CA"/>
            </a:solid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200" b="1" dirty="0">
                  <a:solidFill>
                    <a:srgbClr val="FFFFFF"/>
                  </a:solidFill>
                </a:rPr>
                <a:t>Charging &amp; Policy Management</a:t>
              </a:r>
            </a:p>
          </p:txBody>
        </p:sp>
        <p:sp>
          <p:nvSpPr>
            <p:cNvPr id="97" name="Rounded Rectangle 96"/>
            <p:cNvSpPr/>
            <p:nvPr/>
          </p:nvSpPr>
          <p:spPr>
            <a:xfrm>
              <a:off x="1691638" y="1210846"/>
              <a:ext cx="4376413" cy="109359"/>
            </a:xfrm>
            <a:prstGeom prst="roundRect">
              <a:avLst/>
            </a:prstGeom>
            <a:grp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smtClean="0">
                <a:solidFill>
                  <a:srgbClr val="FFFFFF"/>
                </a:solidFill>
              </a:endParaRPr>
            </a:p>
          </p:txBody>
        </p:sp>
        <p:sp>
          <p:nvSpPr>
            <p:cNvPr id="98" name="Rounded Rectangle 97"/>
            <p:cNvSpPr/>
            <p:nvPr/>
          </p:nvSpPr>
          <p:spPr>
            <a:xfrm>
              <a:off x="1671557" y="2206605"/>
              <a:ext cx="4372008" cy="108676"/>
            </a:xfrm>
            <a:prstGeom prst="roundRect">
              <a:avLst/>
            </a:prstGeom>
            <a:grp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endParaRPr lang="en-GB" sz="800" dirty="0" smtClean="0">
                <a:solidFill>
                  <a:srgbClr val="FFFFFF"/>
                </a:solidFill>
              </a:endParaRPr>
            </a:p>
          </p:txBody>
        </p:sp>
        <p:sp>
          <p:nvSpPr>
            <p:cNvPr id="99" name="Rounded Rectangle 98"/>
            <p:cNvSpPr/>
            <p:nvPr/>
          </p:nvSpPr>
          <p:spPr>
            <a:xfrm>
              <a:off x="1661345" y="3252328"/>
              <a:ext cx="4382220" cy="108676"/>
            </a:xfrm>
            <a:prstGeom prst="roundRect">
              <a:avLst/>
            </a:prstGeom>
            <a:grp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defTabSz="444500">
                <a:lnSpc>
                  <a:spcPct val="90000"/>
                </a:lnSpc>
                <a:spcBef>
                  <a:spcPct val="0"/>
                </a:spcBef>
                <a:spcAft>
                  <a:spcPct val="35000"/>
                </a:spcAft>
              </a:pPr>
              <a:endParaRPr lang="en-GB" sz="800" dirty="0" smtClean="0">
                <a:solidFill>
                  <a:srgbClr val="FFFFFF"/>
                </a:solidFill>
              </a:endParaRPr>
            </a:p>
          </p:txBody>
        </p:sp>
        <p:sp>
          <p:nvSpPr>
            <p:cNvPr id="100" name="Rectangle 8" descr="bpct-blend3"/>
            <p:cNvSpPr txBox="1">
              <a:spLocks noChangeArrowheads="1"/>
            </p:cNvSpPr>
            <p:nvPr/>
          </p:nvSpPr>
          <p:spPr bwMode="auto">
            <a:xfrm>
              <a:off x="1691638" y="3487946"/>
              <a:ext cx="1122699" cy="752909"/>
            </a:xfrm>
            <a:prstGeom prst="rect">
              <a:avLst/>
            </a:prstGeom>
            <a:solidFill>
              <a:schemeClr val="bg1">
                <a:lumMod val="85000"/>
              </a:schemeClr>
            </a:solidFill>
            <a:ln>
              <a:headEnd/>
              <a:tailEnd/>
            </a:ln>
          </p:spPr>
          <p:style>
            <a:lnRef idx="2">
              <a:schemeClr val="dk1"/>
            </a:lnRef>
            <a:fillRef idx="1">
              <a:schemeClr val="lt1"/>
            </a:fillRef>
            <a:effectRef idx="0">
              <a:schemeClr val="dk1"/>
            </a:effectRef>
            <a:fontRef idx="minor">
              <a:schemeClr val="dk1"/>
            </a:fontRef>
          </p:style>
          <p:txBody>
            <a:bodyPr wrap="none" lIns="68580" tIns="34290" rIns="68580" bIns="34290" anchor="ctr">
              <a:normAutofit/>
            </a:bodyPr>
            <a:lstStyle>
              <a:defPPr>
                <a:defRPr lang="en-US"/>
              </a:defPPr>
              <a:lvl1pPr algn="ctr">
                <a:spcBef>
                  <a:spcPct val="50000"/>
                </a:spcBef>
                <a:buClrTx/>
                <a:buFontTx/>
                <a:buNone/>
                <a:defRPr sz="1400" b="1">
                  <a:solidFill>
                    <a:schemeClr val="bg1"/>
                  </a:solidFill>
                  <a:latin typeface="Vodafone Rg"/>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r>
                <a:rPr lang="en-GB" sz="1200" dirty="0" smtClean="0">
                  <a:solidFill>
                    <a:srgbClr val="FFFFFF"/>
                  </a:solidFill>
                </a:rPr>
                <a:t>Resource </a:t>
              </a:r>
            </a:p>
            <a:p>
              <a:pPr>
                <a:spcBef>
                  <a:spcPts val="0"/>
                </a:spcBef>
              </a:pPr>
              <a:r>
                <a:rPr lang="en-GB" sz="1200" dirty="0" smtClean="0">
                  <a:solidFill>
                    <a:srgbClr val="FFFFFF"/>
                  </a:solidFill>
                </a:rPr>
                <a:t>Fault &amp; </a:t>
              </a:r>
            </a:p>
            <a:p>
              <a:pPr>
                <a:spcBef>
                  <a:spcPts val="0"/>
                </a:spcBef>
              </a:pPr>
              <a:r>
                <a:rPr lang="en-GB" sz="1200" dirty="0" smtClean="0">
                  <a:solidFill>
                    <a:srgbClr val="FFFFFF"/>
                  </a:solidFill>
                </a:rPr>
                <a:t>Performance</a:t>
              </a:r>
              <a:endParaRPr lang="en-GB" sz="1200" dirty="0">
                <a:solidFill>
                  <a:srgbClr val="FFFFFF"/>
                </a:solidFill>
              </a:endParaRPr>
            </a:p>
          </p:txBody>
        </p:sp>
        <p:sp>
          <p:nvSpPr>
            <p:cNvPr id="101" name="Rectangle 8" descr="bpct-blend3"/>
            <p:cNvSpPr txBox="1">
              <a:spLocks noChangeArrowheads="1"/>
            </p:cNvSpPr>
            <p:nvPr/>
          </p:nvSpPr>
          <p:spPr bwMode="auto">
            <a:xfrm>
              <a:off x="4897185" y="3487102"/>
              <a:ext cx="1146378" cy="753753"/>
            </a:xfrm>
            <a:prstGeom prst="rect">
              <a:avLst/>
            </a:prstGeom>
            <a:solidFill>
              <a:schemeClr val="bg1">
                <a:lumMod val="85000"/>
              </a:schemeClr>
            </a:solidFill>
            <a:ln>
              <a:headEnd/>
              <a:tailEnd/>
            </a:ln>
          </p:spPr>
          <p:style>
            <a:lnRef idx="2">
              <a:schemeClr val="dk1"/>
            </a:lnRef>
            <a:fillRef idx="1">
              <a:schemeClr val="lt1"/>
            </a:fillRef>
            <a:effectRef idx="0">
              <a:schemeClr val="dk1"/>
            </a:effectRef>
            <a:fontRef idx="minor">
              <a:schemeClr val="dk1"/>
            </a:fontRef>
          </p:style>
          <p:txBody>
            <a:bodyPr wrap="none" lIns="68580" tIns="34290" rIns="68580" bIns="34290" anchor="ctr">
              <a:normAutofit/>
            </a:bodyPr>
            <a:lstStyle>
              <a:defPPr>
                <a:defRPr lang="en-US"/>
              </a:defPPr>
              <a:lvl1pPr algn="ctr">
                <a:spcBef>
                  <a:spcPct val="50000"/>
                </a:spcBef>
                <a:buClrTx/>
                <a:buFontTx/>
                <a:buNone/>
                <a:defRPr sz="1400" b="1">
                  <a:solidFill>
                    <a:schemeClr val="bg1"/>
                  </a:solidFill>
                  <a:latin typeface="Vodafone Rg"/>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r>
                <a:rPr lang="en-GB" sz="1200" dirty="0" smtClean="0">
                  <a:solidFill>
                    <a:srgbClr val="FFFFFF"/>
                  </a:solidFill>
                </a:rPr>
                <a:t>Resource </a:t>
              </a:r>
            </a:p>
            <a:p>
              <a:pPr>
                <a:spcBef>
                  <a:spcPts val="0"/>
                </a:spcBef>
              </a:pPr>
              <a:r>
                <a:rPr lang="en-GB" sz="1200" dirty="0" smtClean="0">
                  <a:solidFill>
                    <a:srgbClr val="FFFFFF"/>
                  </a:solidFill>
                </a:rPr>
                <a:t>Activation &amp; </a:t>
              </a:r>
            </a:p>
            <a:p>
              <a:pPr>
                <a:spcBef>
                  <a:spcPts val="0"/>
                </a:spcBef>
              </a:pPr>
              <a:r>
                <a:rPr lang="en-GB" sz="1200" dirty="0" smtClean="0">
                  <a:solidFill>
                    <a:srgbClr val="FFFFFF"/>
                  </a:solidFill>
                </a:rPr>
                <a:t>Configuration</a:t>
              </a:r>
              <a:endParaRPr lang="en-GB" sz="1200" dirty="0">
                <a:solidFill>
                  <a:srgbClr val="FFFFFF"/>
                </a:solidFill>
              </a:endParaRPr>
            </a:p>
          </p:txBody>
        </p:sp>
        <p:sp>
          <p:nvSpPr>
            <p:cNvPr id="102" name="Rectangle 8" descr="bpct-blend3"/>
            <p:cNvSpPr txBox="1">
              <a:spLocks noChangeArrowheads="1"/>
            </p:cNvSpPr>
            <p:nvPr/>
          </p:nvSpPr>
          <p:spPr bwMode="auto">
            <a:xfrm>
              <a:off x="1684714" y="1422453"/>
              <a:ext cx="898674" cy="726446"/>
            </a:xfrm>
            <a:prstGeom prst="rect">
              <a:avLst/>
            </a:prstGeom>
            <a:grpFill/>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txBody>
            <a:bodyPr vert="horz" wrap="square" lIns="68580" tIns="34290" rIns="68580" bIns="34290" rtlCol="0" anchor="ctr" anchorCtr="0">
              <a:noAutofit/>
            </a:bodyPr>
            <a:lstStyle>
              <a:lvl1pPr marL="0" indent="0" algn="l" defTabSz="914400" rtl="0" eaLnBrk="1" latinLnBrk="0" hangingPunct="1">
                <a:spcBef>
                  <a:spcPts val="0"/>
                </a:spcBef>
                <a:spcAft>
                  <a:spcPts val="600"/>
                </a:spcAft>
                <a:buClr>
                  <a:schemeClr val="accent1"/>
                </a:buClr>
                <a:buFont typeface="Arial" pitchFamily="34" charset="0"/>
                <a:buNone/>
                <a:defRPr lang="en-US" sz="1800" kern="1200" dirty="0" smtClean="0">
                  <a:solidFill>
                    <a:schemeClr val="dk1"/>
                  </a:solidFill>
                  <a:latin typeface="+mn-lt"/>
                  <a:ea typeface="+mn-ea"/>
                  <a:cs typeface="+mn-cs"/>
                </a:defRPr>
              </a:lvl1pPr>
              <a:lvl2pPr marL="266700"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2pPr>
              <a:lvl3pPr marL="542925" indent="0" algn="l" defTabSz="914400" rtl="0" eaLnBrk="1" latinLnBrk="0" hangingPunct="1">
                <a:spcBef>
                  <a:spcPts val="0"/>
                </a:spcBef>
                <a:spcAft>
                  <a:spcPts val="300"/>
                </a:spcAft>
                <a:buClr>
                  <a:schemeClr val="accent1"/>
                </a:buClr>
                <a:buFont typeface="Calibri" pitchFamily="34" charset="0"/>
                <a:buNone/>
                <a:defRPr lang="en-US" sz="1400" kern="1200" dirty="0" smtClean="0">
                  <a:solidFill>
                    <a:schemeClr val="dk1"/>
                  </a:solidFill>
                  <a:latin typeface="+mn-lt"/>
                  <a:ea typeface="+mn-ea"/>
                  <a:cs typeface="+mn-cs"/>
                </a:defRPr>
              </a:lvl3pPr>
              <a:lvl4pPr marL="942975" indent="-133350" algn="l" defTabSz="914400" rtl="0" eaLnBrk="1" latinLnBrk="0" hangingPunct="1">
                <a:spcBef>
                  <a:spcPct val="20000"/>
                </a:spcBef>
                <a:buClr>
                  <a:schemeClr val="accent1"/>
                </a:buClr>
                <a:buFont typeface="Calibri" pitchFamily="34" charset="0"/>
                <a:buChar char="–"/>
                <a:defRPr sz="1200" kern="1200">
                  <a:solidFill>
                    <a:schemeClr val="dk1"/>
                  </a:solidFill>
                  <a:latin typeface="+mn-lt"/>
                  <a:ea typeface="+mn-ea"/>
                  <a:cs typeface="+mn-cs"/>
                </a:defRPr>
              </a:lvl4pPr>
              <a:lvl5pPr marL="1114425" indent="-123825" algn="l" defTabSz="914400" rtl="0" eaLnBrk="1" latinLnBrk="0" hangingPunct="1">
                <a:spcBef>
                  <a:spcPct val="20000"/>
                </a:spcBef>
                <a:buClr>
                  <a:schemeClr val="accent1"/>
                </a:buClr>
                <a:buFont typeface="Calibri" pitchFamily="34" charset="0"/>
                <a:buChar char="–"/>
                <a:defRPr sz="1200" kern="1200" baseline="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Clr>
                  <a:srgbClr val="E60000"/>
                </a:buClr>
              </a:pPr>
              <a:r>
                <a:rPr lang="en-GB" sz="1000" b="1" dirty="0">
                  <a:solidFill>
                    <a:schemeClr val="tx1"/>
                  </a:solidFill>
                </a:rPr>
                <a:t>Contact Centre Operations  </a:t>
              </a:r>
            </a:p>
          </p:txBody>
        </p:sp>
      </p:grpSp>
      <p:sp>
        <p:nvSpPr>
          <p:cNvPr id="103" name="Rectangle 8" descr="bpct-blend3"/>
          <p:cNvSpPr txBox="1">
            <a:spLocks noChangeArrowheads="1"/>
          </p:cNvSpPr>
          <p:nvPr/>
        </p:nvSpPr>
        <p:spPr bwMode="auto">
          <a:xfrm>
            <a:off x="2792538" y="3493548"/>
            <a:ext cx="1828412" cy="707586"/>
          </a:xfrm>
          <a:prstGeom prst="rect">
            <a:avLst/>
          </a:prstGeom>
          <a:solidFill>
            <a:srgbClr val="A8B400"/>
          </a:solidFill>
          <a:ln>
            <a:headEnd/>
            <a:tailEnd/>
          </a:ln>
        </p:spPr>
        <p:style>
          <a:lnRef idx="2">
            <a:schemeClr val="dk1"/>
          </a:lnRef>
          <a:fillRef idx="1">
            <a:schemeClr val="lt1"/>
          </a:fillRef>
          <a:effectRef idx="0">
            <a:schemeClr val="dk1"/>
          </a:effectRef>
          <a:fontRef idx="minor">
            <a:schemeClr val="dk1"/>
          </a:fontRef>
        </p:style>
        <p:txBody>
          <a:bodyPr wrap="none" lIns="68580" tIns="34290" rIns="68580" bIns="34290" anchor="ctr">
            <a:normAutofit/>
          </a:bodyPr>
          <a:lstStyle>
            <a:defPPr>
              <a:defRPr lang="en-US"/>
            </a:defPPr>
            <a:lvl1pPr algn="ctr">
              <a:spcBef>
                <a:spcPct val="50000"/>
              </a:spcBef>
              <a:buClrTx/>
              <a:buFontTx/>
              <a:buNone/>
              <a:defRPr sz="1200" b="1">
                <a:solidFill>
                  <a:srgbClr val="FFFFFF"/>
                </a:solidFill>
                <a:latin typeface="Vodafone Rg"/>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r>
              <a:rPr lang="en-GB" dirty="0"/>
              <a:t>Resource Inventory</a:t>
            </a:r>
          </a:p>
        </p:txBody>
      </p:sp>
      <p:sp>
        <p:nvSpPr>
          <p:cNvPr id="104" name="Rounded Rectangle 103"/>
          <p:cNvSpPr/>
          <p:nvPr/>
        </p:nvSpPr>
        <p:spPr>
          <a:xfrm rot="16200000">
            <a:off x="-668231" y="2184311"/>
            <a:ext cx="2899291" cy="1407292"/>
          </a:xfrm>
          <a:prstGeom prst="roundRect">
            <a:avLst>
              <a:gd name="adj" fmla="val 9002"/>
            </a:avLst>
          </a:prstGeom>
          <a:noFill/>
          <a:ln w="19050" cap="flat" cmpd="sng" algn="ctr">
            <a:solidFill>
              <a:schemeClr val="bg2">
                <a:lumMod val="40000"/>
                <a:lumOff val="6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a:solidFill>
                <a:srgbClr val="34342B"/>
              </a:solidFill>
            </a:endParaRPr>
          </a:p>
        </p:txBody>
      </p:sp>
      <p:sp>
        <p:nvSpPr>
          <p:cNvPr id="110" name="TextBox 109"/>
          <p:cNvSpPr txBox="1"/>
          <p:nvPr/>
        </p:nvSpPr>
        <p:spPr>
          <a:xfrm rot="16200000">
            <a:off x="-1138904" y="2633748"/>
            <a:ext cx="2841652" cy="450782"/>
          </a:xfrm>
          <a:prstGeom prst="rect">
            <a:avLst/>
          </a:prstGeom>
        </p:spPr>
        <p:txBody>
          <a:bodyPr wrap="none" lIns="0" tIns="0" rIns="0" bIns="0" rtlCol="0">
            <a:noAutofit/>
          </a:bodyPr>
          <a:lstStyle/>
          <a:p>
            <a:pPr algn="ctr">
              <a:buFont typeface="Arial" pitchFamily="34" charset="0"/>
              <a:buNone/>
            </a:pPr>
            <a:r>
              <a:rPr lang="en-GB" sz="1600" b="1" dirty="0" smtClean="0">
                <a:solidFill>
                  <a:srgbClr val="000000"/>
                </a:solidFill>
              </a:rPr>
              <a:t>Business </a:t>
            </a:r>
            <a:r>
              <a:rPr lang="en-GB" sz="1100" b="1" dirty="0" smtClean="0">
                <a:solidFill>
                  <a:srgbClr val="000000"/>
                </a:solidFill>
              </a:rPr>
              <a:t>Management</a:t>
            </a:r>
            <a:endParaRPr lang="en-GB" sz="1050" b="1" dirty="0" smtClean="0">
              <a:solidFill>
                <a:srgbClr val="000000"/>
              </a:solidFill>
            </a:endParaRPr>
          </a:p>
        </p:txBody>
      </p:sp>
      <p:sp>
        <p:nvSpPr>
          <p:cNvPr id="113" name="Rounded Rectangle 112"/>
          <p:cNvSpPr/>
          <p:nvPr/>
        </p:nvSpPr>
        <p:spPr>
          <a:xfrm rot="5400000">
            <a:off x="94667" y="2820319"/>
            <a:ext cx="2844936" cy="116894"/>
          </a:xfrm>
          <a:prstGeom prst="round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800" dirty="0" smtClean="0">
              <a:solidFill>
                <a:srgbClr val="FFFFFF"/>
              </a:solidFill>
            </a:endParaRPr>
          </a:p>
        </p:txBody>
      </p:sp>
      <p:grpSp>
        <p:nvGrpSpPr>
          <p:cNvPr id="71" name="Group 70"/>
          <p:cNvGrpSpPr/>
          <p:nvPr/>
        </p:nvGrpSpPr>
        <p:grpSpPr>
          <a:xfrm>
            <a:off x="6477682" y="1982384"/>
            <a:ext cx="2546217" cy="759181"/>
            <a:chOff x="6593657" y="2465983"/>
            <a:chExt cx="2546217" cy="1003999"/>
          </a:xfrm>
        </p:grpSpPr>
        <p:sp>
          <p:nvSpPr>
            <p:cNvPr id="72" name="Pentagon 71"/>
            <p:cNvSpPr/>
            <p:nvPr/>
          </p:nvSpPr>
          <p:spPr>
            <a:xfrm>
              <a:off x="6594493" y="2515307"/>
              <a:ext cx="2545381" cy="929900"/>
            </a:xfrm>
            <a:prstGeom prst="homePlate">
              <a:avLst/>
            </a:prstGeom>
            <a:solidFill>
              <a:schemeClr val="accent5">
                <a:lumMod val="75000"/>
                <a:alpha val="69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73" name="TextBox 72"/>
            <p:cNvSpPr txBox="1"/>
            <p:nvPr/>
          </p:nvSpPr>
          <p:spPr>
            <a:xfrm>
              <a:off x="6593657" y="2465983"/>
              <a:ext cx="2505075" cy="1003999"/>
            </a:xfrm>
            <a:prstGeom prst="rect">
              <a:avLst/>
            </a:prstGeom>
          </p:spPr>
          <p:txBody>
            <a:bodyPr wrap="square" lIns="0" tIns="0" rIns="0" bIns="0" rtlCol="0" anchor="ctr">
              <a:noAutofit/>
            </a:bodyPr>
            <a:lstStyle/>
            <a:p>
              <a:pPr marL="0" indent="0">
                <a:buFont typeface="Arial" pitchFamily="34" charset="0"/>
                <a:buNone/>
              </a:pPr>
              <a:r>
                <a:rPr lang="en-GB" sz="900" b="1" dirty="0" smtClean="0">
                  <a:latin typeface="Vodafone Rg" pitchFamily="34" charset="0"/>
                </a:rPr>
                <a:t>Systems of Record</a:t>
              </a:r>
              <a:br>
                <a:rPr lang="en-GB" sz="900" b="1" dirty="0" smtClean="0">
                  <a:latin typeface="Vodafone Rg" pitchFamily="34" charset="0"/>
                </a:rPr>
              </a:br>
              <a:r>
                <a:rPr lang="en-GB" sz="800" b="1" dirty="0" smtClean="0">
                  <a:solidFill>
                    <a:schemeClr val="bg1"/>
                  </a:solidFill>
                  <a:latin typeface="Vodafone Rg" pitchFamily="34" charset="0"/>
                </a:rPr>
                <a:t>SDN/NFV disrupts Fulfilment</a:t>
              </a:r>
              <a:br>
                <a:rPr lang="en-GB" sz="800" b="1" dirty="0" smtClean="0">
                  <a:solidFill>
                    <a:schemeClr val="bg1"/>
                  </a:solidFill>
                  <a:latin typeface="Vodafone Rg" pitchFamily="34" charset="0"/>
                </a:rPr>
              </a:br>
              <a:r>
                <a:rPr lang="en-GB" sz="800" b="1" dirty="0" smtClean="0">
                  <a:solidFill>
                    <a:schemeClr val="bg1"/>
                  </a:solidFill>
                  <a:latin typeface="Vodafone Rg" pitchFamily="34" charset="0"/>
                </a:rPr>
                <a:t>Big Data and Real-time Analytics</a:t>
              </a:r>
              <a:endParaRPr lang="en-GB" sz="900" b="1" dirty="0" smtClean="0">
                <a:solidFill>
                  <a:schemeClr val="bg1"/>
                </a:solidFill>
                <a:latin typeface="Vodafone Rg" pitchFamily="34" charset="0"/>
              </a:endParaRPr>
            </a:p>
          </p:txBody>
        </p:sp>
        <p:pic>
          <p:nvPicPr>
            <p:cNvPr id="74" name="Picture 73"/>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152418" y="2561923"/>
              <a:ext cx="638133" cy="812145"/>
            </a:xfrm>
            <a:prstGeom prst="rect">
              <a:avLst/>
            </a:prstGeom>
          </p:spPr>
        </p:pic>
        <p:sp>
          <p:nvSpPr>
            <p:cNvPr id="75" name="TextBox 74"/>
            <p:cNvSpPr txBox="1"/>
            <p:nvPr/>
          </p:nvSpPr>
          <p:spPr>
            <a:xfrm>
              <a:off x="8023838" y="3048703"/>
              <a:ext cx="919218" cy="334697"/>
            </a:xfrm>
            <a:prstGeom prst="rect">
              <a:avLst/>
            </a:prstGeom>
          </p:spPr>
          <p:txBody>
            <a:bodyPr wrap="square" lIns="0" tIns="0" rIns="0" bIns="0" rtlCol="0">
              <a:noAutofit/>
            </a:bodyPr>
            <a:lstStyle/>
            <a:p>
              <a:pPr marL="0" indent="0" algn="ctr">
                <a:buFont typeface="Arial" pitchFamily="34" charset="0"/>
                <a:buNone/>
              </a:pPr>
              <a:r>
                <a:rPr lang="en-GB" sz="800" b="1" dirty="0" smtClean="0">
                  <a:latin typeface="Vodafone ExB" panose="020B0503060202020204" pitchFamily="34" charset="0"/>
                </a:rPr>
                <a:t>BIG DATA</a:t>
              </a:r>
            </a:p>
            <a:p>
              <a:pPr marL="0" indent="0" algn="ctr">
                <a:buFont typeface="Arial" pitchFamily="34" charset="0"/>
                <a:buNone/>
              </a:pPr>
              <a:r>
                <a:rPr lang="en-GB" sz="800" b="1" dirty="0" smtClean="0">
                  <a:latin typeface="Vodafone ExB" panose="020B0503060202020204" pitchFamily="34" charset="0"/>
                </a:rPr>
                <a:t>SDN/NFV</a:t>
              </a:r>
            </a:p>
          </p:txBody>
        </p:sp>
      </p:grpSp>
      <p:sp>
        <p:nvSpPr>
          <p:cNvPr id="52" name="Rounded Rectangle 51"/>
          <p:cNvSpPr/>
          <p:nvPr/>
        </p:nvSpPr>
        <p:spPr>
          <a:xfrm>
            <a:off x="7149000" y="153884"/>
            <a:ext cx="1189528" cy="792401"/>
          </a:xfrm>
          <a:prstGeom prst="roundRect">
            <a:avLst/>
          </a:prstGeom>
          <a:solidFill>
            <a:srgbClr val="FF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2000" b="1" kern="1200" dirty="0" smtClean="0">
                <a:solidFill>
                  <a:schemeClr val="bg1"/>
                </a:solidFill>
                <a:latin typeface="Vodafone Rg" pitchFamily="34" charset="0"/>
                <a:ea typeface="+mn-ea"/>
                <a:cs typeface="+mn-cs"/>
              </a:rPr>
              <a:t>3rd Priority</a:t>
            </a:r>
          </a:p>
        </p:txBody>
      </p:sp>
      <p:grpSp>
        <p:nvGrpSpPr>
          <p:cNvPr id="65" name="Group 64"/>
          <p:cNvGrpSpPr/>
          <p:nvPr/>
        </p:nvGrpSpPr>
        <p:grpSpPr>
          <a:xfrm>
            <a:off x="198679" y="4391310"/>
            <a:ext cx="5838029" cy="744745"/>
            <a:chOff x="137719" y="4404516"/>
            <a:chExt cx="5838029" cy="744745"/>
          </a:xfrm>
        </p:grpSpPr>
        <p:grpSp>
          <p:nvGrpSpPr>
            <p:cNvPr id="66" name="Group 65"/>
            <p:cNvGrpSpPr/>
            <p:nvPr/>
          </p:nvGrpSpPr>
          <p:grpSpPr>
            <a:xfrm>
              <a:off x="137719" y="4404516"/>
              <a:ext cx="5838029" cy="744745"/>
              <a:chOff x="137719" y="4404516"/>
              <a:chExt cx="5838029" cy="744745"/>
            </a:xfrm>
          </p:grpSpPr>
          <p:sp>
            <p:nvSpPr>
              <p:cNvPr id="68" name="Rectangle 67"/>
              <p:cNvSpPr/>
              <p:nvPr/>
            </p:nvSpPr>
            <p:spPr>
              <a:xfrm>
                <a:off x="1403748" y="4447768"/>
                <a:ext cx="4572000" cy="507831"/>
              </a:xfrm>
              <a:prstGeom prst="rect">
                <a:avLst/>
              </a:prstGeom>
            </p:spPr>
            <p:txBody>
              <a:bodyPr>
                <a:spAutoFit/>
              </a:bodyPr>
              <a:lstStyle/>
              <a:p>
                <a:r>
                  <a:rPr lang="en-GB" sz="900" b="1" dirty="0">
                    <a:solidFill>
                      <a:schemeClr val="accent1"/>
                    </a:solidFill>
                    <a:latin typeface="Vodafone Rg" pitchFamily="34" charset="0"/>
                  </a:rPr>
                  <a:t>Innovation driven by moving traditional capabilities from Customer, Service &amp; </a:t>
                </a:r>
                <a:r>
                  <a:rPr lang="en-GB" sz="900" b="1">
                    <a:solidFill>
                      <a:schemeClr val="accent1"/>
                    </a:solidFill>
                    <a:latin typeface="Vodafone Rg" pitchFamily="34" charset="0"/>
                  </a:rPr>
                  <a:t>Resource </a:t>
                </a:r>
                <a:r>
                  <a:rPr lang="en-GB" sz="900" b="1" smtClean="0">
                    <a:solidFill>
                      <a:schemeClr val="accent1"/>
                    </a:solidFill>
                    <a:latin typeface="Vodafone Rg" pitchFamily="34" charset="0"/>
                  </a:rPr>
                  <a:t>Management systems </a:t>
                </a:r>
                <a:r>
                  <a:rPr lang="en-GB" sz="900" b="1" dirty="0">
                    <a:solidFill>
                      <a:schemeClr val="accent1"/>
                    </a:solidFill>
                    <a:latin typeface="Vodafone Rg" pitchFamily="34" charset="0"/>
                  </a:rPr>
                  <a:t>of record to disruptive analytic capabilities – enabling better exploitation monetisation of our data</a:t>
                </a:r>
                <a:endParaRPr lang="en-GB" sz="1000" b="1" dirty="0">
                  <a:solidFill>
                    <a:schemeClr val="accent1"/>
                  </a:solidFill>
                  <a:latin typeface="Vodafone Rg" pitchFamily="34" charset="0"/>
                </a:endParaRPr>
              </a:p>
            </p:txBody>
          </p:sp>
          <p:sp>
            <p:nvSpPr>
              <p:cNvPr id="70" name="Pentagon 69"/>
              <p:cNvSpPr/>
              <p:nvPr/>
            </p:nvSpPr>
            <p:spPr>
              <a:xfrm rot="5400000">
                <a:off x="373410" y="4168825"/>
                <a:ext cx="744745" cy="1216127"/>
              </a:xfrm>
              <a:prstGeom prst="homePlate">
                <a:avLst/>
              </a:prstGeom>
              <a:solidFill>
                <a:schemeClr val="accent6">
                  <a:alpha val="69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76" name="TextBox 75"/>
              <p:cNvSpPr txBox="1"/>
              <p:nvPr/>
            </p:nvSpPr>
            <p:spPr>
              <a:xfrm>
                <a:off x="137720" y="4443215"/>
                <a:ext cx="1216127" cy="605887"/>
              </a:xfrm>
              <a:prstGeom prst="rect">
                <a:avLst/>
              </a:prstGeom>
            </p:spPr>
            <p:txBody>
              <a:bodyPr wrap="square" lIns="0" tIns="0" rIns="0" bIns="0" rtlCol="0">
                <a:noAutofit/>
              </a:bodyPr>
              <a:lstStyle/>
              <a:p>
                <a:pPr algn="ctr"/>
                <a:r>
                  <a:rPr lang="en-GB" sz="900" b="1" dirty="0" smtClean="0">
                    <a:latin typeface="Vodafone Rg" pitchFamily="34" charset="0"/>
                  </a:rPr>
                  <a:t>Systems of Innovation: </a:t>
                </a:r>
                <a:br>
                  <a:rPr lang="en-GB" sz="900" b="1" dirty="0" smtClean="0">
                    <a:latin typeface="Vodafone Rg" pitchFamily="34" charset="0"/>
                  </a:rPr>
                </a:br>
                <a:r>
                  <a:rPr lang="en-GB" sz="900" b="1" dirty="0" smtClean="0">
                    <a:latin typeface="Vodafone Rg" pitchFamily="34" charset="0"/>
                  </a:rPr>
                  <a:t>Analytics &amp; Intelligence</a:t>
                </a:r>
                <a:br>
                  <a:rPr lang="en-GB" sz="900" b="1" dirty="0" smtClean="0">
                    <a:latin typeface="Vodafone Rg" pitchFamily="34" charset="0"/>
                  </a:rPr>
                </a:br>
                <a:endParaRPr lang="en-GB" sz="900" b="1" dirty="0" smtClean="0">
                  <a:solidFill>
                    <a:schemeClr val="accent4">
                      <a:lumMod val="75000"/>
                    </a:schemeClr>
                  </a:solidFill>
                  <a:latin typeface="Vodafone Rg" pitchFamily="34" charset="0"/>
                </a:endParaRPr>
              </a:p>
            </p:txBody>
          </p:sp>
        </p:grpSp>
        <p:pic>
          <p:nvPicPr>
            <p:cNvPr id="67" name="Pictur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46" y="4739948"/>
              <a:ext cx="403552" cy="403552"/>
            </a:xfrm>
            <a:prstGeom prst="rect">
              <a:avLst/>
            </a:prstGeom>
          </p:spPr>
        </p:pic>
      </p:grpSp>
      <p:grpSp>
        <p:nvGrpSpPr>
          <p:cNvPr id="77" name="Group 76"/>
          <p:cNvGrpSpPr/>
          <p:nvPr/>
        </p:nvGrpSpPr>
        <p:grpSpPr>
          <a:xfrm>
            <a:off x="6488388" y="2821768"/>
            <a:ext cx="2545381" cy="834236"/>
            <a:chOff x="6560518" y="3534507"/>
            <a:chExt cx="2545381" cy="1012884"/>
          </a:xfrm>
        </p:grpSpPr>
        <p:sp>
          <p:nvSpPr>
            <p:cNvPr id="78" name="Pentagon 77"/>
            <p:cNvSpPr/>
            <p:nvPr/>
          </p:nvSpPr>
          <p:spPr>
            <a:xfrm>
              <a:off x="6560518" y="3604374"/>
              <a:ext cx="2545381" cy="929899"/>
            </a:xfrm>
            <a:prstGeom prst="homePlate">
              <a:avLst/>
            </a:prstGeom>
            <a:solidFill>
              <a:srgbClr val="A8B400">
                <a:alpha val="69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
          <p:nvSpPr>
            <p:cNvPr id="88" name="TextBox 87"/>
            <p:cNvSpPr txBox="1"/>
            <p:nvPr/>
          </p:nvSpPr>
          <p:spPr>
            <a:xfrm>
              <a:off x="6600824" y="3534507"/>
              <a:ext cx="2505075" cy="1012884"/>
            </a:xfrm>
            <a:prstGeom prst="rect">
              <a:avLst/>
            </a:prstGeom>
          </p:spPr>
          <p:txBody>
            <a:bodyPr wrap="square" lIns="0" tIns="0" rIns="0" bIns="0" rtlCol="0" anchor="ctr">
              <a:noAutofit/>
            </a:bodyPr>
            <a:lstStyle/>
            <a:p>
              <a:pPr marL="0" indent="0">
                <a:buFont typeface="Arial" pitchFamily="34" charset="0"/>
                <a:buNone/>
              </a:pPr>
              <a:r>
                <a:rPr lang="en-GB" sz="900" b="1" dirty="0" smtClean="0">
                  <a:latin typeface="Vodafone Rg" pitchFamily="34" charset="0"/>
                </a:rPr>
                <a:t>Systems of Record</a:t>
              </a:r>
              <a:br>
                <a:rPr lang="en-GB" sz="900" b="1" dirty="0" smtClean="0">
                  <a:latin typeface="Vodafone Rg" pitchFamily="34" charset="0"/>
                </a:rPr>
              </a:br>
              <a:r>
                <a:rPr lang="en-GB" sz="800" b="1" dirty="0" smtClean="0">
                  <a:solidFill>
                    <a:schemeClr val="bg1"/>
                  </a:solidFill>
                  <a:latin typeface="Vodafone Rg" pitchFamily="34" charset="0"/>
                </a:rPr>
                <a:t>SDN/NFV disrupts Resource</a:t>
              </a:r>
              <a:br>
                <a:rPr lang="en-GB" sz="800" b="1" dirty="0" smtClean="0">
                  <a:solidFill>
                    <a:schemeClr val="bg1"/>
                  </a:solidFill>
                  <a:latin typeface="Vodafone Rg" pitchFamily="34" charset="0"/>
                </a:rPr>
              </a:br>
              <a:r>
                <a:rPr lang="en-GB" sz="800" b="1" dirty="0" smtClean="0">
                  <a:solidFill>
                    <a:schemeClr val="bg1"/>
                  </a:solidFill>
                  <a:latin typeface="Vodafone Rg" pitchFamily="34" charset="0"/>
                </a:rPr>
                <a:t>Management</a:t>
              </a:r>
            </a:p>
            <a:p>
              <a:pPr marL="0" indent="0">
                <a:buFont typeface="Arial" pitchFamily="34" charset="0"/>
                <a:buNone/>
              </a:pPr>
              <a:r>
                <a:rPr lang="en-GB" sz="800" b="1" dirty="0" smtClean="0">
                  <a:solidFill>
                    <a:schemeClr val="bg1"/>
                  </a:solidFill>
                  <a:latin typeface="Vodafone Rg" pitchFamily="34" charset="0"/>
                </a:rPr>
                <a:t>IT and Network Converge</a:t>
              </a:r>
              <a:br>
                <a:rPr lang="en-GB" sz="800" b="1" dirty="0" smtClean="0">
                  <a:solidFill>
                    <a:schemeClr val="bg1"/>
                  </a:solidFill>
                  <a:latin typeface="Vodafone Rg" pitchFamily="34" charset="0"/>
                </a:rPr>
              </a:br>
              <a:r>
                <a:rPr lang="en-GB" sz="800" b="1" dirty="0" smtClean="0">
                  <a:solidFill>
                    <a:schemeClr val="bg1"/>
                  </a:solidFill>
                  <a:latin typeface="Vodafone Rg" pitchFamily="34" charset="0"/>
                </a:rPr>
                <a:t>Orchestration &amp; Automation</a:t>
              </a:r>
              <a:endParaRPr lang="en-GB" sz="900" b="1" dirty="0" smtClean="0">
                <a:solidFill>
                  <a:schemeClr val="bg1"/>
                </a:solidFill>
                <a:latin typeface="Vodafone Rg" pitchFamily="34" charset="0"/>
              </a:endParaRPr>
            </a:p>
          </p:txBody>
        </p:sp>
        <p:pic>
          <p:nvPicPr>
            <p:cNvPr id="105" name="Picture 104"/>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160722" y="3638162"/>
              <a:ext cx="638133" cy="781859"/>
            </a:xfrm>
            <a:prstGeom prst="rect">
              <a:avLst/>
            </a:prstGeom>
          </p:spPr>
        </p:pic>
        <p:sp>
          <p:nvSpPr>
            <p:cNvPr id="106" name="TextBox 105"/>
            <p:cNvSpPr txBox="1"/>
            <p:nvPr/>
          </p:nvSpPr>
          <p:spPr>
            <a:xfrm>
              <a:off x="8023838" y="4098401"/>
              <a:ext cx="919218" cy="334697"/>
            </a:xfrm>
            <a:prstGeom prst="rect">
              <a:avLst/>
            </a:prstGeom>
          </p:spPr>
          <p:txBody>
            <a:bodyPr wrap="square" lIns="0" tIns="0" rIns="0" bIns="0" rtlCol="0">
              <a:noAutofit/>
            </a:bodyPr>
            <a:lstStyle/>
            <a:p>
              <a:pPr marL="0" indent="0" algn="ctr">
                <a:buFont typeface="Arial" pitchFamily="34" charset="0"/>
                <a:buNone/>
              </a:pPr>
              <a:r>
                <a:rPr lang="en-GB" sz="800" b="1" dirty="0" smtClean="0">
                  <a:latin typeface="Vodafone ExB" panose="020B0503060202020204" pitchFamily="34" charset="0"/>
                </a:rPr>
                <a:t>SDN/NFV</a:t>
              </a:r>
              <a:br>
                <a:rPr lang="en-GB" sz="800" b="1" dirty="0" smtClean="0">
                  <a:latin typeface="Vodafone ExB" panose="020B0503060202020204" pitchFamily="34" charset="0"/>
                </a:rPr>
              </a:br>
              <a:r>
                <a:rPr lang="en-GB" sz="800" b="1" dirty="0" smtClean="0">
                  <a:latin typeface="Vodafone ExB" panose="020B0503060202020204" pitchFamily="34" charset="0"/>
                </a:rPr>
                <a:t>Automation</a:t>
              </a:r>
            </a:p>
          </p:txBody>
        </p:sp>
      </p:grpSp>
    </p:spTree>
    <p:extLst>
      <p:ext uri="{BB962C8B-B14F-4D97-AF65-F5344CB8AC3E}">
        <p14:creationId xmlns:p14="http://schemas.microsoft.com/office/powerpoint/2010/main" val="316810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567551" y="1615777"/>
            <a:ext cx="7236939"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2" name="Straight Connector 71"/>
          <p:cNvCxnSpPr/>
          <p:nvPr/>
        </p:nvCxnSpPr>
        <p:spPr>
          <a:xfrm>
            <a:off x="581174" y="4367114"/>
            <a:ext cx="7236939"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 name="Straight Connector 3"/>
          <p:cNvCxnSpPr/>
          <p:nvPr/>
        </p:nvCxnSpPr>
        <p:spPr>
          <a:xfrm>
            <a:off x="568831" y="1955153"/>
            <a:ext cx="7236939"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539995" y="2545041"/>
            <a:ext cx="7236939"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a:off x="539995" y="3157072"/>
            <a:ext cx="7236939"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a:off x="584200" y="3753896"/>
            <a:ext cx="7236939"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Rounded Rectangle 9"/>
          <p:cNvSpPr/>
          <p:nvPr/>
        </p:nvSpPr>
        <p:spPr>
          <a:xfrm>
            <a:off x="4055764" y="926123"/>
            <a:ext cx="963827" cy="4087311"/>
          </a:xfrm>
          <a:prstGeom prst="roundRect">
            <a:avLst/>
          </a:prstGeom>
          <a:solidFill>
            <a:srgbClr val="FFC00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t" anchorCtr="0">
            <a:noAutofit/>
          </a:bodyPr>
          <a:lstStyle/>
          <a:p>
            <a:pPr algn="ctr" defTabSz="444500">
              <a:lnSpc>
                <a:spcPct val="90000"/>
              </a:lnSpc>
              <a:spcBef>
                <a:spcPct val="0"/>
              </a:spcBef>
              <a:spcAft>
                <a:spcPct val="35000"/>
              </a:spcAft>
            </a:pPr>
            <a:r>
              <a:rPr lang="en-GB" sz="1400" kern="1200" dirty="0" smtClean="0">
                <a:solidFill>
                  <a:schemeClr val="bg1"/>
                </a:solidFill>
                <a:latin typeface="Vodafone Rg" pitchFamily="34" charset="0"/>
                <a:ea typeface="+mn-ea"/>
                <a:cs typeface="+mn-cs"/>
              </a:rPr>
              <a:t>Virtualised</a:t>
            </a:r>
            <a:endParaRPr lang="en-GB" sz="1400" kern="1200" dirty="0">
              <a:solidFill>
                <a:schemeClr val="bg1"/>
              </a:solidFill>
              <a:latin typeface="Vodafone Rg" pitchFamily="34" charset="0"/>
              <a:ea typeface="+mn-ea"/>
              <a:cs typeface="+mn-cs"/>
            </a:endParaRPr>
          </a:p>
        </p:txBody>
      </p:sp>
      <p:sp>
        <p:nvSpPr>
          <p:cNvPr id="5" name="Title 4"/>
          <p:cNvSpPr>
            <a:spLocks noGrp="1"/>
          </p:cNvSpPr>
          <p:nvPr>
            <p:ph type="title"/>
          </p:nvPr>
        </p:nvSpPr>
        <p:spPr>
          <a:xfrm>
            <a:off x="457201" y="205979"/>
            <a:ext cx="7810716" cy="470204"/>
          </a:xfrm>
        </p:spPr>
        <p:txBody>
          <a:bodyPr/>
          <a:lstStyle/>
          <a:p>
            <a:r>
              <a:rPr lang="en-GB" dirty="0" smtClean="0"/>
              <a:t>Application Development Patterns</a:t>
            </a:r>
            <a:endParaRPr lang="en-GB" dirty="0"/>
          </a:p>
        </p:txBody>
      </p:sp>
      <p:sp>
        <p:nvSpPr>
          <p:cNvPr id="7" name="Rounded Rectangle 6"/>
          <p:cNvSpPr/>
          <p:nvPr/>
        </p:nvSpPr>
        <p:spPr>
          <a:xfrm>
            <a:off x="2776151" y="926123"/>
            <a:ext cx="963827" cy="4087311"/>
          </a:xfrm>
          <a:prstGeom prst="roundRect">
            <a:avLst/>
          </a:prstGeom>
          <a:solidFill>
            <a:srgbClr val="FF000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t" anchorCtr="0">
            <a:noAutofit/>
          </a:bodyPr>
          <a:lstStyle/>
          <a:p>
            <a:pPr algn="ctr" defTabSz="444500">
              <a:lnSpc>
                <a:spcPct val="90000"/>
              </a:lnSpc>
              <a:spcBef>
                <a:spcPct val="0"/>
              </a:spcBef>
              <a:spcAft>
                <a:spcPct val="35000"/>
              </a:spcAft>
            </a:pPr>
            <a:r>
              <a:rPr lang="en-GB" sz="1400" kern="1200" dirty="0" smtClean="0">
                <a:solidFill>
                  <a:schemeClr val="bg1"/>
                </a:solidFill>
                <a:latin typeface="Vodafone Rg" pitchFamily="34" charset="0"/>
                <a:ea typeface="+mn-ea"/>
                <a:cs typeface="+mn-cs"/>
              </a:rPr>
              <a:t>Legacy</a:t>
            </a:r>
            <a:endParaRPr lang="en-GB" sz="1400" kern="1200" dirty="0">
              <a:solidFill>
                <a:schemeClr val="bg1"/>
              </a:solidFill>
              <a:latin typeface="Vodafone Rg" pitchFamily="34" charset="0"/>
              <a:ea typeface="+mn-ea"/>
              <a:cs typeface="+mn-cs"/>
            </a:endParaRPr>
          </a:p>
        </p:txBody>
      </p:sp>
      <p:sp>
        <p:nvSpPr>
          <p:cNvPr id="8" name="Rounded Rectangle 7"/>
          <p:cNvSpPr/>
          <p:nvPr/>
        </p:nvSpPr>
        <p:spPr>
          <a:xfrm>
            <a:off x="6614989" y="926124"/>
            <a:ext cx="963827" cy="4087310"/>
          </a:xfrm>
          <a:prstGeom prst="roundRect">
            <a:avLst/>
          </a:prstGeom>
          <a:solidFill>
            <a:srgbClr val="00B05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t" anchorCtr="0">
            <a:noAutofit/>
          </a:bodyPr>
          <a:lstStyle/>
          <a:p>
            <a:pPr algn="ctr" defTabSz="444500">
              <a:lnSpc>
                <a:spcPct val="90000"/>
              </a:lnSpc>
              <a:spcBef>
                <a:spcPct val="0"/>
              </a:spcBef>
              <a:spcAft>
                <a:spcPct val="35000"/>
              </a:spcAft>
            </a:pPr>
            <a:r>
              <a:rPr lang="en-GB" sz="1400" dirty="0" smtClean="0">
                <a:solidFill>
                  <a:schemeClr val="bg1"/>
                </a:solidFill>
                <a:latin typeface="Vodafone Rg" pitchFamily="34" charset="0"/>
              </a:rPr>
              <a:t>Cloud Native</a:t>
            </a:r>
            <a:endParaRPr lang="en-GB" sz="1400" kern="1200" dirty="0">
              <a:solidFill>
                <a:schemeClr val="bg1"/>
              </a:solidFill>
              <a:latin typeface="Vodafone Rg" pitchFamily="34" charset="0"/>
            </a:endParaRPr>
          </a:p>
        </p:txBody>
      </p:sp>
      <p:sp>
        <p:nvSpPr>
          <p:cNvPr id="9" name="Rounded Rectangle 8"/>
          <p:cNvSpPr/>
          <p:nvPr/>
        </p:nvSpPr>
        <p:spPr>
          <a:xfrm>
            <a:off x="5317507" y="926124"/>
            <a:ext cx="963827" cy="4087310"/>
          </a:xfrm>
          <a:prstGeom prst="roundRect">
            <a:avLst/>
          </a:prstGeom>
          <a:solidFill>
            <a:srgbClr val="92D05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t" anchorCtr="0">
            <a:noAutofit/>
          </a:bodyPr>
          <a:lstStyle/>
          <a:p>
            <a:pPr algn="ctr" defTabSz="444500">
              <a:lnSpc>
                <a:spcPct val="90000"/>
              </a:lnSpc>
              <a:spcBef>
                <a:spcPct val="0"/>
              </a:spcBef>
              <a:spcAft>
                <a:spcPct val="35000"/>
              </a:spcAft>
            </a:pPr>
            <a:r>
              <a:rPr lang="en-GB" sz="1400" kern="1200" dirty="0" smtClean="0">
                <a:solidFill>
                  <a:schemeClr val="bg1"/>
                </a:solidFill>
                <a:latin typeface="Vodafone Rg" pitchFamily="34" charset="0"/>
                <a:ea typeface="+mn-ea"/>
                <a:cs typeface="+mn-cs"/>
              </a:rPr>
              <a:t>Cloud Ready</a:t>
            </a:r>
            <a:endParaRPr lang="en-GB" sz="1400" kern="1200" dirty="0">
              <a:solidFill>
                <a:schemeClr val="bg1"/>
              </a:solidFill>
              <a:latin typeface="Vodafone Rg" pitchFamily="34" charset="0"/>
              <a:ea typeface="+mn-ea"/>
              <a:cs typeface="+mn-cs"/>
            </a:endParaRPr>
          </a:p>
        </p:txBody>
      </p:sp>
      <p:sp>
        <p:nvSpPr>
          <p:cNvPr id="13" name="Rounded Rectangle 12"/>
          <p:cNvSpPr/>
          <p:nvPr/>
        </p:nvSpPr>
        <p:spPr>
          <a:xfrm>
            <a:off x="2844624" y="4393658"/>
            <a:ext cx="2084589"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a:solidFill>
                  <a:srgbClr val="34342B"/>
                </a:solidFill>
                <a:latin typeface="Vodafone Rg" pitchFamily="34" charset="0"/>
                <a:ea typeface="+mn-ea"/>
                <a:cs typeface="+mn-cs"/>
              </a:rPr>
              <a:t>Traditional</a:t>
            </a:r>
          </a:p>
        </p:txBody>
      </p:sp>
      <p:sp>
        <p:nvSpPr>
          <p:cNvPr id="16" name="Rounded Rectangle 15"/>
          <p:cNvSpPr/>
          <p:nvPr/>
        </p:nvSpPr>
        <p:spPr>
          <a:xfrm>
            <a:off x="2844625" y="3204745"/>
            <a:ext cx="2083614"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a:solidFill>
                  <a:srgbClr val="34342B"/>
                </a:solidFill>
                <a:latin typeface="Vodafone Rg" pitchFamily="34" charset="0"/>
                <a:ea typeface="+mn-ea"/>
                <a:cs typeface="+mn-cs"/>
              </a:rPr>
              <a:t>Manual</a:t>
            </a:r>
          </a:p>
        </p:txBody>
      </p:sp>
      <p:sp>
        <p:nvSpPr>
          <p:cNvPr id="17" name="Rounded Rectangle 16"/>
          <p:cNvSpPr/>
          <p:nvPr/>
        </p:nvSpPr>
        <p:spPr>
          <a:xfrm>
            <a:off x="5418783" y="3198911"/>
            <a:ext cx="2031469"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dirty="0">
                <a:solidFill>
                  <a:srgbClr val="34342B"/>
                </a:solidFill>
                <a:latin typeface="Vodafone Rg" pitchFamily="34" charset="0"/>
              </a:rPr>
              <a:t>Stack Automated</a:t>
            </a:r>
            <a:endParaRPr lang="en-GB" sz="1000" kern="1200" dirty="0">
              <a:solidFill>
                <a:srgbClr val="34342B"/>
              </a:solidFill>
              <a:latin typeface="Vodafone Rg" pitchFamily="34" charset="0"/>
              <a:ea typeface="+mn-ea"/>
              <a:cs typeface="+mn-cs"/>
            </a:endParaRPr>
          </a:p>
        </p:txBody>
      </p:sp>
      <p:sp>
        <p:nvSpPr>
          <p:cNvPr id="21" name="TextBox 20"/>
          <p:cNvSpPr txBox="1"/>
          <p:nvPr/>
        </p:nvSpPr>
        <p:spPr>
          <a:xfrm>
            <a:off x="584480" y="1962426"/>
            <a:ext cx="737638" cy="276999"/>
          </a:xfrm>
          <a:prstGeom prst="rect">
            <a:avLst/>
          </a:prstGeom>
        </p:spPr>
        <p:txBody>
          <a:bodyPr wrap="none" lIns="0" tIns="0" rIns="0" bIns="0" rtlCol="0">
            <a:spAutoFit/>
          </a:bodyPr>
          <a:lstStyle/>
          <a:p>
            <a:pPr marL="0" indent="0">
              <a:buFont typeface="Arial" pitchFamily="34" charset="0"/>
              <a:buNone/>
            </a:pPr>
            <a:r>
              <a:rPr lang="en-GB" dirty="0" smtClean="0">
                <a:latin typeface="Vodafone Rg" pitchFamily="34" charset="0"/>
              </a:rPr>
              <a:t>Delivery</a:t>
            </a:r>
            <a:endParaRPr lang="en-GB" dirty="0">
              <a:latin typeface="Vodafone Rg" pitchFamily="34" charset="0"/>
            </a:endParaRPr>
          </a:p>
        </p:txBody>
      </p:sp>
      <p:sp>
        <p:nvSpPr>
          <p:cNvPr id="22" name="TextBox 21"/>
          <p:cNvSpPr txBox="1"/>
          <p:nvPr/>
        </p:nvSpPr>
        <p:spPr>
          <a:xfrm>
            <a:off x="584199" y="2554771"/>
            <a:ext cx="865365" cy="276999"/>
          </a:xfrm>
          <a:prstGeom prst="rect">
            <a:avLst/>
          </a:prstGeom>
        </p:spPr>
        <p:txBody>
          <a:bodyPr wrap="none" lIns="0" tIns="0" rIns="0" bIns="0" rtlCol="0">
            <a:spAutoFit/>
          </a:bodyPr>
          <a:lstStyle/>
          <a:p>
            <a:pPr marL="0" indent="0">
              <a:buFont typeface="Arial" pitchFamily="34" charset="0"/>
              <a:buNone/>
            </a:pPr>
            <a:r>
              <a:rPr lang="en-GB" dirty="0">
                <a:latin typeface="Vodafone Rg" pitchFamily="34" charset="0"/>
              </a:rPr>
              <a:t>Platforms</a:t>
            </a:r>
          </a:p>
        </p:txBody>
      </p:sp>
      <p:sp>
        <p:nvSpPr>
          <p:cNvPr id="29" name="Rounded Rectangle 28"/>
          <p:cNvSpPr/>
          <p:nvPr/>
        </p:nvSpPr>
        <p:spPr>
          <a:xfrm>
            <a:off x="2844624" y="3794541"/>
            <a:ext cx="2069020"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dirty="0" smtClean="0">
                <a:solidFill>
                  <a:srgbClr val="34342B"/>
                </a:solidFill>
                <a:latin typeface="Vodafone Rg" pitchFamily="34" charset="0"/>
              </a:rPr>
              <a:t>Manual</a:t>
            </a:r>
            <a:endParaRPr lang="en-GB" sz="1000" kern="1200" dirty="0">
              <a:solidFill>
                <a:srgbClr val="34342B"/>
              </a:solidFill>
              <a:latin typeface="Vodafone Rg" pitchFamily="34" charset="0"/>
              <a:ea typeface="+mn-ea"/>
              <a:cs typeface="+mn-cs"/>
            </a:endParaRPr>
          </a:p>
        </p:txBody>
      </p:sp>
      <p:sp>
        <p:nvSpPr>
          <p:cNvPr id="30" name="Rounded Rectangle 29"/>
          <p:cNvSpPr/>
          <p:nvPr/>
        </p:nvSpPr>
        <p:spPr>
          <a:xfrm>
            <a:off x="4151585" y="4082820"/>
            <a:ext cx="2032120"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dirty="0" smtClean="0">
                <a:solidFill>
                  <a:srgbClr val="34342B"/>
                </a:solidFill>
                <a:latin typeface="Vodafone Rg" pitchFamily="34" charset="0"/>
              </a:rPr>
              <a:t>Scripted</a:t>
            </a:r>
            <a:endParaRPr lang="en-GB" sz="1000" kern="1200" dirty="0">
              <a:solidFill>
                <a:srgbClr val="34342B"/>
              </a:solidFill>
              <a:latin typeface="Vodafone Rg" pitchFamily="34" charset="0"/>
              <a:ea typeface="+mn-ea"/>
              <a:cs typeface="+mn-cs"/>
            </a:endParaRPr>
          </a:p>
        </p:txBody>
      </p:sp>
      <p:sp>
        <p:nvSpPr>
          <p:cNvPr id="31" name="Rounded Rectangle 30"/>
          <p:cNvSpPr/>
          <p:nvPr/>
        </p:nvSpPr>
        <p:spPr>
          <a:xfrm>
            <a:off x="5418783" y="3783948"/>
            <a:ext cx="2031468" cy="271788"/>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a:solidFill>
                  <a:srgbClr val="34342B"/>
                </a:solidFill>
                <a:latin typeface="Vodafone Rg" pitchFamily="34" charset="0"/>
                <a:ea typeface="+mn-ea"/>
                <a:cs typeface="+mn-cs"/>
              </a:rPr>
              <a:t>Dev Ops/Autonomic</a:t>
            </a:r>
          </a:p>
        </p:txBody>
      </p:sp>
      <p:sp>
        <p:nvSpPr>
          <p:cNvPr id="33" name="TextBox 32"/>
          <p:cNvSpPr txBox="1"/>
          <p:nvPr/>
        </p:nvSpPr>
        <p:spPr>
          <a:xfrm>
            <a:off x="584199" y="3168706"/>
            <a:ext cx="1771254" cy="276999"/>
          </a:xfrm>
          <a:prstGeom prst="rect">
            <a:avLst/>
          </a:prstGeom>
        </p:spPr>
        <p:txBody>
          <a:bodyPr wrap="none" lIns="0" tIns="0" rIns="0" bIns="0" rtlCol="0">
            <a:spAutoFit/>
          </a:bodyPr>
          <a:lstStyle/>
          <a:p>
            <a:pPr marL="0" indent="0">
              <a:buFont typeface="Arial" pitchFamily="34" charset="0"/>
              <a:buNone/>
            </a:pPr>
            <a:r>
              <a:rPr lang="en-GB" dirty="0">
                <a:latin typeface="Vodafone Rg" pitchFamily="34" charset="0"/>
              </a:rPr>
              <a:t>Deployment Model </a:t>
            </a:r>
          </a:p>
        </p:txBody>
      </p:sp>
      <p:sp>
        <p:nvSpPr>
          <p:cNvPr id="43" name="Rounded Rectangle 15"/>
          <p:cNvSpPr/>
          <p:nvPr/>
        </p:nvSpPr>
        <p:spPr>
          <a:xfrm>
            <a:off x="4151585" y="3482113"/>
            <a:ext cx="2032120"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a:solidFill>
                  <a:srgbClr val="34342B"/>
                </a:solidFill>
                <a:latin typeface="Vodafone Rg" pitchFamily="34" charset="0"/>
                <a:ea typeface="+mn-ea"/>
                <a:cs typeface="+mn-cs"/>
              </a:rPr>
              <a:t>OS Automated</a:t>
            </a:r>
          </a:p>
        </p:txBody>
      </p:sp>
      <p:sp>
        <p:nvSpPr>
          <p:cNvPr id="53" name="TextBox 52"/>
          <p:cNvSpPr txBox="1"/>
          <p:nvPr/>
        </p:nvSpPr>
        <p:spPr>
          <a:xfrm>
            <a:off x="584199" y="3763100"/>
            <a:ext cx="1334596" cy="276999"/>
          </a:xfrm>
          <a:prstGeom prst="rect">
            <a:avLst/>
          </a:prstGeom>
        </p:spPr>
        <p:txBody>
          <a:bodyPr wrap="none" lIns="0" tIns="0" rIns="0" bIns="0" rtlCol="0">
            <a:spAutoFit/>
          </a:bodyPr>
          <a:lstStyle/>
          <a:p>
            <a:pPr marL="0" indent="0">
              <a:buFont typeface="Arial" pitchFamily="34" charset="0"/>
              <a:buNone/>
            </a:pPr>
            <a:r>
              <a:rPr lang="en-GB" dirty="0">
                <a:latin typeface="Vodafone Rg" pitchFamily="34" charset="0"/>
              </a:rPr>
              <a:t>Operate Model</a:t>
            </a:r>
          </a:p>
        </p:txBody>
      </p:sp>
      <p:sp>
        <p:nvSpPr>
          <p:cNvPr id="54" name="Rounded Rectangle 17"/>
          <p:cNvSpPr/>
          <p:nvPr/>
        </p:nvSpPr>
        <p:spPr>
          <a:xfrm>
            <a:off x="2844663" y="2608278"/>
            <a:ext cx="790829"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a:solidFill>
                  <a:srgbClr val="34342B"/>
                </a:solidFill>
                <a:latin typeface="Vodafone Rg" pitchFamily="34" charset="0"/>
                <a:ea typeface="+mn-ea"/>
                <a:cs typeface="+mn-cs"/>
              </a:rPr>
              <a:t>Physical DC</a:t>
            </a:r>
          </a:p>
        </p:txBody>
      </p:sp>
      <p:sp>
        <p:nvSpPr>
          <p:cNvPr id="55" name="Rounded Rectangle 17"/>
          <p:cNvSpPr/>
          <p:nvPr/>
        </p:nvSpPr>
        <p:spPr>
          <a:xfrm>
            <a:off x="4151585" y="2605872"/>
            <a:ext cx="776654"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a:solidFill>
                  <a:srgbClr val="34342B"/>
                </a:solidFill>
                <a:latin typeface="Vodafone Rg" pitchFamily="34" charset="0"/>
                <a:ea typeface="+mn-ea"/>
                <a:cs typeface="+mn-cs"/>
              </a:rPr>
              <a:t>VMWare DC</a:t>
            </a:r>
          </a:p>
        </p:txBody>
      </p:sp>
      <p:sp>
        <p:nvSpPr>
          <p:cNvPr id="56" name="Rounded Rectangle 17"/>
          <p:cNvSpPr/>
          <p:nvPr/>
        </p:nvSpPr>
        <p:spPr>
          <a:xfrm>
            <a:off x="5418782" y="2605873"/>
            <a:ext cx="2031469"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err="1">
                <a:solidFill>
                  <a:srgbClr val="34342B"/>
                </a:solidFill>
                <a:latin typeface="Vodafone Rg" pitchFamily="34" charset="0"/>
                <a:ea typeface="+mn-ea"/>
                <a:cs typeface="+mn-cs"/>
              </a:rPr>
              <a:t>Openstack</a:t>
            </a:r>
            <a:r>
              <a:rPr lang="en-GB" sz="1000" kern="1200" dirty="0">
                <a:solidFill>
                  <a:srgbClr val="34342B"/>
                </a:solidFill>
                <a:latin typeface="Vodafone Rg" pitchFamily="34" charset="0"/>
                <a:ea typeface="+mn-ea"/>
                <a:cs typeface="+mn-cs"/>
              </a:rPr>
              <a:t> DC</a:t>
            </a:r>
          </a:p>
        </p:txBody>
      </p:sp>
      <p:sp>
        <p:nvSpPr>
          <p:cNvPr id="68" name="Rounded Rectangle 67"/>
          <p:cNvSpPr/>
          <p:nvPr/>
        </p:nvSpPr>
        <p:spPr>
          <a:xfrm>
            <a:off x="2844624" y="1994564"/>
            <a:ext cx="2083615"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Waterfall</a:t>
            </a:r>
            <a:endParaRPr lang="en-GB" sz="1000" kern="1200" dirty="0">
              <a:solidFill>
                <a:srgbClr val="34342B"/>
              </a:solidFill>
              <a:latin typeface="Vodafone Rg" pitchFamily="34" charset="0"/>
              <a:ea typeface="+mn-ea"/>
              <a:cs typeface="+mn-cs"/>
            </a:endParaRPr>
          </a:p>
        </p:txBody>
      </p:sp>
      <p:sp>
        <p:nvSpPr>
          <p:cNvPr id="69" name="Rounded Rectangle 68"/>
          <p:cNvSpPr/>
          <p:nvPr/>
        </p:nvSpPr>
        <p:spPr>
          <a:xfrm>
            <a:off x="4151586" y="2262907"/>
            <a:ext cx="3298682"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Agile</a:t>
            </a:r>
            <a:endParaRPr lang="en-GB" sz="1000" kern="1200" dirty="0">
              <a:solidFill>
                <a:srgbClr val="34342B"/>
              </a:solidFill>
              <a:latin typeface="Vodafone Rg" pitchFamily="34" charset="0"/>
              <a:ea typeface="+mn-ea"/>
              <a:cs typeface="+mn-cs"/>
            </a:endParaRPr>
          </a:p>
        </p:txBody>
      </p:sp>
      <p:sp>
        <p:nvSpPr>
          <p:cNvPr id="70" name="Rounded Rectangle 69"/>
          <p:cNvSpPr/>
          <p:nvPr/>
        </p:nvSpPr>
        <p:spPr>
          <a:xfrm>
            <a:off x="5418783" y="1989113"/>
            <a:ext cx="2031469"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DevOps</a:t>
            </a:r>
            <a:endParaRPr lang="en-GB" sz="1000" kern="1200" dirty="0">
              <a:solidFill>
                <a:srgbClr val="34342B"/>
              </a:solidFill>
              <a:latin typeface="Vodafone Rg" pitchFamily="34" charset="0"/>
              <a:ea typeface="+mn-ea"/>
              <a:cs typeface="+mn-cs"/>
            </a:endParaRPr>
          </a:p>
        </p:txBody>
      </p:sp>
      <p:sp>
        <p:nvSpPr>
          <p:cNvPr id="71" name="Rounded Rectangle 17"/>
          <p:cNvSpPr/>
          <p:nvPr/>
        </p:nvSpPr>
        <p:spPr>
          <a:xfrm>
            <a:off x="4151585" y="2880094"/>
            <a:ext cx="3305947"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Public Cloud Providers</a:t>
            </a:r>
            <a:endParaRPr lang="en-GB" sz="1000" kern="1200" dirty="0">
              <a:solidFill>
                <a:srgbClr val="34342B"/>
              </a:solidFill>
              <a:latin typeface="Vodafone Rg" pitchFamily="34" charset="0"/>
              <a:ea typeface="+mn-ea"/>
              <a:cs typeface="+mn-cs"/>
            </a:endParaRPr>
          </a:p>
        </p:txBody>
      </p:sp>
      <p:sp>
        <p:nvSpPr>
          <p:cNvPr id="73" name="TextBox 72"/>
          <p:cNvSpPr txBox="1"/>
          <p:nvPr/>
        </p:nvSpPr>
        <p:spPr>
          <a:xfrm>
            <a:off x="581173" y="4368634"/>
            <a:ext cx="1050672" cy="276999"/>
          </a:xfrm>
          <a:prstGeom prst="rect">
            <a:avLst/>
          </a:prstGeom>
        </p:spPr>
        <p:txBody>
          <a:bodyPr wrap="none" lIns="0" tIns="0" rIns="0" bIns="0" rtlCol="0">
            <a:spAutoFit/>
          </a:bodyPr>
          <a:lstStyle/>
          <a:p>
            <a:pPr marL="0" indent="0">
              <a:buFont typeface="Arial" pitchFamily="34" charset="0"/>
              <a:buNone/>
            </a:pPr>
            <a:r>
              <a:rPr lang="en-GB" dirty="0" smtClean="0">
                <a:latin typeface="Vodafone Rg" pitchFamily="34" charset="0"/>
              </a:rPr>
              <a:t>DC Services</a:t>
            </a:r>
            <a:endParaRPr lang="en-GB" dirty="0">
              <a:latin typeface="Vodafone Rg" pitchFamily="34" charset="0"/>
            </a:endParaRPr>
          </a:p>
        </p:txBody>
      </p:sp>
      <p:sp>
        <p:nvSpPr>
          <p:cNvPr id="74" name="Rounded Rectangle 73"/>
          <p:cNvSpPr/>
          <p:nvPr/>
        </p:nvSpPr>
        <p:spPr>
          <a:xfrm>
            <a:off x="4161162" y="4675113"/>
            <a:ext cx="3296370"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dirty="0" smtClean="0">
                <a:solidFill>
                  <a:srgbClr val="34342B"/>
                </a:solidFill>
                <a:latin typeface="Vodafone Rg" pitchFamily="34" charset="0"/>
              </a:rPr>
              <a:t>“</a:t>
            </a:r>
            <a:r>
              <a:rPr lang="en-GB" sz="1000" dirty="0" err="1" smtClean="0">
                <a:solidFill>
                  <a:srgbClr val="34342B"/>
                </a:solidFill>
                <a:latin typeface="Vodafone Rg" pitchFamily="34" charset="0"/>
              </a:rPr>
              <a:t>X”aa</a:t>
            </a:r>
            <a:r>
              <a:rPr lang="en-GB" sz="1000" kern="1200" dirty="0" err="1" smtClean="0">
                <a:solidFill>
                  <a:srgbClr val="34342B"/>
                </a:solidFill>
                <a:latin typeface="Vodafone Rg" pitchFamily="34" charset="0"/>
                <a:ea typeface="+mn-ea"/>
                <a:cs typeface="+mn-cs"/>
              </a:rPr>
              <a:t>S</a:t>
            </a:r>
            <a:endParaRPr lang="en-GB" sz="1000" kern="1200" dirty="0">
              <a:solidFill>
                <a:srgbClr val="34342B"/>
              </a:solidFill>
              <a:latin typeface="Vodafone Rg" pitchFamily="34" charset="0"/>
              <a:ea typeface="+mn-ea"/>
              <a:cs typeface="+mn-cs"/>
            </a:endParaRPr>
          </a:p>
        </p:txBody>
      </p:sp>
      <p:sp>
        <p:nvSpPr>
          <p:cNvPr id="34" name="TextBox 33"/>
          <p:cNvSpPr txBox="1"/>
          <p:nvPr/>
        </p:nvSpPr>
        <p:spPr>
          <a:xfrm>
            <a:off x="583200" y="1623050"/>
            <a:ext cx="2054345" cy="276999"/>
          </a:xfrm>
          <a:prstGeom prst="rect">
            <a:avLst/>
          </a:prstGeom>
        </p:spPr>
        <p:txBody>
          <a:bodyPr wrap="none" lIns="0" tIns="0" rIns="0" bIns="0" rtlCol="0">
            <a:spAutoFit/>
          </a:bodyPr>
          <a:lstStyle/>
          <a:p>
            <a:pPr marL="0" indent="0">
              <a:buFont typeface="Arial" pitchFamily="34" charset="0"/>
              <a:buNone/>
            </a:pPr>
            <a:r>
              <a:rPr lang="en-GB" dirty="0" smtClean="0">
                <a:latin typeface="Vodafone Rg" pitchFamily="34" charset="0"/>
              </a:rPr>
              <a:t>Application Behaviours</a:t>
            </a:r>
            <a:endParaRPr lang="en-GB" dirty="0">
              <a:latin typeface="Vodafone Rg" pitchFamily="34" charset="0"/>
            </a:endParaRPr>
          </a:p>
        </p:txBody>
      </p:sp>
      <p:sp>
        <p:nvSpPr>
          <p:cNvPr id="37" name="Rounded Rectangle 36"/>
          <p:cNvSpPr/>
          <p:nvPr/>
        </p:nvSpPr>
        <p:spPr>
          <a:xfrm>
            <a:off x="2843345" y="1655188"/>
            <a:ext cx="792148"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Legacy</a:t>
            </a:r>
            <a:endParaRPr lang="en-GB" sz="1000" kern="1200" dirty="0">
              <a:solidFill>
                <a:srgbClr val="34342B"/>
              </a:solidFill>
              <a:latin typeface="Vodafone Rg" pitchFamily="34" charset="0"/>
              <a:ea typeface="+mn-ea"/>
              <a:cs typeface="+mn-cs"/>
            </a:endParaRPr>
          </a:p>
        </p:txBody>
      </p:sp>
      <p:sp>
        <p:nvSpPr>
          <p:cNvPr id="39" name="Rounded Rectangle 38"/>
          <p:cNvSpPr/>
          <p:nvPr/>
        </p:nvSpPr>
        <p:spPr>
          <a:xfrm>
            <a:off x="4151586" y="1649737"/>
            <a:ext cx="2032120"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Cloud Ready</a:t>
            </a:r>
            <a:endParaRPr lang="en-GB" sz="1000" kern="1200" dirty="0">
              <a:solidFill>
                <a:srgbClr val="34342B"/>
              </a:solidFill>
              <a:latin typeface="Vodafone Rg" pitchFamily="34" charset="0"/>
              <a:ea typeface="+mn-ea"/>
              <a:cs typeface="+mn-cs"/>
            </a:endParaRPr>
          </a:p>
        </p:txBody>
      </p:sp>
      <p:sp>
        <p:nvSpPr>
          <p:cNvPr id="40" name="Rounded Rectangle 39"/>
          <p:cNvSpPr/>
          <p:nvPr/>
        </p:nvSpPr>
        <p:spPr>
          <a:xfrm>
            <a:off x="6708160" y="1648188"/>
            <a:ext cx="756061"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Cloud Native</a:t>
            </a:r>
            <a:endParaRPr lang="en-GB" sz="1000" kern="1200" dirty="0">
              <a:solidFill>
                <a:srgbClr val="34342B"/>
              </a:solidFill>
              <a:latin typeface="Vodafone Rg" pitchFamily="34" charset="0"/>
              <a:ea typeface="+mn-ea"/>
              <a:cs typeface="+mn-cs"/>
            </a:endParaRPr>
          </a:p>
        </p:txBody>
      </p:sp>
      <p:sp>
        <p:nvSpPr>
          <p:cNvPr id="3" name="Rounded Rectangle 2"/>
          <p:cNvSpPr/>
          <p:nvPr/>
        </p:nvSpPr>
        <p:spPr>
          <a:xfrm>
            <a:off x="496955" y="1604144"/>
            <a:ext cx="7347290" cy="350572"/>
          </a:xfrm>
          <a:prstGeom prst="roundRect">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GB" sz="1000" kern="1200" dirty="0" smtClean="0">
              <a:solidFill>
                <a:srgbClr val="34342B"/>
              </a:solidFill>
              <a:latin typeface="Vodafone Rg" pitchFamily="34" charset="0"/>
              <a:ea typeface="+mn-ea"/>
              <a:cs typeface="+mn-cs"/>
            </a:endParaRPr>
          </a:p>
        </p:txBody>
      </p:sp>
    </p:spTree>
    <p:extLst>
      <p:ext uri="{BB962C8B-B14F-4D97-AF65-F5344CB8AC3E}">
        <p14:creationId xmlns:p14="http://schemas.microsoft.com/office/powerpoint/2010/main" val="135358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83918" y="1381798"/>
            <a:ext cx="7236939"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583918" y="1669689"/>
            <a:ext cx="7236939"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a:off x="583918" y="2027491"/>
            <a:ext cx="7236939"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a:off x="583918" y="2358785"/>
            <a:ext cx="7236939"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Rounded Rectangle 9"/>
          <p:cNvSpPr/>
          <p:nvPr/>
        </p:nvSpPr>
        <p:spPr>
          <a:xfrm>
            <a:off x="4055764" y="926123"/>
            <a:ext cx="2225570" cy="4087311"/>
          </a:xfrm>
          <a:prstGeom prst="roundRect">
            <a:avLst>
              <a:gd name="adj" fmla="val 6654"/>
            </a:avLst>
          </a:prstGeom>
          <a:gradFill flip="none" rotWithShape="1">
            <a:gsLst>
              <a:gs pos="0">
                <a:srgbClr val="FFC000">
                  <a:alpha val="90000"/>
                </a:srgbClr>
              </a:gs>
              <a:gs pos="100000">
                <a:srgbClr val="92D050">
                  <a:alpha val="90000"/>
                </a:srgbClr>
              </a:gs>
            </a:gsLst>
            <a:lin ang="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t" anchorCtr="0">
            <a:noAutofit/>
          </a:bodyPr>
          <a:lstStyle/>
          <a:p>
            <a:pPr algn="ctr" defTabSz="444500">
              <a:lnSpc>
                <a:spcPct val="90000"/>
              </a:lnSpc>
              <a:spcBef>
                <a:spcPct val="0"/>
              </a:spcBef>
              <a:spcAft>
                <a:spcPct val="35000"/>
              </a:spcAft>
            </a:pPr>
            <a:r>
              <a:rPr lang="en-GB" sz="1600" kern="1200" dirty="0" smtClean="0">
                <a:solidFill>
                  <a:schemeClr val="bg1"/>
                </a:solidFill>
                <a:latin typeface="Vodafone Rg" pitchFamily="34" charset="0"/>
                <a:ea typeface="+mn-ea"/>
                <a:cs typeface="+mn-cs"/>
              </a:rPr>
              <a:t>Virtualised / Cloud Ready</a:t>
            </a:r>
            <a:endParaRPr lang="en-GB" sz="1600" kern="1200" dirty="0">
              <a:solidFill>
                <a:schemeClr val="bg1"/>
              </a:solidFill>
              <a:latin typeface="Vodafone Rg" pitchFamily="34" charset="0"/>
              <a:ea typeface="+mn-ea"/>
              <a:cs typeface="+mn-cs"/>
            </a:endParaRPr>
          </a:p>
        </p:txBody>
      </p:sp>
      <p:sp>
        <p:nvSpPr>
          <p:cNvPr id="5" name="Title 4"/>
          <p:cNvSpPr>
            <a:spLocks noGrp="1"/>
          </p:cNvSpPr>
          <p:nvPr>
            <p:ph type="title" idx="4294967295"/>
          </p:nvPr>
        </p:nvSpPr>
        <p:spPr>
          <a:xfrm>
            <a:off x="362139" y="281347"/>
            <a:ext cx="7810500" cy="876300"/>
          </a:xfrm>
        </p:spPr>
        <p:txBody>
          <a:bodyPr/>
          <a:lstStyle/>
          <a:p>
            <a:r>
              <a:rPr lang="en-GB" dirty="0" smtClean="0"/>
              <a:t>Application Behaviour Patterns</a:t>
            </a:r>
            <a:endParaRPr lang="en-GB" dirty="0"/>
          </a:p>
        </p:txBody>
      </p:sp>
      <p:sp>
        <p:nvSpPr>
          <p:cNvPr id="7" name="Rounded Rectangle 6"/>
          <p:cNvSpPr/>
          <p:nvPr/>
        </p:nvSpPr>
        <p:spPr>
          <a:xfrm>
            <a:off x="2776151" y="926123"/>
            <a:ext cx="963827" cy="4087311"/>
          </a:xfrm>
          <a:prstGeom prst="roundRect">
            <a:avLst/>
          </a:prstGeom>
          <a:solidFill>
            <a:srgbClr val="FF000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t" anchorCtr="0">
            <a:noAutofit/>
          </a:bodyPr>
          <a:lstStyle/>
          <a:p>
            <a:pPr algn="ctr" defTabSz="444500">
              <a:lnSpc>
                <a:spcPct val="90000"/>
              </a:lnSpc>
              <a:spcBef>
                <a:spcPct val="0"/>
              </a:spcBef>
              <a:spcAft>
                <a:spcPct val="35000"/>
              </a:spcAft>
            </a:pPr>
            <a:r>
              <a:rPr lang="en-GB" dirty="0" smtClean="0">
                <a:solidFill>
                  <a:schemeClr val="bg1"/>
                </a:solidFill>
                <a:latin typeface="Vodafone Rg" pitchFamily="34" charset="0"/>
              </a:rPr>
              <a:t>Legacy</a:t>
            </a:r>
            <a:endParaRPr lang="en-GB" kern="1200" dirty="0">
              <a:solidFill>
                <a:schemeClr val="bg1"/>
              </a:solidFill>
              <a:latin typeface="Vodafone Rg" pitchFamily="34" charset="0"/>
            </a:endParaRPr>
          </a:p>
        </p:txBody>
      </p:sp>
      <p:sp>
        <p:nvSpPr>
          <p:cNvPr id="8" name="Rounded Rectangle 7"/>
          <p:cNvSpPr/>
          <p:nvPr/>
        </p:nvSpPr>
        <p:spPr>
          <a:xfrm>
            <a:off x="6614989" y="926124"/>
            <a:ext cx="963827" cy="4087310"/>
          </a:xfrm>
          <a:prstGeom prst="roundRect">
            <a:avLst/>
          </a:prstGeom>
          <a:solidFill>
            <a:srgbClr val="00B05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t" anchorCtr="0">
            <a:noAutofit/>
          </a:bodyPr>
          <a:lstStyle/>
          <a:p>
            <a:pPr algn="ctr" defTabSz="444500">
              <a:lnSpc>
                <a:spcPct val="90000"/>
              </a:lnSpc>
              <a:spcBef>
                <a:spcPct val="0"/>
              </a:spcBef>
              <a:spcAft>
                <a:spcPct val="35000"/>
              </a:spcAft>
            </a:pPr>
            <a:r>
              <a:rPr lang="en-GB" sz="1400" dirty="0" smtClean="0">
                <a:solidFill>
                  <a:schemeClr val="bg1"/>
                </a:solidFill>
                <a:latin typeface="Vodafone Rg" pitchFamily="34" charset="0"/>
              </a:rPr>
              <a:t>Cloud Native</a:t>
            </a:r>
            <a:endParaRPr lang="en-GB" sz="1400" kern="1200" dirty="0">
              <a:solidFill>
                <a:schemeClr val="bg1"/>
              </a:solidFill>
              <a:latin typeface="Vodafone Rg" pitchFamily="34" charset="0"/>
            </a:endParaRPr>
          </a:p>
        </p:txBody>
      </p:sp>
      <p:sp>
        <p:nvSpPr>
          <p:cNvPr id="16" name="Rounded Rectangle 15"/>
          <p:cNvSpPr/>
          <p:nvPr/>
        </p:nvSpPr>
        <p:spPr>
          <a:xfrm>
            <a:off x="2843566" y="1407237"/>
            <a:ext cx="2180005"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a:solidFill>
                  <a:srgbClr val="34342B"/>
                </a:solidFill>
                <a:latin typeface="Vodafone Rg" pitchFamily="34" charset="0"/>
                <a:ea typeface="+mn-ea"/>
                <a:cs typeface="+mn-cs"/>
              </a:rPr>
              <a:t>Manual</a:t>
            </a:r>
          </a:p>
        </p:txBody>
      </p:sp>
      <p:sp>
        <p:nvSpPr>
          <p:cNvPr id="17" name="Rounded Rectangle 16"/>
          <p:cNvSpPr/>
          <p:nvPr/>
        </p:nvSpPr>
        <p:spPr>
          <a:xfrm>
            <a:off x="5112689" y="2064324"/>
            <a:ext cx="1079530"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dirty="0" smtClean="0">
                <a:solidFill>
                  <a:srgbClr val="34342B"/>
                </a:solidFill>
                <a:latin typeface="Vodafone Rg" pitchFamily="34" charset="0"/>
              </a:rPr>
              <a:t>Automatic /Scripted</a:t>
            </a:r>
            <a:endParaRPr lang="en-GB" sz="1000" kern="1200" dirty="0">
              <a:solidFill>
                <a:srgbClr val="34342B"/>
              </a:solidFill>
              <a:latin typeface="Vodafone Rg" pitchFamily="34" charset="0"/>
              <a:ea typeface="+mn-ea"/>
              <a:cs typeface="+mn-cs"/>
            </a:endParaRPr>
          </a:p>
        </p:txBody>
      </p:sp>
      <p:sp>
        <p:nvSpPr>
          <p:cNvPr id="21" name="TextBox 20"/>
          <p:cNvSpPr txBox="1"/>
          <p:nvPr/>
        </p:nvSpPr>
        <p:spPr>
          <a:xfrm>
            <a:off x="584480" y="1381990"/>
            <a:ext cx="1009892" cy="276999"/>
          </a:xfrm>
          <a:prstGeom prst="rect">
            <a:avLst/>
          </a:prstGeom>
        </p:spPr>
        <p:txBody>
          <a:bodyPr wrap="none" lIns="0" tIns="0" rIns="0" bIns="0" rtlCol="0">
            <a:spAutoFit/>
          </a:bodyPr>
          <a:lstStyle/>
          <a:p>
            <a:pPr marL="0" indent="0">
              <a:buFont typeface="Arial" pitchFamily="34" charset="0"/>
              <a:buNone/>
            </a:pPr>
            <a:r>
              <a:rPr lang="en-GB" dirty="0" smtClean="0">
                <a:latin typeface="Vodafone Rg" pitchFamily="34" charset="0"/>
              </a:rPr>
              <a:t>Installation</a:t>
            </a:r>
            <a:endParaRPr lang="en-GB" dirty="0">
              <a:latin typeface="Vodafone Rg" pitchFamily="34" charset="0"/>
            </a:endParaRPr>
          </a:p>
        </p:txBody>
      </p:sp>
      <p:sp>
        <p:nvSpPr>
          <p:cNvPr id="22" name="TextBox 21"/>
          <p:cNvSpPr txBox="1"/>
          <p:nvPr/>
        </p:nvSpPr>
        <p:spPr>
          <a:xfrm>
            <a:off x="584199" y="1692102"/>
            <a:ext cx="1589859" cy="276999"/>
          </a:xfrm>
          <a:prstGeom prst="rect">
            <a:avLst/>
          </a:prstGeom>
        </p:spPr>
        <p:txBody>
          <a:bodyPr wrap="none" lIns="0" tIns="0" rIns="0" bIns="0" rtlCol="0">
            <a:spAutoFit/>
          </a:bodyPr>
          <a:lstStyle/>
          <a:p>
            <a:pPr marL="0" indent="0">
              <a:buFont typeface="Arial" pitchFamily="34" charset="0"/>
              <a:buNone/>
            </a:pPr>
            <a:r>
              <a:rPr lang="en-GB" dirty="0" smtClean="0">
                <a:latin typeface="Vodafone Rg" pitchFamily="34" charset="0"/>
              </a:rPr>
              <a:t>Architecture style</a:t>
            </a:r>
            <a:endParaRPr lang="en-GB" dirty="0">
              <a:latin typeface="Vodafone Rg" pitchFamily="34" charset="0"/>
            </a:endParaRPr>
          </a:p>
        </p:txBody>
      </p:sp>
      <p:sp>
        <p:nvSpPr>
          <p:cNvPr id="29" name="Rounded Rectangle 28"/>
          <p:cNvSpPr/>
          <p:nvPr/>
        </p:nvSpPr>
        <p:spPr>
          <a:xfrm>
            <a:off x="2844623" y="2431632"/>
            <a:ext cx="2178950"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dirty="0" smtClean="0">
                <a:solidFill>
                  <a:srgbClr val="34342B"/>
                </a:solidFill>
                <a:latin typeface="Vodafone Rg" pitchFamily="34" charset="0"/>
              </a:rPr>
              <a:t>Manually governed</a:t>
            </a:r>
            <a:endParaRPr lang="en-GB" sz="1000" kern="1200" dirty="0">
              <a:solidFill>
                <a:srgbClr val="34342B"/>
              </a:solidFill>
              <a:latin typeface="Vodafone Rg" pitchFamily="34" charset="0"/>
              <a:ea typeface="+mn-ea"/>
              <a:cs typeface="+mn-cs"/>
            </a:endParaRPr>
          </a:p>
        </p:txBody>
      </p:sp>
      <p:sp>
        <p:nvSpPr>
          <p:cNvPr id="30" name="Rounded Rectangle 29"/>
          <p:cNvSpPr/>
          <p:nvPr/>
        </p:nvSpPr>
        <p:spPr>
          <a:xfrm>
            <a:off x="5112688" y="1391147"/>
            <a:ext cx="1079531"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dirty="0" smtClean="0">
                <a:solidFill>
                  <a:srgbClr val="34342B"/>
                </a:solidFill>
                <a:latin typeface="Vodafone Rg" pitchFamily="34" charset="0"/>
              </a:rPr>
              <a:t>Automated/Scripted</a:t>
            </a:r>
            <a:endParaRPr lang="en-GB" sz="1000" kern="1200" dirty="0">
              <a:solidFill>
                <a:srgbClr val="34342B"/>
              </a:solidFill>
              <a:latin typeface="Vodafone Rg" pitchFamily="34" charset="0"/>
              <a:ea typeface="+mn-ea"/>
              <a:cs typeface="+mn-cs"/>
            </a:endParaRPr>
          </a:p>
        </p:txBody>
      </p:sp>
      <p:sp>
        <p:nvSpPr>
          <p:cNvPr id="31" name="Rounded Rectangle 30"/>
          <p:cNvSpPr/>
          <p:nvPr/>
        </p:nvSpPr>
        <p:spPr>
          <a:xfrm>
            <a:off x="6679095" y="1381798"/>
            <a:ext cx="834887" cy="271788"/>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900" kern="1200" dirty="0" smtClean="0">
                <a:solidFill>
                  <a:srgbClr val="34342B"/>
                </a:solidFill>
                <a:latin typeface="Vodafone Rg" pitchFamily="34" charset="0"/>
                <a:ea typeface="+mn-ea"/>
                <a:cs typeface="+mn-cs"/>
              </a:rPr>
              <a:t>DevOps /</a:t>
            </a:r>
            <a:r>
              <a:rPr lang="en-GB" sz="900" kern="1200" dirty="0">
                <a:solidFill>
                  <a:srgbClr val="34342B"/>
                </a:solidFill>
                <a:latin typeface="Vodafone Rg" pitchFamily="34" charset="0"/>
                <a:ea typeface="+mn-ea"/>
                <a:cs typeface="+mn-cs"/>
              </a:rPr>
              <a:t>Autonomic</a:t>
            </a:r>
          </a:p>
        </p:txBody>
      </p:sp>
      <p:sp>
        <p:nvSpPr>
          <p:cNvPr id="33" name="TextBox 32"/>
          <p:cNvSpPr txBox="1"/>
          <p:nvPr/>
        </p:nvSpPr>
        <p:spPr>
          <a:xfrm>
            <a:off x="584199" y="2029515"/>
            <a:ext cx="1575303" cy="276999"/>
          </a:xfrm>
          <a:prstGeom prst="rect">
            <a:avLst/>
          </a:prstGeom>
        </p:spPr>
        <p:txBody>
          <a:bodyPr wrap="none" lIns="0" tIns="0" rIns="0" bIns="0" rtlCol="0">
            <a:spAutoFit/>
          </a:bodyPr>
          <a:lstStyle/>
          <a:p>
            <a:pPr marL="0" indent="0">
              <a:buFont typeface="Arial" pitchFamily="34" charset="0"/>
              <a:buNone/>
            </a:pPr>
            <a:r>
              <a:rPr lang="en-GB" dirty="0" smtClean="0">
                <a:latin typeface="Vodafone Rg" pitchFamily="34" charset="0"/>
              </a:rPr>
              <a:t>Service Discovery</a:t>
            </a:r>
            <a:endParaRPr lang="en-GB" dirty="0">
              <a:latin typeface="Vodafone Rg" pitchFamily="34" charset="0"/>
            </a:endParaRPr>
          </a:p>
        </p:txBody>
      </p:sp>
      <p:sp>
        <p:nvSpPr>
          <p:cNvPr id="43" name="Rounded Rectangle 15"/>
          <p:cNvSpPr/>
          <p:nvPr/>
        </p:nvSpPr>
        <p:spPr>
          <a:xfrm>
            <a:off x="2843566" y="2066167"/>
            <a:ext cx="2204288"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Pre-configured</a:t>
            </a:r>
            <a:endParaRPr lang="en-GB" sz="1000" kern="1200" dirty="0">
              <a:solidFill>
                <a:srgbClr val="34342B"/>
              </a:solidFill>
              <a:latin typeface="Vodafone Rg" pitchFamily="34" charset="0"/>
              <a:ea typeface="+mn-ea"/>
              <a:cs typeface="+mn-cs"/>
            </a:endParaRPr>
          </a:p>
        </p:txBody>
      </p:sp>
      <p:sp>
        <p:nvSpPr>
          <p:cNvPr id="53" name="TextBox 52"/>
          <p:cNvSpPr txBox="1"/>
          <p:nvPr/>
        </p:nvSpPr>
        <p:spPr>
          <a:xfrm>
            <a:off x="584199" y="2406146"/>
            <a:ext cx="2023503" cy="276999"/>
          </a:xfrm>
          <a:prstGeom prst="rect">
            <a:avLst/>
          </a:prstGeom>
        </p:spPr>
        <p:txBody>
          <a:bodyPr wrap="none" lIns="0" tIns="0" rIns="0" bIns="0" rtlCol="0">
            <a:spAutoFit/>
          </a:bodyPr>
          <a:lstStyle/>
          <a:p>
            <a:pPr marL="0" indent="0">
              <a:buFont typeface="Arial" pitchFamily="34" charset="0"/>
              <a:buNone/>
            </a:pPr>
            <a:r>
              <a:rPr lang="en-GB" dirty="0" smtClean="0">
                <a:latin typeface="Vodafone Rg" pitchFamily="34" charset="0"/>
              </a:rPr>
              <a:t>Capacity/performance</a:t>
            </a:r>
            <a:endParaRPr lang="en-GB" dirty="0">
              <a:latin typeface="Vodafone Rg" pitchFamily="34" charset="0"/>
            </a:endParaRPr>
          </a:p>
        </p:txBody>
      </p:sp>
      <p:sp>
        <p:nvSpPr>
          <p:cNvPr id="54" name="Rounded Rectangle 17"/>
          <p:cNvSpPr/>
          <p:nvPr/>
        </p:nvSpPr>
        <p:spPr>
          <a:xfrm>
            <a:off x="2844663" y="1723552"/>
            <a:ext cx="2178910"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Monolithic</a:t>
            </a:r>
            <a:endParaRPr lang="en-GB" sz="1000" kern="1200" dirty="0">
              <a:solidFill>
                <a:srgbClr val="34342B"/>
              </a:solidFill>
              <a:latin typeface="Vodafone Rg" pitchFamily="34" charset="0"/>
              <a:ea typeface="+mn-ea"/>
              <a:cs typeface="+mn-cs"/>
            </a:endParaRPr>
          </a:p>
        </p:txBody>
      </p:sp>
      <p:sp>
        <p:nvSpPr>
          <p:cNvPr id="55" name="Rounded Rectangle 17"/>
          <p:cNvSpPr/>
          <p:nvPr/>
        </p:nvSpPr>
        <p:spPr>
          <a:xfrm>
            <a:off x="5112688" y="1724017"/>
            <a:ext cx="1079531"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Modular</a:t>
            </a:r>
            <a:endParaRPr lang="en-GB" sz="1000" kern="1200" dirty="0">
              <a:solidFill>
                <a:srgbClr val="34342B"/>
              </a:solidFill>
              <a:latin typeface="Vodafone Rg" pitchFamily="34" charset="0"/>
              <a:ea typeface="+mn-ea"/>
              <a:cs typeface="+mn-cs"/>
            </a:endParaRPr>
          </a:p>
        </p:txBody>
      </p:sp>
      <p:sp>
        <p:nvSpPr>
          <p:cNvPr id="71" name="Rounded Rectangle 17"/>
          <p:cNvSpPr/>
          <p:nvPr/>
        </p:nvSpPr>
        <p:spPr>
          <a:xfrm>
            <a:off x="6679095" y="1723552"/>
            <a:ext cx="834886"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900" kern="1200" dirty="0" smtClean="0">
                <a:solidFill>
                  <a:srgbClr val="34342B"/>
                </a:solidFill>
                <a:latin typeface="Vodafone Rg" pitchFamily="34" charset="0"/>
                <a:ea typeface="+mn-ea"/>
                <a:cs typeface="+mn-cs"/>
              </a:rPr>
              <a:t>API-centric </a:t>
            </a:r>
            <a:r>
              <a:rPr lang="en-GB" sz="900" kern="1200" dirty="0" err="1" smtClean="0">
                <a:solidFill>
                  <a:srgbClr val="34342B"/>
                </a:solidFill>
                <a:latin typeface="Vodafone Rg" pitchFamily="34" charset="0"/>
                <a:ea typeface="+mn-ea"/>
                <a:cs typeface="+mn-cs"/>
              </a:rPr>
              <a:t>microservices</a:t>
            </a:r>
            <a:endParaRPr lang="en-GB" sz="900" kern="1200" dirty="0">
              <a:solidFill>
                <a:srgbClr val="34342B"/>
              </a:solidFill>
              <a:latin typeface="Vodafone Rg" pitchFamily="34" charset="0"/>
              <a:ea typeface="+mn-ea"/>
              <a:cs typeface="+mn-cs"/>
            </a:endParaRPr>
          </a:p>
        </p:txBody>
      </p:sp>
      <p:sp>
        <p:nvSpPr>
          <p:cNvPr id="32" name="Rounded Rectangle 31"/>
          <p:cNvSpPr/>
          <p:nvPr/>
        </p:nvSpPr>
        <p:spPr>
          <a:xfrm>
            <a:off x="6679095" y="2057872"/>
            <a:ext cx="834886"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900" dirty="0" smtClean="0">
                <a:solidFill>
                  <a:srgbClr val="34342B"/>
                </a:solidFill>
                <a:latin typeface="Vodafone Rg" pitchFamily="34" charset="0"/>
              </a:rPr>
              <a:t>Autonomous discovery</a:t>
            </a:r>
            <a:endParaRPr lang="en-GB" sz="900" kern="1200" dirty="0">
              <a:solidFill>
                <a:srgbClr val="34342B"/>
              </a:solidFill>
              <a:latin typeface="Vodafone Rg" pitchFamily="34" charset="0"/>
            </a:endParaRPr>
          </a:p>
        </p:txBody>
      </p:sp>
      <p:sp>
        <p:nvSpPr>
          <p:cNvPr id="34" name="Rounded Rectangle 33"/>
          <p:cNvSpPr/>
          <p:nvPr/>
        </p:nvSpPr>
        <p:spPr>
          <a:xfrm>
            <a:off x="5112689" y="2430811"/>
            <a:ext cx="1079529"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900" dirty="0" smtClean="0">
                <a:solidFill>
                  <a:srgbClr val="34342B"/>
                </a:solidFill>
                <a:latin typeface="Vodafone Rg" pitchFamily="34" charset="0"/>
              </a:rPr>
              <a:t>Infrastructure-driven dynamic scaling</a:t>
            </a:r>
            <a:endParaRPr lang="en-GB" sz="900" kern="1200" dirty="0">
              <a:solidFill>
                <a:srgbClr val="34342B"/>
              </a:solidFill>
              <a:latin typeface="Vodafone Rg" pitchFamily="34" charset="0"/>
            </a:endParaRPr>
          </a:p>
        </p:txBody>
      </p:sp>
      <p:sp>
        <p:nvSpPr>
          <p:cNvPr id="28" name="Rounded Rectangle 27"/>
          <p:cNvSpPr/>
          <p:nvPr/>
        </p:nvSpPr>
        <p:spPr>
          <a:xfrm>
            <a:off x="6679095" y="2415110"/>
            <a:ext cx="834886"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dirty="0" smtClean="0">
                <a:solidFill>
                  <a:srgbClr val="34342B"/>
                </a:solidFill>
                <a:latin typeface="Vodafone Rg" pitchFamily="34" charset="0"/>
              </a:rPr>
              <a:t>Elastic scaling</a:t>
            </a:r>
            <a:endParaRPr lang="en-GB" sz="1000" kern="1200" dirty="0">
              <a:solidFill>
                <a:srgbClr val="34342B"/>
              </a:solidFill>
              <a:latin typeface="Vodafone Rg" pitchFamily="34" charset="0"/>
              <a:ea typeface="+mn-ea"/>
              <a:cs typeface="+mn-cs"/>
            </a:endParaRPr>
          </a:p>
        </p:txBody>
      </p:sp>
      <p:cxnSp>
        <p:nvCxnSpPr>
          <p:cNvPr id="45" name="Straight Connector 44"/>
          <p:cNvCxnSpPr/>
          <p:nvPr/>
        </p:nvCxnSpPr>
        <p:spPr>
          <a:xfrm>
            <a:off x="583918" y="2721329"/>
            <a:ext cx="7236939"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7" name="Rounded Rectangle 46"/>
          <p:cNvSpPr/>
          <p:nvPr/>
        </p:nvSpPr>
        <p:spPr>
          <a:xfrm>
            <a:off x="2843285" y="2749713"/>
            <a:ext cx="2180286"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err="1" smtClean="0">
                <a:solidFill>
                  <a:srgbClr val="34342B"/>
                </a:solidFill>
                <a:latin typeface="Vodafone Rg" pitchFamily="34" charset="0"/>
                <a:ea typeface="+mn-ea"/>
                <a:cs typeface="+mn-cs"/>
              </a:rPr>
              <a:t>Stateful</a:t>
            </a:r>
            <a:endParaRPr lang="en-GB" sz="1000" kern="1200" dirty="0">
              <a:solidFill>
                <a:srgbClr val="34342B"/>
              </a:solidFill>
              <a:latin typeface="Vodafone Rg" pitchFamily="34" charset="0"/>
              <a:ea typeface="+mn-ea"/>
              <a:cs typeface="+mn-cs"/>
            </a:endParaRPr>
          </a:p>
        </p:txBody>
      </p:sp>
      <p:sp>
        <p:nvSpPr>
          <p:cNvPr id="48" name="TextBox 47"/>
          <p:cNvSpPr txBox="1"/>
          <p:nvPr/>
        </p:nvSpPr>
        <p:spPr>
          <a:xfrm>
            <a:off x="584199" y="2724466"/>
            <a:ext cx="1333507" cy="276999"/>
          </a:xfrm>
          <a:prstGeom prst="rect">
            <a:avLst/>
          </a:prstGeom>
        </p:spPr>
        <p:txBody>
          <a:bodyPr wrap="none" lIns="0" tIns="0" rIns="0" bIns="0" rtlCol="0">
            <a:spAutoFit/>
          </a:bodyPr>
          <a:lstStyle/>
          <a:p>
            <a:pPr marL="0" indent="0">
              <a:buFont typeface="Arial" pitchFamily="34" charset="0"/>
              <a:buNone/>
            </a:pPr>
            <a:r>
              <a:rPr lang="en-GB" dirty="0" smtClean="0">
                <a:latin typeface="Vodafone Rg" pitchFamily="34" charset="0"/>
              </a:rPr>
              <a:t>Transient State</a:t>
            </a:r>
            <a:endParaRPr lang="en-GB" dirty="0">
              <a:latin typeface="Vodafone Rg" pitchFamily="34" charset="0"/>
            </a:endParaRPr>
          </a:p>
        </p:txBody>
      </p:sp>
      <p:sp>
        <p:nvSpPr>
          <p:cNvPr id="49" name="Rounded Rectangle 48"/>
          <p:cNvSpPr/>
          <p:nvPr/>
        </p:nvSpPr>
        <p:spPr>
          <a:xfrm>
            <a:off x="5112688" y="2749712"/>
            <a:ext cx="1079529"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Minimised State</a:t>
            </a:r>
            <a:endParaRPr lang="en-GB" sz="1000" kern="1200" dirty="0">
              <a:solidFill>
                <a:srgbClr val="34342B"/>
              </a:solidFill>
              <a:latin typeface="Vodafone Rg" pitchFamily="34" charset="0"/>
              <a:ea typeface="+mn-ea"/>
              <a:cs typeface="+mn-cs"/>
            </a:endParaRPr>
          </a:p>
        </p:txBody>
      </p:sp>
      <p:sp>
        <p:nvSpPr>
          <p:cNvPr id="50" name="Rounded Rectangle 49"/>
          <p:cNvSpPr/>
          <p:nvPr/>
        </p:nvSpPr>
        <p:spPr>
          <a:xfrm>
            <a:off x="6679095" y="2737387"/>
            <a:ext cx="834886" cy="271788"/>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Stateless</a:t>
            </a:r>
            <a:endParaRPr lang="en-GB" sz="1000" kern="1200" dirty="0">
              <a:solidFill>
                <a:srgbClr val="34342B"/>
              </a:solidFill>
              <a:latin typeface="Vodafone Rg" pitchFamily="34" charset="0"/>
              <a:ea typeface="+mn-ea"/>
              <a:cs typeface="+mn-cs"/>
            </a:endParaRPr>
          </a:p>
        </p:txBody>
      </p:sp>
      <p:cxnSp>
        <p:nvCxnSpPr>
          <p:cNvPr id="37" name="Straight Connector 36"/>
          <p:cNvCxnSpPr/>
          <p:nvPr/>
        </p:nvCxnSpPr>
        <p:spPr>
          <a:xfrm>
            <a:off x="586945" y="3042551"/>
            <a:ext cx="7236939"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a:off x="583919" y="3353809"/>
            <a:ext cx="7236939"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a:off x="583918" y="3669785"/>
            <a:ext cx="7236939"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a:off x="586946" y="4300735"/>
            <a:ext cx="7236939"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Rounded Rectangle 41"/>
          <p:cNvSpPr/>
          <p:nvPr/>
        </p:nvSpPr>
        <p:spPr>
          <a:xfrm>
            <a:off x="2854981" y="3069348"/>
            <a:ext cx="821529"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Single site active</a:t>
            </a:r>
            <a:endParaRPr lang="en-GB" sz="1000" kern="1200" dirty="0">
              <a:solidFill>
                <a:srgbClr val="34342B"/>
              </a:solidFill>
              <a:latin typeface="Vodafone Rg" pitchFamily="34" charset="0"/>
              <a:ea typeface="+mn-ea"/>
              <a:cs typeface="+mn-cs"/>
            </a:endParaRPr>
          </a:p>
        </p:txBody>
      </p:sp>
      <p:sp>
        <p:nvSpPr>
          <p:cNvPr id="44" name="Rounded Rectangle 43"/>
          <p:cNvSpPr/>
          <p:nvPr/>
        </p:nvSpPr>
        <p:spPr>
          <a:xfrm>
            <a:off x="4128946" y="3704760"/>
            <a:ext cx="894626"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900" dirty="0" smtClean="0">
                <a:solidFill>
                  <a:srgbClr val="34342B"/>
                </a:solidFill>
                <a:latin typeface="Vodafone Rg" pitchFamily="34" charset="0"/>
              </a:rPr>
              <a:t>Virtual resource bound</a:t>
            </a:r>
            <a:endParaRPr lang="en-GB" sz="900" kern="1200" dirty="0">
              <a:solidFill>
                <a:srgbClr val="34342B"/>
              </a:solidFill>
              <a:latin typeface="Vodafone Rg" pitchFamily="34" charset="0"/>
            </a:endParaRPr>
          </a:p>
        </p:txBody>
      </p:sp>
      <p:sp>
        <p:nvSpPr>
          <p:cNvPr id="46" name="TextBox 45"/>
          <p:cNvSpPr txBox="1"/>
          <p:nvPr/>
        </p:nvSpPr>
        <p:spPr>
          <a:xfrm>
            <a:off x="587226" y="3045688"/>
            <a:ext cx="1994970" cy="276999"/>
          </a:xfrm>
          <a:prstGeom prst="rect">
            <a:avLst/>
          </a:prstGeom>
        </p:spPr>
        <p:txBody>
          <a:bodyPr wrap="none" lIns="0" tIns="0" rIns="0" bIns="0" rtlCol="0">
            <a:spAutoFit/>
          </a:bodyPr>
          <a:lstStyle/>
          <a:p>
            <a:pPr marL="0" indent="0">
              <a:buFont typeface="Arial" pitchFamily="34" charset="0"/>
              <a:buNone/>
            </a:pPr>
            <a:r>
              <a:rPr lang="en-GB" dirty="0" smtClean="0">
                <a:latin typeface="Vodafone Rg" pitchFamily="34" charset="0"/>
              </a:rPr>
              <a:t>Geographic Resilience</a:t>
            </a:r>
            <a:endParaRPr lang="en-GB" dirty="0">
              <a:latin typeface="Vodafone Rg" pitchFamily="34" charset="0"/>
            </a:endParaRPr>
          </a:p>
        </p:txBody>
      </p:sp>
      <p:sp>
        <p:nvSpPr>
          <p:cNvPr id="51" name="TextBox 50"/>
          <p:cNvSpPr txBox="1"/>
          <p:nvPr/>
        </p:nvSpPr>
        <p:spPr>
          <a:xfrm>
            <a:off x="586945" y="3361553"/>
            <a:ext cx="1763944" cy="276999"/>
          </a:xfrm>
          <a:prstGeom prst="rect">
            <a:avLst/>
          </a:prstGeom>
        </p:spPr>
        <p:txBody>
          <a:bodyPr wrap="none" lIns="0" tIns="0" rIns="0" bIns="0" rtlCol="0">
            <a:spAutoFit/>
          </a:bodyPr>
          <a:lstStyle/>
          <a:p>
            <a:pPr marL="0" indent="0">
              <a:buFont typeface="Arial" pitchFamily="34" charset="0"/>
              <a:buNone/>
            </a:pPr>
            <a:r>
              <a:rPr lang="en-GB" dirty="0" smtClean="0">
                <a:latin typeface="Vodafone Rg" pitchFamily="34" charset="0"/>
              </a:rPr>
              <a:t>Business Continuity</a:t>
            </a:r>
          </a:p>
        </p:txBody>
      </p:sp>
      <p:sp>
        <p:nvSpPr>
          <p:cNvPr id="52" name="Rounded Rectangle 51"/>
          <p:cNvSpPr/>
          <p:nvPr/>
        </p:nvSpPr>
        <p:spPr>
          <a:xfrm>
            <a:off x="2846311" y="4333733"/>
            <a:ext cx="821529" cy="455550"/>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900" dirty="0" smtClean="0">
                <a:solidFill>
                  <a:srgbClr val="34342B"/>
                </a:solidFill>
                <a:latin typeface="Vodafone Rg" pitchFamily="34" charset="0"/>
              </a:rPr>
              <a:t>Type, version and configuration</a:t>
            </a:r>
            <a:endParaRPr lang="en-GB" sz="900" kern="1200" dirty="0">
              <a:solidFill>
                <a:srgbClr val="34342B"/>
              </a:solidFill>
              <a:latin typeface="Vodafone Rg" pitchFamily="34" charset="0"/>
            </a:endParaRPr>
          </a:p>
        </p:txBody>
      </p:sp>
      <p:sp>
        <p:nvSpPr>
          <p:cNvPr id="56" name="Rounded Rectangle 55"/>
          <p:cNvSpPr/>
          <p:nvPr/>
        </p:nvSpPr>
        <p:spPr>
          <a:xfrm>
            <a:off x="4128947" y="3067756"/>
            <a:ext cx="2066300"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dirty="0" smtClean="0">
                <a:solidFill>
                  <a:srgbClr val="34342B"/>
                </a:solidFill>
                <a:latin typeface="Vodafone Rg" pitchFamily="34" charset="0"/>
              </a:rPr>
              <a:t>Multiple site active/active</a:t>
            </a:r>
            <a:endParaRPr lang="en-GB" sz="1000" kern="1200" dirty="0">
              <a:solidFill>
                <a:srgbClr val="34342B"/>
              </a:solidFill>
              <a:latin typeface="Vodafone Rg" pitchFamily="34" charset="0"/>
              <a:ea typeface="+mn-ea"/>
              <a:cs typeface="+mn-cs"/>
            </a:endParaRPr>
          </a:p>
        </p:txBody>
      </p:sp>
      <p:sp>
        <p:nvSpPr>
          <p:cNvPr id="57" name="Rounded Rectangle 56"/>
          <p:cNvSpPr/>
          <p:nvPr/>
        </p:nvSpPr>
        <p:spPr>
          <a:xfrm>
            <a:off x="6681842" y="3058609"/>
            <a:ext cx="826935" cy="271788"/>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Geographically distributed</a:t>
            </a:r>
            <a:endParaRPr lang="en-GB" sz="1000" kern="1200" dirty="0">
              <a:solidFill>
                <a:srgbClr val="34342B"/>
              </a:solidFill>
              <a:latin typeface="Vodafone Rg" pitchFamily="34" charset="0"/>
              <a:ea typeface="+mn-ea"/>
              <a:cs typeface="+mn-cs"/>
            </a:endParaRPr>
          </a:p>
        </p:txBody>
      </p:sp>
      <p:sp>
        <p:nvSpPr>
          <p:cNvPr id="58" name="TextBox 57"/>
          <p:cNvSpPr txBox="1"/>
          <p:nvPr/>
        </p:nvSpPr>
        <p:spPr>
          <a:xfrm>
            <a:off x="586945" y="3675936"/>
            <a:ext cx="858953" cy="276999"/>
          </a:xfrm>
          <a:prstGeom prst="rect">
            <a:avLst/>
          </a:prstGeom>
        </p:spPr>
        <p:txBody>
          <a:bodyPr wrap="none" lIns="0" tIns="0" rIns="0" bIns="0" rtlCol="0">
            <a:spAutoFit/>
          </a:bodyPr>
          <a:lstStyle/>
          <a:p>
            <a:pPr marL="0" indent="0">
              <a:buFont typeface="Arial" pitchFamily="34" charset="0"/>
              <a:buNone/>
            </a:pPr>
            <a:r>
              <a:rPr lang="en-GB" dirty="0" smtClean="0">
                <a:latin typeface="Vodafone Rg" pitchFamily="34" charset="0"/>
              </a:rPr>
              <a:t>Licensing</a:t>
            </a:r>
            <a:endParaRPr lang="en-GB" dirty="0">
              <a:latin typeface="Vodafone Rg" pitchFamily="34" charset="0"/>
            </a:endParaRPr>
          </a:p>
        </p:txBody>
      </p:sp>
      <p:sp>
        <p:nvSpPr>
          <p:cNvPr id="59" name="Rounded Rectangle 15"/>
          <p:cNvSpPr/>
          <p:nvPr/>
        </p:nvSpPr>
        <p:spPr>
          <a:xfrm>
            <a:off x="2846313" y="3712588"/>
            <a:ext cx="821528"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Infra/geo/org bound</a:t>
            </a:r>
            <a:endParaRPr lang="en-GB" sz="1000" kern="1200" dirty="0">
              <a:solidFill>
                <a:srgbClr val="34342B"/>
              </a:solidFill>
              <a:latin typeface="Vodafone Rg" pitchFamily="34" charset="0"/>
              <a:ea typeface="+mn-ea"/>
              <a:cs typeface="+mn-cs"/>
            </a:endParaRPr>
          </a:p>
        </p:txBody>
      </p:sp>
      <p:sp>
        <p:nvSpPr>
          <p:cNvPr id="60" name="TextBox 59"/>
          <p:cNvSpPr txBox="1"/>
          <p:nvPr/>
        </p:nvSpPr>
        <p:spPr>
          <a:xfrm>
            <a:off x="583919" y="4303871"/>
            <a:ext cx="1942455" cy="553998"/>
          </a:xfrm>
          <a:prstGeom prst="rect">
            <a:avLst/>
          </a:prstGeom>
        </p:spPr>
        <p:txBody>
          <a:bodyPr wrap="none" lIns="0" tIns="0" rIns="0" bIns="0" rtlCol="0">
            <a:spAutoFit/>
          </a:bodyPr>
          <a:lstStyle/>
          <a:p>
            <a:pPr marL="0" indent="0">
              <a:buFont typeface="Arial" pitchFamily="34" charset="0"/>
              <a:buNone/>
            </a:pPr>
            <a:r>
              <a:rPr lang="en-GB" dirty="0" smtClean="0">
                <a:latin typeface="Vodafone Rg" pitchFamily="34" charset="0"/>
              </a:rPr>
              <a:t>Infrastructure/service</a:t>
            </a:r>
          </a:p>
          <a:p>
            <a:pPr marL="0" indent="0">
              <a:buFont typeface="Arial" pitchFamily="34" charset="0"/>
              <a:buNone/>
            </a:pPr>
            <a:r>
              <a:rPr lang="en-GB" dirty="0" smtClean="0">
                <a:latin typeface="Vodafone Rg" pitchFamily="34" charset="0"/>
              </a:rPr>
              <a:t>dependence</a:t>
            </a:r>
            <a:endParaRPr lang="en-GB" dirty="0">
              <a:latin typeface="Vodafone Rg" pitchFamily="34" charset="0"/>
            </a:endParaRPr>
          </a:p>
        </p:txBody>
      </p:sp>
      <p:sp>
        <p:nvSpPr>
          <p:cNvPr id="61" name="Rounded Rectangle 17"/>
          <p:cNvSpPr/>
          <p:nvPr/>
        </p:nvSpPr>
        <p:spPr>
          <a:xfrm>
            <a:off x="2847408" y="3379312"/>
            <a:ext cx="2176163"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Disaster Recovery Planned</a:t>
            </a:r>
            <a:endParaRPr lang="en-GB" sz="1000" kern="1200" dirty="0">
              <a:solidFill>
                <a:srgbClr val="34342B"/>
              </a:solidFill>
              <a:latin typeface="Vodafone Rg" pitchFamily="34" charset="0"/>
              <a:ea typeface="+mn-ea"/>
              <a:cs typeface="+mn-cs"/>
            </a:endParaRPr>
          </a:p>
        </p:txBody>
      </p:sp>
      <p:sp>
        <p:nvSpPr>
          <p:cNvPr id="62" name="Rounded Rectangle 17"/>
          <p:cNvSpPr/>
          <p:nvPr/>
        </p:nvSpPr>
        <p:spPr>
          <a:xfrm>
            <a:off x="5112688" y="3382191"/>
            <a:ext cx="2396088"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Business Continuity Guaranteed</a:t>
            </a:r>
            <a:endParaRPr lang="en-GB" sz="1000" kern="1200" dirty="0">
              <a:solidFill>
                <a:srgbClr val="34342B"/>
              </a:solidFill>
              <a:latin typeface="Vodafone Rg" pitchFamily="34" charset="0"/>
              <a:ea typeface="+mn-ea"/>
              <a:cs typeface="+mn-cs"/>
            </a:endParaRPr>
          </a:p>
        </p:txBody>
      </p:sp>
      <p:sp>
        <p:nvSpPr>
          <p:cNvPr id="63" name="Rounded Rectangle 62"/>
          <p:cNvSpPr/>
          <p:nvPr/>
        </p:nvSpPr>
        <p:spPr>
          <a:xfrm>
            <a:off x="5112688" y="3709762"/>
            <a:ext cx="2396088"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dirty="0" smtClean="0">
                <a:solidFill>
                  <a:srgbClr val="34342B"/>
                </a:solidFill>
                <a:latin typeface="Vodafone Rg" pitchFamily="34" charset="0"/>
              </a:rPr>
              <a:t>Time or transaction/event volume bound</a:t>
            </a:r>
            <a:endParaRPr lang="en-GB" sz="1000" kern="1200" dirty="0">
              <a:solidFill>
                <a:srgbClr val="34342B"/>
              </a:solidFill>
              <a:latin typeface="Vodafone Rg" pitchFamily="34" charset="0"/>
              <a:ea typeface="+mn-ea"/>
              <a:cs typeface="+mn-cs"/>
            </a:endParaRPr>
          </a:p>
        </p:txBody>
      </p:sp>
      <p:sp>
        <p:nvSpPr>
          <p:cNvPr id="64" name="Rounded Rectangle 63"/>
          <p:cNvSpPr/>
          <p:nvPr/>
        </p:nvSpPr>
        <p:spPr>
          <a:xfrm>
            <a:off x="4147876" y="4335183"/>
            <a:ext cx="875696"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dirty="0" smtClean="0">
                <a:solidFill>
                  <a:srgbClr val="34342B"/>
                </a:solidFill>
                <a:latin typeface="Vodafone Rg" pitchFamily="34" charset="0"/>
              </a:rPr>
              <a:t>Type</a:t>
            </a:r>
            <a:endParaRPr lang="en-GB" sz="1000" kern="1200" dirty="0">
              <a:solidFill>
                <a:srgbClr val="34342B"/>
              </a:solidFill>
              <a:latin typeface="Vodafone Rg" pitchFamily="34" charset="0"/>
              <a:ea typeface="+mn-ea"/>
              <a:cs typeface="+mn-cs"/>
            </a:endParaRPr>
          </a:p>
        </p:txBody>
      </p:sp>
      <p:sp>
        <p:nvSpPr>
          <p:cNvPr id="65" name="Rounded Rectangle 64"/>
          <p:cNvSpPr/>
          <p:nvPr/>
        </p:nvSpPr>
        <p:spPr>
          <a:xfrm>
            <a:off x="5112688" y="4331115"/>
            <a:ext cx="2396088"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dirty="0" smtClean="0">
                <a:solidFill>
                  <a:srgbClr val="34342B"/>
                </a:solidFill>
                <a:latin typeface="Vodafone Rg" pitchFamily="34" charset="0"/>
              </a:rPr>
              <a:t>Interface/protocol standard</a:t>
            </a:r>
            <a:endParaRPr lang="en-GB" sz="1000" kern="1200" dirty="0">
              <a:solidFill>
                <a:srgbClr val="34342B"/>
              </a:solidFill>
              <a:latin typeface="Vodafone Rg" pitchFamily="34" charset="0"/>
              <a:ea typeface="+mn-ea"/>
              <a:cs typeface="+mn-cs"/>
            </a:endParaRPr>
          </a:p>
        </p:txBody>
      </p:sp>
      <p:sp>
        <p:nvSpPr>
          <p:cNvPr id="66" name="Rounded Rectangle 65"/>
          <p:cNvSpPr/>
          <p:nvPr/>
        </p:nvSpPr>
        <p:spPr>
          <a:xfrm>
            <a:off x="2845343" y="4017050"/>
            <a:ext cx="821529"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kern="1200" dirty="0" smtClean="0">
                <a:solidFill>
                  <a:srgbClr val="34342B"/>
                </a:solidFill>
                <a:latin typeface="Vodafone Rg" pitchFamily="34" charset="0"/>
                <a:ea typeface="+mn-ea"/>
                <a:cs typeface="+mn-cs"/>
              </a:rPr>
              <a:t>Physical Server</a:t>
            </a:r>
            <a:endParaRPr lang="en-GB" sz="1000" kern="1200" dirty="0">
              <a:solidFill>
                <a:srgbClr val="34342B"/>
              </a:solidFill>
              <a:latin typeface="Vodafone Rg" pitchFamily="34" charset="0"/>
              <a:ea typeface="+mn-ea"/>
              <a:cs typeface="+mn-cs"/>
            </a:endParaRPr>
          </a:p>
        </p:txBody>
      </p:sp>
      <p:sp>
        <p:nvSpPr>
          <p:cNvPr id="67" name="Rounded Rectangle 66"/>
          <p:cNvSpPr/>
          <p:nvPr/>
        </p:nvSpPr>
        <p:spPr>
          <a:xfrm>
            <a:off x="4138237" y="4015458"/>
            <a:ext cx="3370539" cy="247137"/>
          </a:xfrm>
          <a:prstGeom prst="roundRect">
            <a:avLst/>
          </a:prstGeom>
          <a:solidFill>
            <a:srgbClr val="00B0F0">
              <a:alpha val="90000"/>
            </a:srgb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000" dirty="0" smtClean="0">
                <a:solidFill>
                  <a:srgbClr val="34342B"/>
                </a:solidFill>
                <a:latin typeface="Vodafone Rg" pitchFamily="34" charset="0"/>
              </a:rPr>
              <a:t>Hypervisor / container</a:t>
            </a:r>
            <a:endParaRPr lang="en-GB" sz="1000" kern="1200" dirty="0">
              <a:solidFill>
                <a:srgbClr val="34342B"/>
              </a:solidFill>
              <a:latin typeface="Vodafone Rg" pitchFamily="34" charset="0"/>
              <a:ea typeface="+mn-ea"/>
              <a:cs typeface="+mn-cs"/>
            </a:endParaRPr>
          </a:p>
        </p:txBody>
      </p:sp>
      <p:cxnSp>
        <p:nvCxnSpPr>
          <p:cNvPr id="68" name="Straight Connector 67"/>
          <p:cNvCxnSpPr/>
          <p:nvPr/>
        </p:nvCxnSpPr>
        <p:spPr>
          <a:xfrm>
            <a:off x="586945" y="3982460"/>
            <a:ext cx="7236939"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TextBox 68"/>
          <p:cNvSpPr txBox="1"/>
          <p:nvPr/>
        </p:nvSpPr>
        <p:spPr>
          <a:xfrm>
            <a:off x="583918" y="3985596"/>
            <a:ext cx="1715406" cy="276999"/>
          </a:xfrm>
          <a:prstGeom prst="rect">
            <a:avLst/>
          </a:prstGeom>
        </p:spPr>
        <p:txBody>
          <a:bodyPr wrap="none" lIns="0" tIns="0" rIns="0" bIns="0" rtlCol="0">
            <a:spAutoFit/>
          </a:bodyPr>
          <a:lstStyle/>
          <a:p>
            <a:pPr marL="0" indent="0">
              <a:buFont typeface="Arial" pitchFamily="34" charset="0"/>
              <a:buNone/>
            </a:pPr>
            <a:r>
              <a:rPr lang="en-GB" dirty="0" smtClean="0">
                <a:latin typeface="Vodafone Rg" pitchFamily="34" charset="0"/>
              </a:rPr>
              <a:t>Server deployment</a:t>
            </a:r>
            <a:endParaRPr lang="en-GB" dirty="0">
              <a:latin typeface="Vodafone Rg" pitchFamily="34" charset="0"/>
            </a:endParaRPr>
          </a:p>
        </p:txBody>
      </p:sp>
    </p:spTree>
    <p:extLst>
      <p:ext uri="{BB962C8B-B14F-4D97-AF65-F5344CB8AC3E}">
        <p14:creationId xmlns:p14="http://schemas.microsoft.com/office/powerpoint/2010/main" val="317585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30936" y="3136357"/>
            <a:ext cx="4762238" cy="461912"/>
          </a:xfrm>
        </p:spPr>
        <p:txBody>
          <a:bodyPr/>
          <a:lstStyle/>
          <a:p>
            <a:r>
              <a:rPr lang="en-US" smtClean="0"/>
              <a:t>How to manage all of this</a:t>
            </a:r>
            <a:endParaRPr lang="en-US"/>
          </a:p>
        </p:txBody>
      </p:sp>
      <p:sp>
        <p:nvSpPr>
          <p:cNvPr id="2" name="Footer Placeholder 1"/>
          <p:cNvSpPr>
            <a:spLocks noGrp="1"/>
          </p:cNvSpPr>
          <p:nvPr>
            <p:ph type="ftr" sz="quarter" idx="10"/>
          </p:nvPr>
        </p:nvSpPr>
        <p:spPr/>
        <p:txBody>
          <a:bodyPr/>
          <a:lstStyle/>
          <a:p>
            <a:pPr lvl="0" algn="l"/>
            <a:r>
              <a:rPr lang="en-GB" smtClean="0">
                <a:solidFill>
                  <a:schemeClr val="tx1"/>
                </a:solidFill>
              </a:rPr>
              <a:t>Insert Confidentiality Level in slide footer </a:t>
            </a:r>
            <a:endParaRPr lang="en-GB" dirty="0">
              <a:solidFill>
                <a:schemeClr val="tx1"/>
              </a:solidFill>
            </a:endParaRPr>
          </a:p>
        </p:txBody>
      </p:sp>
      <p:sp>
        <p:nvSpPr>
          <p:cNvPr id="3" name="Slide Number Placeholder 2"/>
          <p:cNvSpPr>
            <a:spLocks noGrp="1"/>
          </p:cNvSpPr>
          <p:nvPr>
            <p:ph type="sldNum" sz="quarter" idx="4294967295"/>
          </p:nvPr>
        </p:nvSpPr>
        <p:spPr>
          <a:xfrm>
            <a:off x="0" y="4713288"/>
            <a:ext cx="412750" cy="238125"/>
          </a:xfrm>
        </p:spPr>
        <p:txBody>
          <a:bodyPr/>
          <a:lstStyle/>
          <a:p>
            <a:fld id="{72A83A2B-3358-44F8-83A0-4598795D8FB5}" type="slidenum">
              <a:rPr lang="en-GB" smtClean="0"/>
              <a:pPr/>
              <a:t>18</a:t>
            </a:fld>
            <a:endParaRPr lang="en-GB" dirty="0"/>
          </a:p>
        </p:txBody>
      </p:sp>
    </p:spTree>
    <p:extLst>
      <p:ext uri="{BB962C8B-B14F-4D97-AF65-F5344CB8AC3E}">
        <p14:creationId xmlns:p14="http://schemas.microsoft.com/office/powerpoint/2010/main" val="115757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lgn="l"/>
            <a:r>
              <a:rPr lang="en-GB" smtClean="0">
                <a:solidFill>
                  <a:schemeClr val="tx1"/>
                </a:solidFill>
              </a:rPr>
              <a:t>Insert Confidentiality Level in slide footer </a:t>
            </a:r>
            <a:endParaRPr lang="en-GB" dirty="0">
              <a:solidFill>
                <a:schemeClr val="tx1"/>
              </a:solidFill>
            </a:endParaRPr>
          </a:p>
        </p:txBody>
      </p:sp>
      <p:sp>
        <p:nvSpPr>
          <p:cNvPr id="3" name="Slide Number Placeholder 2"/>
          <p:cNvSpPr>
            <a:spLocks noGrp="1"/>
          </p:cNvSpPr>
          <p:nvPr>
            <p:ph type="sldNum" sz="quarter" idx="11"/>
          </p:nvPr>
        </p:nvSpPr>
        <p:spPr/>
        <p:txBody>
          <a:bodyPr/>
          <a:lstStyle/>
          <a:p>
            <a:fld id="{72A83A2B-3358-44F8-83A0-4598795D8FB5}" type="slidenum">
              <a:rPr lang="en-GB" smtClean="0"/>
              <a:pPr/>
              <a:t>19</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2869"/>
          </a:xfrm>
          <a:prstGeom prst="rect">
            <a:avLst/>
          </a:prstGeom>
        </p:spPr>
      </p:pic>
    </p:spTree>
    <p:extLst>
      <p:ext uri="{BB962C8B-B14F-4D97-AF65-F5344CB8AC3E}">
        <p14:creationId xmlns:p14="http://schemas.microsoft.com/office/powerpoint/2010/main" val="100547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8300" y="1156402"/>
            <a:ext cx="8270588" cy="3363604"/>
          </a:xfrm>
          <a:prstGeom prst="rect">
            <a:avLst/>
          </a:prstGeom>
        </p:spPr>
      </p:pic>
      <p:sp>
        <p:nvSpPr>
          <p:cNvPr id="10" name="Title 2"/>
          <p:cNvSpPr txBox="1">
            <a:spLocks/>
          </p:cNvSpPr>
          <p:nvPr/>
        </p:nvSpPr>
        <p:spPr>
          <a:xfrm>
            <a:off x="368300" y="195888"/>
            <a:ext cx="8201542" cy="665349"/>
          </a:xfrm>
          <a:prstGeom prst="rect">
            <a:avLst/>
          </a:prstGeom>
        </p:spPr>
        <p:txBody>
          <a:bodyPr vert="horz" lIns="0" tIns="0" rIns="0" bIns="0" rtlCol="0" anchor="t" anchorCtr="0">
            <a:noAutofit/>
          </a:bodyPr>
          <a:lstStyle/>
          <a:p>
            <a:pPr>
              <a:spcBef>
                <a:spcPct val="0"/>
              </a:spcBef>
            </a:pPr>
            <a:r>
              <a:rPr lang="en-GB" sz="2000" b="1" dirty="0" smtClean="0">
                <a:solidFill>
                  <a:schemeClr val="accent1"/>
                </a:solidFill>
                <a:latin typeface="Vodafone Rg" pitchFamily="34" charset="0"/>
                <a:ea typeface="+mj-ea"/>
                <a:cs typeface="+mj-cs"/>
              </a:rPr>
              <a:t>Cloud Vision 2020 |</a:t>
            </a:r>
            <a:r>
              <a:rPr kumimoji="0" lang="en-GB" sz="2000" b="1" i="0" u="none" strike="noStrike" kern="1200" cap="none" spc="0" normalizeH="0" baseline="0" noProof="0" dirty="0" smtClean="0">
                <a:ln>
                  <a:noFill/>
                </a:ln>
                <a:solidFill>
                  <a:schemeClr val="accent1"/>
                </a:solidFill>
                <a:effectLst/>
                <a:uLnTx/>
                <a:uFillTx/>
                <a:latin typeface="Vodafone Rg" pitchFamily="34" charset="0"/>
                <a:ea typeface="+mj-ea"/>
                <a:cs typeface="+mj-cs"/>
              </a:rPr>
              <a:t> </a:t>
            </a:r>
            <a:r>
              <a:rPr lang="en-US" sz="2000" b="1" dirty="0" smtClean="0">
                <a:solidFill>
                  <a:schemeClr val="accent1"/>
                </a:solidFill>
                <a:latin typeface="Vodafone Rg" pitchFamily="34" charset="0"/>
                <a:ea typeface="+mj-ea"/>
                <a:cs typeface="+mj-cs"/>
              </a:rPr>
              <a:t>65% Internal IT workloads running on cloud services</a:t>
            </a:r>
            <a:endParaRPr kumimoji="0" lang="en-GB" sz="2000" b="1" i="0" u="none" strike="noStrike" kern="1200" cap="none" spc="0" normalizeH="0" baseline="0" noProof="0" dirty="0">
              <a:ln>
                <a:noFill/>
              </a:ln>
              <a:solidFill>
                <a:schemeClr val="accent1"/>
              </a:solidFill>
              <a:effectLst/>
              <a:uLnTx/>
              <a:uFillTx/>
              <a:latin typeface="Vodafone Rg" pitchFamily="34" charset="0"/>
              <a:ea typeface="+mj-ea"/>
              <a:cs typeface="+mj-cs"/>
            </a:endParaRPr>
          </a:p>
        </p:txBody>
      </p:sp>
      <p:sp>
        <p:nvSpPr>
          <p:cNvPr id="6" name="TextBox 5"/>
          <p:cNvSpPr txBox="1"/>
          <p:nvPr/>
        </p:nvSpPr>
        <p:spPr>
          <a:xfrm>
            <a:off x="368300" y="613138"/>
            <a:ext cx="8079836" cy="914400"/>
          </a:xfrm>
          <a:prstGeom prst="rect">
            <a:avLst/>
          </a:prstGeom>
        </p:spPr>
        <p:txBody>
          <a:bodyPr wrap="none" lIns="0" tIns="0" rIns="0" bIns="0" rtlCol="0">
            <a:noAutofit/>
          </a:bodyPr>
          <a:lstStyle/>
          <a:p>
            <a:r>
              <a:rPr lang="en-GB" sz="1600" dirty="0"/>
              <a:t>The IT Strategy is to exploit next generation of cloud technology: Infrastructure as a Service (IaaS), </a:t>
            </a:r>
            <a:endParaRPr lang="en-GB" sz="1600" dirty="0" smtClean="0"/>
          </a:p>
          <a:p>
            <a:r>
              <a:rPr lang="en-GB" sz="1600" dirty="0" smtClean="0"/>
              <a:t>Platform </a:t>
            </a:r>
            <a:r>
              <a:rPr lang="en-GB" sz="1600" dirty="0"/>
              <a:t>as a Service (PaaS), Software as a Service (SaaS). </a:t>
            </a:r>
            <a:r>
              <a:rPr lang="en-GB" sz="1600" dirty="0" smtClean="0"/>
              <a:t>By </a:t>
            </a:r>
            <a:r>
              <a:rPr lang="en-GB" sz="1600" dirty="0"/>
              <a:t>2020, the goal is to have 65% of our </a:t>
            </a:r>
            <a:endParaRPr lang="en-GB" sz="1600" dirty="0" smtClean="0"/>
          </a:p>
          <a:p>
            <a:r>
              <a:rPr lang="en-GB" sz="1600" dirty="0" smtClean="0"/>
              <a:t>applications </a:t>
            </a:r>
            <a:r>
              <a:rPr lang="en-GB" sz="1600" dirty="0"/>
              <a:t>in IaaS/PaaS/SaaS. </a:t>
            </a:r>
            <a:endParaRPr lang="en-GB" sz="1600" dirty="0" smtClean="0">
              <a:latin typeface="Vodafone Rg" pitchFamily="34" charset="0"/>
            </a:endParaRPr>
          </a:p>
        </p:txBody>
      </p:sp>
    </p:spTree>
    <p:extLst>
      <p:ext uri="{BB962C8B-B14F-4D97-AF65-F5344CB8AC3E}">
        <p14:creationId xmlns:p14="http://schemas.microsoft.com/office/powerpoint/2010/main" val="173091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lgn="l"/>
            <a:r>
              <a:rPr lang="en-GB" smtClean="0">
                <a:solidFill>
                  <a:schemeClr val="tx1"/>
                </a:solidFill>
              </a:rPr>
              <a:t>Insert Confidentiality Level in slide footer </a:t>
            </a:r>
            <a:endParaRPr lang="en-GB" dirty="0">
              <a:solidFill>
                <a:schemeClr val="tx1"/>
              </a:solidFill>
            </a:endParaRPr>
          </a:p>
        </p:txBody>
      </p:sp>
      <p:sp>
        <p:nvSpPr>
          <p:cNvPr id="3" name="Slide Number Placeholder 2"/>
          <p:cNvSpPr>
            <a:spLocks noGrp="1"/>
          </p:cNvSpPr>
          <p:nvPr>
            <p:ph type="sldNum" sz="quarter" idx="11"/>
          </p:nvPr>
        </p:nvSpPr>
        <p:spPr/>
        <p:txBody>
          <a:bodyPr/>
          <a:lstStyle/>
          <a:p>
            <a:fld id="{72A83A2B-3358-44F8-83A0-4598795D8FB5}" type="slidenum">
              <a:rPr lang="en-GB" smtClean="0"/>
              <a:pPr/>
              <a:t>20</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8988832" cy="5143500"/>
          </a:xfrm>
          <a:prstGeom prst="rect">
            <a:avLst/>
          </a:prstGeom>
        </p:spPr>
      </p:pic>
    </p:spTree>
    <p:extLst>
      <p:ext uri="{BB962C8B-B14F-4D97-AF65-F5344CB8AC3E}">
        <p14:creationId xmlns:p14="http://schemas.microsoft.com/office/powerpoint/2010/main" val="44295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lgn="l"/>
            <a:r>
              <a:rPr lang="en-GB" smtClean="0">
                <a:solidFill>
                  <a:schemeClr val="tx1"/>
                </a:solidFill>
              </a:rPr>
              <a:t>Insert Confidentiality Level in slide footer </a:t>
            </a:r>
            <a:endParaRPr lang="en-GB" dirty="0">
              <a:solidFill>
                <a:schemeClr val="tx1"/>
              </a:solidFill>
            </a:endParaRPr>
          </a:p>
        </p:txBody>
      </p:sp>
      <p:sp>
        <p:nvSpPr>
          <p:cNvPr id="3" name="Slide Number Placeholder 2"/>
          <p:cNvSpPr>
            <a:spLocks noGrp="1"/>
          </p:cNvSpPr>
          <p:nvPr>
            <p:ph type="sldNum" sz="quarter" idx="11"/>
          </p:nvPr>
        </p:nvSpPr>
        <p:spPr/>
        <p:txBody>
          <a:bodyPr/>
          <a:lstStyle/>
          <a:p>
            <a:fld id="{72A83A2B-3358-44F8-83A0-4598795D8FB5}" type="slidenum">
              <a:rPr lang="en-GB" smtClean="0"/>
              <a:pPr/>
              <a:t>21</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0"/>
            <a:ext cx="8429625" cy="5143500"/>
          </a:xfrm>
          <a:prstGeom prst="rect">
            <a:avLst/>
          </a:prstGeom>
        </p:spPr>
      </p:pic>
    </p:spTree>
    <p:extLst>
      <p:ext uri="{BB962C8B-B14F-4D97-AF65-F5344CB8AC3E}">
        <p14:creationId xmlns:p14="http://schemas.microsoft.com/office/powerpoint/2010/main" val="151085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smtClean="0"/>
              <a:t>The</a:t>
            </a:r>
            <a:r>
              <a:rPr lang="en-US" dirty="0" smtClean="0"/>
              <a:t> </a:t>
            </a:r>
            <a:r>
              <a:rPr lang="en-US" b="0" dirty="0" smtClean="0"/>
              <a:t>future is exciting.</a:t>
            </a:r>
            <a:r>
              <a:rPr lang="en-US" dirty="0" smtClean="0"/>
              <a:t/>
            </a:r>
            <a:br>
              <a:rPr lang="en-US" dirty="0" smtClean="0"/>
            </a:br>
            <a:r>
              <a:rPr lang="en-US" dirty="0" smtClean="0"/>
              <a:t>Ready?</a:t>
            </a:r>
            <a:endParaRPr lang="en-US" dirty="0"/>
          </a:p>
        </p:txBody>
      </p:sp>
    </p:spTree>
    <p:extLst>
      <p:ext uri="{BB962C8B-B14F-4D97-AF65-F5344CB8AC3E}">
        <p14:creationId xmlns:p14="http://schemas.microsoft.com/office/powerpoint/2010/main" val="674540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546" y="980092"/>
            <a:ext cx="5925298" cy="3578225"/>
          </a:xfrm>
        </p:spPr>
      </p:pic>
      <p:sp>
        <p:nvSpPr>
          <p:cNvPr id="3" name="Title 2"/>
          <p:cNvSpPr>
            <a:spLocks noGrp="1"/>
          </p:cNvSpPr>
          <p:nvPr>
            <p:ph type="title"/>
          </p:nvPr>
        </p:nvSpPr>
        <p:spPr/>
        <p:txBody>
          <a:bodyPr/>
          <a:lstStyle/>
          <a:p>
            <a:r>
              <a:rPr lang="en-US" dirty="0" smtClean="0"/>
              <a:t>Our Global Footprint</a:t>
            </a:r>
            <a:endParaRPr lang="en-US" dirty="0"/>
          </a:p>
        </p:txBody>
      </p:sp>
      <p:sp>
        <p:nvSpPr>
          <p:cNvPr id="5" name="Slide Number Placeholder 4"/>
          <p:cNvSpPr>
            <a:spLocks noGrp="1"/>
          </p:cNvSpPr>
          <p:nvPr>
            <p:ph type="sldNum" sz="quarter" idx="11"/>
          </p:nvPr>
        </p:nvSpPr>
        <p:spPr/>
        <p:txBody>
          <a:bodyPr/>
          <a:lstStyle/>
          <a:p>
            <a:fld id="{72A83A2B-3358-44F8-83A0-4598795D8FB5}" type="slidenum">
              <a:rPr lang="en-GB" smtClean="0"/>
              <a:pPr/>
              <a:t>3</a:t>
            </a:fld>
            <a:endParaRPr lang="en-GB" dirty="0"/>
          </a:p>
        </p:txBody>
      </p:sp>
      <p:sp>
        <p:nvSpPr>
          <p:cNvPr id="11" name="TextBox 10"/>
          <p:cNvSpPr txBox="1"/>
          <p:nvPr/>
        </p:nvSpPr>
        <p:spPr>
          <a:xfrm>
            <a:off x="6118391" y="1854805"/>
            <a:ext cx="2449226" cy="914400"/>
          </a:xfrm>
          <a:prstGeom prst="rect">
            <a:avLst/>
          </a:prstGeom>
        </p:spPr>
        <p:txBody>
          <a:bodyPr wrap="none" lIns="0" tIns="0" rIns="0" bIns="0" rtlCol="0">
            <a:noAutofit/>
          </a:bodyPr>
          <a:lstStyle/>
          <a:p>
            <a:pPr marL="285750" indent="-285750">
              <a:buFont typeface="Arial" charset="0"/>
              <a:buChar char="•"/>
            </a:pPr>
            <a:r>
              <a:rPr lang="en-US" sz="1400" dirty="0" smtClean="0">
                <a:solidFill>
                  <a:schemeClr val="accent1"/>
                </a:solidFill>
                <a:latin typeface="Vodafone Rg" pitchFamily="34" charset="0"/>
              </a:rPr>
              <a:t>Mobile networks in 26 Countries</a:t>
            </a:r>
          </a:p>
          <a:p>
            <a:pPr marL="285750" indent="-285750">
              <a:buFont typeface="Arial" charset="0"/>
              <a:buChar char="•"/>
            </a:pPr>
            <a:r>
              <a:rPr lang="en-US" sz="1400" dirty="0" smtClean="0">
                <a:solidFill>
                  <a:schemeClr val="accent1"/>
                </a:solidFill>
                <a:latin typeface="Vodafone Rg" pitchFamily="34" charset="0"/>
              </a:rPr>
              <a:t>Fixed Services in 17 Countries</a:t>
            </a:r>
          </a:p>
          <a:p>
            <a:pPr marL="285750" indent="-285750">
              <a:buFont typeface="Arial" charset="0"/>
              <a:buChar char="•"/>
            </a:pPr>
            <a:r>
              <a:rPr lang="en-US" sz="1400" dirty="0" smtClean="0">
                <a:solidFill>
                  <a:schemeClr val="accent1"/>
                </a:solidFill>
                <a:latin typeface="Vodafone Rg" pitchFamily="34" charset="0"/>
              </a:rPr>
              <a:t>49 Partner Countries</a:t>
            </a:r>
          </a:p>
        </p:txBody>
      </p:sp>
    </p:spTree>
    <p:extLst>
      <p:ext uri="{BB962C8B-B14F-4D97-AF65-F5344CB8AC3E}">
        <p14:creationId xmlns:p14="http://schemas.microsoft.com/office/powerpoint/2010/main" val="12901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
          <p:cNvSpPr>
            <a:spLocks noGrp="1"/>
          </p:cNvSpPr>
          <p:nvPr>
            <p:ph type="title"/>
          </p:nvPr>
        </p:nvSpPr>
        <p:spPr/>
        <p:txBody>
          <a:bodyPr/>
          <a:lstStyle/>
          <a:p>
            <a:r>
              <a:rPr lang="en-GB" dirty="0">
                <a:solidFill>
                  <a:srgbClr val="E60000"/>
                </a:solidFill>
                <a:latin typeface="+mn-lt"/>
                <a:ea typeface="+mn-ea"/>
                <a:cs typeface="Vodafone Rg"/>
              </a:rPr>
              <a:t>Our </a:t>
            </a:r>
            <a:r>
              <a:rPr lang="en-GB" dirty="0" smtClean="0">
                <a:solidFill>
                  <a:srgbClr val="E60000"/>
                </a:solidFill>
                <a:latin typeface="+mn-lt"/>
                <a:ea typeface="+mn-ea"/>
                <a:cs typeface="Vodafone Rg"/>
              </a:rPr>
              <a:t>Data Centre </a:t>
            </a:r>
            <a:r>
              <a:rPr lang="en-GB" kern="0" dirty="0" smtClean="0">
                <a:solidFill>
                  <a:srgbClr val="7F7F7F"/>
                </a:solidFill>
                <a:latin typeface="+mn-lt"/>
                <a:ea typeface="+mn-ea"/>
                <a:cs typeface="Vodafone Rg Bold"/>
              </a:rPr>
              <a:t>footprint </a:t>
            </a:r>
            <a:r>
              <a:rPr lang="en-GB" kern="0" dirty="0">
                <a:solidFill>
                  <a:srgbClr val="7F7F7F"/>
                </a:solidFill>
                <a:latin typeface="+mn-lt"/>
                <a:ea typeface="+mn-ea"/>
                <a:cs typeface="Vodafone Rg Bold"/>
              </a:rPr>
              <a:t>today</a:t>
            </a:r>
          </a:p>
        </p:txBody>
      </p:sp>
      <p:sp>
        <p:nvSpPr>
          <p:cNvPr id="54" name="Oval 53"/>
          <p:cNvSpPr/>
          <p:nvPr/>
        </p:nvSpPr>
        <p:spPr>
          <a:xfrm>
            <a:off x="147611" y="3979007"/>
            <a:ext cx="142875" cy="142875"/>
          </a:xfrm>
          <a:prstGeom prst="ellipse">
            <a:avLst/>
          </a:prstGeom>
          <a:solidFill>
            <a:srgbClr val="E6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5" name="Oval 54"/>
          <p:cNvSpPr/>
          <p:nvPr/>
        </p:nvSpPr>
        <p:spPr>
          <a:xfrm>
            <a:off x="147611" y="4219386"/>
            <a:ext cx="142875" cy="144463"/>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56" name="TextBox 10"/>
          <p:cNvSpPr txBox="1">
            <a:spLocks noChangeArrowheads="1"/>
          </p:cNvSpPr>
          <p:nvPr/>
        </p:nvSpPr>
        <p:spPr bwMode="auto">
          <a:xfrm>
            <a:off x="246565" y="3923327"/>
            <a:ext cx="19892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34342B"/>
                </a:solidFill>
                <a:latin typeface="Vodafone Rg" pitchFamily="34" charset="0"/>
                <a:cs typeface="Arial" charset="0"/>
              </a:rPr>
              <a:t>Vodafone &amp; Vodacom facilities</a:t>
            </a:r>
          </a:p>
        </p:txBody>
      </p:sp>
      <p:sp>
        <p:nvSpPr>
          <p:cNvPr id="57" name="TextBox 21"/>
          <p:cNvSpPr txBox="1">
            <a:spLocks noChangeArrowheads="1"/>
          </p:cNvSpPr>
          <p:nvPr/>
        </p:nvSpPr>
        <p:spPr bwMode="auto">
          <a:xfrm>
            <a:off x="246546" y="4169547"/>
            <a:ext cx="23743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34342B"/>
                </a:solidFill>
                <a:latin typeface="Vodafone Rg" pitchFamily="34" charset="0"/>
                <a:cs typeface="Arial" charset="0"/>
              </a:rPr>
              <a:t>Partner facilities connected to our network</a:t>
            </a:r>
          </a:p>
        </p:txBody>
      </p:sp>
      <p:pic>
        <p:nvPicPr>
          <p:cNvPr id="58" name="Picture 57" descr="shutterstock_120851080 [Convert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128" y="771551"/>
            <a:ext cx="6770771" cy="4054360"/>
          </a:xfrm>
          <a:prstGeom prst="rect">
            <a:avLst/>
          </a:prstGeom>
        </p:spPr>
      </p:pic>
      <p:sp>
        <p:nvSpPr>
          <p:cNvPr id="59" name="TextBox 35"/>
          <p:cNvSpPr txBox="1">
            <a:spLocks noChangeArrowheads="1"/>
          </p:cNvSpPr>
          <p:nvPr/>
        </p:nvSpPr>
        <p:spPr bwMode="auto">
          <a:xfrm>
            <a:off x="6938549" y="3900969"/>
            <a:ext cx="5998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54575A"/>
                </a:solidFill>
                <a:latin typeface="Vodafone Rg" pitchFamily="34" charset="0"/>
                <a:cs typeface="Arial" charset="0"/>
              </a:rPr>
              <a:t>New</a:t>
            </a:r>
            <a:br>
              <a:rPr lang="en-GB" sz="1000" dirty="0">
                <a:solidFill>
                  <a:srgbClr val="54575A"/>
                </a:solidFill>
                <a:latin typeface="Vodafone Rg" pitchFamily="34" charset="0"/>
                <a:cs typeface="Arial" charset="0"/>
              </a:rPr>
            </a:br>
            <a:r>
              <a:rPr lang="en-GB" sz="1000" dirty="0">
                <a:solidFill>
                  <a:srgbClr val="54575A"/>
                </a:solidFill>
                <a:latin typeface="Vodafone Rg" pitchFamily="34" charset="0"/>
                <a:cs typeface="Arial" charset="0"/>
              </a:rPr>
              <a:t>Zealand</a:t>
            </a:r>
          </a:p>
        </p:txBody>
      </p:sp>
      <p:sp>
        <p:nvSpPr>
          <p:cNvPr id="60" name="Oval 59"/>
          <p:cNvSpPr/>
          <p:nvPr/>
        </p:nvSpPr>
        <p:spPr>
          <a:xfrm>
            <a:off x="7142973" y="4318224"/>
            <a:ext cx="97567" cy="96494"/>
          </a:xfrm>
          <a:prstGeom prst="ellipse">
            <a:avLst/>
          </a:prstGeom>
          <a:solidFill>
            <a:srgbClr val="E6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61" name="Oval 60"/>
          <p:cNvSpPr/>
          <p:nvPr/>
        </p:nvSpPr>
        <p:spPr>
          <a:xfrm>
            <a:off x="4276305" y="4156762"/>
            <a:ext cx="97566" cy="97566"/>
          </a:xfrm>
          <a:prstGeom prst="ellipse">
            <a:avLst/>
          </a:prstGeom>
          <a:solidFill>
            <a:srgbClr val="E6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62" name="Oval 61"/>
          <p:cNvSpPr/>
          <p:nvPr/>
        </p:nvSpPr>
        <p:spPr>
          <a:xfrm>
            <a:off x="3802329" y="2500376"/>
            <a:ext cx="97566" cy="97567"/>
          </a:xfrm>
          <a:prstGeom prst="ellipse">
            <a:avLst/>
          </a:prstGeom>
          <a:solidFill>
            <a:srgbClr val="E6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63" name="Oval 62"/>
          <p:cNvSpPr/>
          <p:nvPr/>
        </p:nvSpPr>
        <p:spPr>
          <a:xfrm>
            <a:off x="2414115" y="2857829"/>
            <a:ext cx="96494" cy="97567"/>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64" name="Oval 63"/>
          <p:cNvSpPr/>
          <p:nvPr/>
        </p:nvSpPr>
        <p:spPr>
          <a:xfrm>
            <a:off x="1960654" y="2831110"/>
            <a:ext cx="97567" cy="97567"/>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65" name="Oval 64"/>
          <p:cNvSpPr/>
          <p:nvPr/>
        </p:nvSpPr>
        <p:spPr>
          <a:xfrm>
            <a:off x="2229370" y="2733543"/>
            <a:ext cx="96494" cy="97566"/>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66" name="Oval 65"/>
          <p:cNvSpPr/>
          <p:nvPr/>
        </p:nvSpPr>
        <p:spPr>
          <a:xfrm>
            <a:off x="4100407" y="2823061"/>
            <a:ext cx="96494" cy="96494"/>
          </a:xfrm>
          <a:prstGeom prst="ellipse">
            <a:avLst/>
          </a:prstGeom>
          <a:solidFill>
            <a:srgbClr val="E6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67" name="Oval 66"/>
          <p:cNvSpPr/>
          <p:nvPr/>
        </p:nvSpPr>
        <p:spPr>
          <a:xfrm>
            <a:off x="3893673" y="2601332"/>
            <a:ext cx="96494" cy="9756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68" name="Oval 67"/>
          <p:cNvSpPr/>
          <p:nvPr/>
        </p:nvSpPr>
        <p:spPr>
          <a:xfrm>
            <a:off x="2340332" y="3085646"/>
            <a:ext cx="97567" cy="97567"/>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69" name="Oval 68"/>
          <p:cNvSpPr/>
          <p:nvPr/>
        </p:nvSpPr>
        <p:spPr>
          <a:xfrm>
            <a:off x="1563918" y="2740453"/>
            <a:ext cx="97566" cy="96494"/>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70" name="Oval 69"/>
          <p:cNvSpPr/>
          <p:nvPr/>
        </p:nvSpPr>
        <p:spPr>
          <a:xfrm>
            <a:off x="2131812" y="2928679"/>
            <a:ext cx="97567" cy="96494"/>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71" name="Oval 70"/>
          <p:cNvSpPr/>
          <p:nvPr/>
        </p:nvSpPr>
        <p:spPr>
          <a:xfrm>
            <a:off x="2234732" y="2854698"/>
            <a:ext cx="97567" cy="96494"/>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72" name="Oval 71"/>
          <p:cNvSpPr/>
          <p:nvPr/>
        </p:nvSpPr>
        <p:spPr>
          <a:xfrm>
            <a:off x="3786247" y="2830258"/>
            <a:ext cx="96494" cy="9756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73" name="TextBox 19"/>
          <p:cNvSpPr txBox="1">
            <a:spLocks noChangeArrowheads="1"/>
          </p:cNvSpPr>
          <p:nvPr/>
        </p:nvSpPr>
        <p:spPr bwMode="auto">
          <a:xfrm>
            <a:off x="3429164" y="2459823"/>
            <a:ext cx="3706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54575A"/>
                </a:solidFill>
                <a:latin typeface="Vodafone Rg" pitchFamily="34" charset="0"/>
                <a:cs typeface="Arial" charset="0"/>
              </a:rPr>
              <a:t>UK</a:t>
            </a:r>
          </a:p>
        </p:txBody>
      </p:sp>
      <p:sp>
        <p:nvSpPr>
          <p:cNvPr id="74" name="TextBox 32"/>
          <p:cNvSpPr txBox="1">
            <a:spLocks noChangeArrowheads="1"/>
          </p:cNvSpPr>
          <p:nvPr/>
        </p:nvSpPr>
        <p:spPr bwMode="auto">
          <a:xfrm>
            <a:off x="4234801" y="4219519"/>
            <a:ext cx="877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54575A"/>
                </a:solidFill>
                <a:latin typeface="Vodafone Rg" pitchFamily="34" charset="0"/>
                <a:cs typeface="Arial" charset="0"/>
              </a:rPr>
              <a:t>South Africa,</a:t>
            </a:r>
          </a:p>
          <a:p>
            <a:pPr eaLnBrk="1" hangingPunct="1"/>
            <a:r>
              <a:rPr lang="en-GB" sz="1000" dirty="0">
                <a:solidFill>
                  <a:srgbClr val="54575A"/>
                </a:solidFill>
                <a:latin typeface="Vodafone Rg" pitchFamily="34" charset="0"/>
                <a:cs typeface="Arial" charset="0"/>
              </a:rPr>
              <a:t>Lesotho</a:t>
            </a:r>
          </a:p>
        </p:txBody>
      </p:sp>
      <p:sp>
        <p:nvSpPr>
          <p:cNvPr id="75" name="TextBox 33"/>
          <p:cNvSpPr txBox="1">
            <a:spLocks noChangeArrowheads="1"/>
          </p:cNvSpPr>
          <p:nvPr/>
        </p:nvSpPr>
        <p:spPr bwMode="auto">
          <a:xfrm>
            <a:off x="5167085" y="3593634"/>
            <a:ext cx="7056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r" eaLnBrk="1" hangingPunct="1"/>
            <a:r>
              <a:rPr lang="en-GB" sz="1000" dirty="0">
                <a:solidFill>
                  <a:srgbClr val="54575A"/>
                </a:solidFill>
                <a:latin typeface="Vodafone Rg" pitchFamily="34" charset="0"/>
                <a:cs typeface="Arial" charset="0"/>
              </a:rPr>
              <a:t>Singapore</a:t>
            </a:r>
          </a:p>
        </p:txBody>
      </p:sp>
      <p:sp>
        <p:nvSpPr>
          <p:cNvPr id="76" name="TextBox 34"/>
          <p:cNvSpPr txBox="1">
            <a:spLocks noChangeArrowheads="1"/>
          </p:cNvSpPr>
          <p:nvPr/>
        </p:nvSpPr>
        <p:spPr bwMode="auto">
          <a:xfrm>
            <a:off x="6154139" y="3106836"/>
            <a:ext cx="7873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54575A"/>
                </a:solidFill>
                <a:latin typeface="Vodafone Rg" pitchFamily="34" charset="0"/>
                <a:cs typeface="Arial" charset="0"/>
              </a:rPr>
              <a:t>Hong Kong</a:t>
            </a:r>
          </a:p>
        </p:txBody>
      </p:sp>
      <p:sp>
        <p:nvSpPr>
          <p:cNvPr id="77" name="Oval 76"/>
          <p:cNvSpPr/>
          <p:nvPr/>
        </p:nvSpPr>
        <p:spPr>
          <a:xfrm>
            <a:off x="1612567" y="2935755"/>
            <a:ext cx="96494" cy="96494"/>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78" name="Oval 77"/>
          <p:cNvSpPr/>
          <p:nvPr/>
        </p:nvSpPr>
        <p:spPr>
          <a:xfrm>
            <a:off x="1911871" y="3029732"/>
            <a:ext cx="97567" cy="97567"/>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79" name="Oval 78"/>
          <p:cNvSpPr/>
          <p:nvPr/>
        </p:nvSpPr>
        <p:spPr>
          <a:xfrm>
            <a:off x="3997480" y="2549686"/>
            <a:ext cx="96494" cy="96494"/>
          </a:xfrm>
          <a:prstGeom prst="ellipse">
            <a:avLst/>
          </a:prstGeom>
          <a:solidFill>
            <a:srgbClr val="E6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80" name="Oval 79"/>
          <p:cNvSpPr/>
          <p:nvPr/>
        </p:nvSpPr>
        <p:spPr>
          <a:xfrm>
            <a:off x="4383382" y="2849399"/>
            <a:ext cx="97566" cy="97567"/>
          </a:xfrm>
          <a:prstGeom prst="ellipse">
            <a:avLst/>
          </a:prstGeom>
          <a:solidFill>
            <a:srgbClr val="E6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81" name="TextBox 41"/>
          <p:cNvSpPr txBox="1">
            <a:spLocks noChangeArrowheads="1"/>
          </p:cNvSpPr>
          <p:nvPr/>
        </p:nvSpPr>
        <p:spPr bwMode="auto">
          <a:xfrm>
            <a:off x="4046024" y="2471732"/>
            <a:ext cx="6639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FFFFFF"/>
                </a:solidFill>
                <a:latin typeface="Vodafone Rg" pitchFamily="34" charset="0"/>
                <a:cs typeface="Arial" charset="0"/>
              </a:rPr>
              <a:t>Germany</a:t>
            </a:r>
          </a:p>
        </p:txBody>
      </p:sp>
      <p:sp>
        <p:nvSpPr>
          <p:cNvPr id="82" name="TextBox 42"/>
          <p:cNvSpPr txBox="1">
            <a:spLocks noChangeArrowheads="1"/>
          </p:cNvSpPr>
          <p:nvPr/>
        </p:nvSpPr>
        <p:spPr bwMode="auto">
          <a:xfrm>
            <a:off x="4443430" y="2788287"/>
            <a:ext cx="556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FFFFFF"/>
                </a:solidFill>
                <a:latin typeface="Vodafone Rg" pitchFamily="34" charset="0"/>
                <a:cs typeface="Arial" charset="0"/>
              </a:rPr>
              <a:t>Turkey</a:t>
            </a:r>
          </a:p>
        </p:txBody>
      </p:sp>
      <p:sp>
        <p:nvSpPr>
          <p:cNvPr id="83" name="Oval 82"/>
          <p:cNvSpPr/>
          <p:nvPr/>
        </p:nvSpPr>
        <p:spPr>
          <a:xfrm>
            <a:off x="6054547" y="3173665"/>
            <a:ext cx="98639" cy="97566"/>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84" name="Oval 83"/>
          <p:cNvSpPr/>
          <p:nvPr/>
        </p:nvSpPr>
        <p:spPr>
          <a:xfrm>
            <a:off x="5757091" y="3518879"/>
            <a:ext cx="97567" cy="97567"/>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85" name="TextBox 34"/>
          <p:cNvSpPr txBox="1">
            <a:spLocks noChangeArrowheads="1"/>
          </p:cNvSpPr>
          <p:nvPr/>
        </p:nvSpPr>
        <p:spPr bwMode="auto">
          <a:xfrm>
            <a:off x="6529707" y="2788287"/>
            <a:ext cx="4780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54575A"/>
                </a:solidFill>
                <a:latin typeface="Vodafone Rg" pitchFamily="34" charset="0"/>
                <a:cs typeface="Arial" charset="0"/>
              </a:rPr>
              <a:t>Japan</a:t>
            </a:r>
          </a:p>
        </p:txBody>
      </p:sp>
      <p:sp>
        <p:nvSpPr>
          <p:cNvPr id="86" name="TextBox 34"/>
          <p:cNvSpPr txBox="1">
            <a:spLocks noChangeArrowheads="1"/>
          </p:cNvSpPr>
          <p:nvPr/>
        </p:nvSpPr>
        <p:spPr bwMode="auto">
          <a:xfrm>
            <a:off x="6140638" y="3970511"/>
            <a:ext cx="6559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FFFFFF"/>
                </a:solidFill>
                <a:latin typeface="Vodafone Rg" pitchFamily="34" charset="0"/>
                <a:cs typeface="Arial" charset="0"/>
              </a:rPr>
              <a:t>Australia</a:t>
            </a:r>
          </a:p>
        </p:txBody>
      </p:sp>
      <p:sp>
        <p:nvSpPr>
          <p:cNvPr id="87" name="TextBox 19"/>
          <p:cNvSpPr txBox="1">
            <a:spLocks noChangeArrowheads="1"/>
          </p:cNvSpPr>
          <p:nvPr/>
        </p:nvSpPr>
        <p:spPr bwMode="auto">
          <a:xfrm>
            <a:off x="1770176" y="2530104"/>
            <a:ext cx="3481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FFFFFF"/>
                </a:solidFill>
                <a:latin typeface="Vodafone Rg" pitchFamily="34" charset="0"/>
                <a:cs typeface="Arial" charset="0"/>
              </a:rPr>
              <a:t>US</a:t>
            </a:r>
          </a:p>
        </p:txBody>
      </p:sp>
      <p:sp>
        <p:nvSpPr>
          <p:cNvPr id="88" name="Oval 87"/>
          <p:cNvSpPr/>
          <p:nvPr/>
        </p:nvSpPr>
        <p:spPr>
          <a:xfrm>
            <a:off x="4410825" y="3108594"/>
            <a:ext cx="96494" cy="96494"/>
          </a:xfrm>
          <a:prstGeom prst="ellipse">
            <a:avLst/>
          </a:prstGeom>
          <a:solidFill>
            <a:srgbClr val="E6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89" name="Oval 88"/>
          <p:cNvSpPr/>
          <p:nvPr/>
        </p:nvSpPr>
        <p:spPr>
          <a:xfrm>
            <a:off x="5319919" y="3213286"/>
            <a:ext cx="96494" cy="97567"/>
          </a:xfrm>
          <a:prstGeom prst="ellipse">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90" name="TextBox 41"/>
          <p:cNvSpPr txBox="1">
            <a:spLocks noChangeArrowheads="1"/>
          </p:cNvSpPr>
          <p:nvPr/>
        </p:nvSpPr>
        <p:spPr bwMode="auto">
          <a:xfrm>
            <a:off x="3999444" y="3042128"/>
            <a:ext cx="4908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FFFFFF"/>
                </a:solidFill>
                <a:latin typeface="Vodafone Rg" pitchFamily="34" charset="0"/>
                <a:cs typeface="Arial" charset="0"/>
              </a:rPr>
              <a:t>Egypt</a:t>
            </a:r>
          </a:p>
        </p:txBody>
      </p:sp>
      <p:sp>
        <p:nvSpPr>
          <p:cNvPr id="91" name="TextBox 41"/>
          <p:cNvSpPr txBox="1">
            <a:spLocks noChangeArrowheads="1"/>
          </p:cNvSpPr>
          <p:nvPr/>
        </p:nvSpPr>
        <p:spPr bwMode="auto">
          <a:xfrm>
            <a:off x="4851901" y="3286388"/>
            <a:ext cx="4988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54575A"/>
                </a:solidFill>
                <a:latin typeface="Vodafone Rg" pitchFamily="34" charset="0"/>
                <a:cs typeface="Arial" charset="0"/>
              </a:rPr>
              <a:t>Dubai</a:t>
            </a:r>
          </a:p>
        </p:txBody>
      </p:sp>
      <p:sp>
        <p:nvSpPr>
          <p:cNvPr id="92" name="TextBox 41"/>
          <p:cNvSpPr txBox="1">
            <a:spLocks noChangeArrowheads="1"/>
          </p:cNvSpPr>
          <p:nvPr/>
        </p:nvSpPr>
        <p:spPr bwMode="auto">
          <a:xfrm>
            <a:off x="4837159" y="2967750"/>
            <a:ext cx="4716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FFFFFF"/>
                </a:solidFill>
                <a:latin typeface="Vodafone Rg" pitchFamily="34" charset="0"/>
                <a:cs typeface="Arial" charset="0"/>
              </a:rPr>
              <a:t>Qatar</a:t>
            </a:r>
          </a:p>
        </p:txBody>
      </p:sp>
      <p:sp>
        <p:nvSpPr>
          <p:cNvPr id="93" name="TextBox 41"/>
          <p:cNvSpPr txBox="1">
            <a:spLocks noChangeArrowheads="1"/>
          </p:cNvSpPr>
          <p:nvPr/>
        </p:nvSpPr>
        <p:spPr bwMode="auto">
          <a:xfrm>
            <a:off x="5347482" y="3037293"/>
            <a:ext cx="4491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FFFFFF"/>
                </a:solidFill>
                <a:latin typeface="Vodafone Rg" pitchFamily="34" charset="0"/>
                <a:cs typeface="Arial" charset="0"/>
              </a:rPr>
              <a:t>India</a:t>
            </a:r>
          </a:p>
        </p:txBody>
      </p:sp>
      <p:sp>
        <p:nvSpPr>
          <p:cNvPr id="94" name="Oval 93"/>
          <p:cNvSpPr/>
          <p:nvPr/>
        </p:nvSpPr>
        <p:spPr>
          <a:xfrm>
            <a:off x="5946415" y="2955025"/>
            <a:ext cx="96494" cy="97566"/>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95" name="TextBox 41"/>
          <p:cNvSpPr txBox="1">
            <a:spLocks noChangeArrowheads="1"/>
          </p:cNvSpPr>
          <p:nvPr/>
        </p:nvSpPr>
        <p:spPr bwMode="auto">
          <a:xfrm>
            <a:off x="5527549" y="2788287"/>
            <a:ext cx="4908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FFFFFF"/>
                </a:solidFill>
                <a:latin typeface="Vodafone Rg" pitchFamily="34" charset="0"/>
                <a:cs typeface="Arial" charset="0"/>
              </a:rPr>
              <a:t>China</a:t>
            </a:r>
          </a:p>
        </p:txBody>
      </p:sp>
      <p:sp>
        <p:nvSpPr>
          <p:cNvPr id="96" name="Oval 95"/>
          <p:cNvSpPr/>
          <p:nvPr/>
        </p:nvSpPr>
        <p:spPr>
          <a:xfrm>
            <a:off x="1751545" y="2823062"/>
            <a:ext cx="97567" cy="97567"/>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98" name="Oval 97"/>
          <p:cNvSpPr/>
          <p:nvPr/>
        </p:nvSpPr>
        <p:spPr>
          <a:xfrm>
            <a:off x="4788376" y="3134429"/>
            <a:ext cx="97567" cy="97567"/>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99" name="Oval 98"/>
          <p:cNvSpPr/>
          <p:nvPr/>
        </p:nvSpPr>
        <p:spPr>
          <a:xfrm>
            <a:off x="4951282" y="3205088"/>
            <a:ext cx="97567" cy="97567"/>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100" name="Oval 99"/>
          <p:cNvSpPr/>
          <p:nvPr/>
        </p:nvSpPr>
        <p:spPr>
          <a:xfrm>
            <a:off x="3047499" y="3803402"/>
            <a:ext cx="97567" cy="97567"/>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102" name="Oval 101"/>
          <p:cNvSpPr/>
          <p:nvPr/>
        </p:nvSpPr>
        <p:spPr>
          <a:xfrm>
            <a:off x="6660890" y="4161884"/>
            <a:ext cx="97567" cy="97567"/>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103" name="Oval 102"/>
          <p:cNvSpPr/>
          <p:nvPr/>
        </p:nvSpPr>
        <p:spPr>
          <a:xfrm>
            <a:off x="3849955" y="3445836"/>
            <a:ext cx="96494" cy="96494"/>
          </a:xfrm>
          <a:prstGeom prst="ellipse">
            <a:avLst/>
          </a:prstGeom>
          <a:solidFill>
            <a:srgbClr val="E6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104" name="TextBox 32"/>
          <p:cNvSpPr txBox="1">
            <a:spLocks noChangeArrowheads="1"/>
          </p:cNvSpPr>
          <p:nvPr/>
        </p:nvSpPr>
        <p:spPr bwMode="auto">
          <a:xfrm>
            <a:off x="3893673" y="3353762"/>
            <a:ext cx="5709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FFFFFF"/>
                </a:solidFill>
                <a:latin typeface="Vodafone Rg" pitchFamily="34" charset="0"/>
                <a:cs typeface="Arial" charset="0"/>
              </a:rPr>
              <a:t>Nigeria</a:t>
            </a:r>
            <a:endParaRPr lang="en-GB" sz="1000" dirty="0">
              <a:solidFill>
                <a:srgbClr val="54575A"/>
              </a:solidFill>
              <a:latin typeface="Vodafone Rg" pitchFamily="34" charset="0"/>
              <a:cs typeface="Arial" charset="0"/>
            </a:endParaRPr>
          </a:p>
        </p:txBody>
      </p:sp>
      <p:sp>
        <p:nvSpPr>
          <p:cNvPr id="105" name="Oval 104"/>
          <p:cNvSpPr/>
          <p:nvPr/>
        </p:nvSpPr>
        <p:spPr>
          <a:xfrm>
            <a:off x="4531840" y="3642418"/>
            <a:ext cx="96494" cy="96494"/>
          </a:xfrm>
          <a:prstGeom prst="ellipse">
            <a:avLst/>
          </a:prstGeom>
          <a:solidFill>
            <a:srgbClr val="E6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106" name="Oval 105"/>
          <p:cNvSpPr/>
          <p:nvPr/>
        </p:nvSpPr>
        <p:spPr>
          <a:xfrm>
            <a:off x="6438938" y="2879040"/>
            <a:ext cx="98639" cy="97566"/>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107" name="Oval 106"/>
          <p:cNvSpPr/>
          <p:nvPr/>
        </p:nvSpPr>
        <p:spPr>
          <a:xfrm>
            <a:off x="4375540" y="4085869"/>
            <a:ext cx="97566" cy="97566"/>
          </a:xfrm>
          <a:prstGeom prst="ellipse">
            <a:avLst/>
          </a:prstGeom>
          <a:solidFill>
            <a:srgbClr val="E6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108" name="Oval 107"/>
          <p:cNvSpPr/>
          <p:nvPr/>
        </p:nvSpPr>
        <p:spPr>
          <a:xfrm>
            <a:off x="4577910" y="3752286"/>
            <a:ext cx="96494" cy="96494"/>
          </a:xfrm>
          <a:prstGeom prst="ellipse">
            <a:avLst/>
          </a:prstGeom>
          <a:solidFill>
            <a:srgbClr val="E6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109" name="TextBox 32"/>
          <p:cNvSpPr txBox="1">
            <a:spLocks noChangeArrowheads="1"/>
          </p:cNvSpPr>
          <p:nvPr/>
        </p:nvSpPr>
        <p:spPr bwMode="auto">
          <a:xfrm>
            <a:off x="4703876" y="3508246"/>
            <a:ext cx="6575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54575A"/>
                </a:solidFill>
                <a:latin typeface="Vodafone Rg" pitchFamily="34" charset="0"/>
                <a:cs typeface="Arial" charset="0"/>
              </a:rPr>
              <a:t>Kenya,</a:t>
            </a:r>
          </a:p>
          <a:p>
            <a:pPr eaLnBrk="1" hangingPunct="1"/>
            <a:r>
              <a:rPr lang="en-GB" sz="1000" dirty="0">
                <a:solidFill>
                  <a:srgbClr val="54575A"/>
                </a:solidFill>
                <a:latin typeface="Vodafone Rg" pitchFamily="34" charset="0"/>
                <a:cs typeface="Arial" charset="0"/>
              </a:rPr>
              <a:t>Tanzania</a:t>
            </a:r>
          </a:p>
        </p:txBody>
      </p:sp>
      <p:sp>
        <p:nvSpPr>
          <p:cNvPr id="110" name="Oval 109"/>
          <p:cNvSpPr/>
          <p:nvPr/>
        </p:nvSpPr>
        <p:spPr>
          <a:xfrm>
            <a:off x="3725896" y="3470640"/>
            <a:ext cx="96494" cy="96494"/>
          </a:xfrm>
          <a:prstGeom prst="ellipse">
            <a:avLst/>
          </a:prstGeom>
          <a:solidFill>
            <a:srgbClr val="E6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111" name="TextBox 32"/>
          <p:cNvSpPr txBox="1">
            <a:spLocks noChangeArrowheads="1"/>
          </p:cNvSpPr>
          <p:nvPr/>
        </p:nvSpPr>
        <p:spPr bwMode="auto">
          <a:xfrm>
            <a:off x="3389710" y="3509078"/>
            <a:ext cx="5212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54575A"/>
                </a:solidFill>
                <a:latin typeface="Vodafone Rg" pitchFamily="34" charset="0"/>
                <a:cs typeface="Arial" charset="0"/>
              </a:rPr>
              <a:t>Ghana</a:t>
            </a:r>
          </a:p>
        </p:txBody>
      </p:sp>
      <p:sp>
        <p:nvSpPr>
          <p:cNvPr id="112" name="Oval 111"/>
          <p:cNvSpPr/>
          <p:nvPr/>
        </p:nvSpPr>
        <p:spPr>
          <a:xfrm>
            <a:off x="3675604" y="2441026"/>
            <a:ext cx="97566" cy="97567"/>
          </a:xfrm>
          <a:prstGeom prst="ellipse">
            <a:avLst/>
          </a:prstGeom>
          <a:solidFill>
            <a:srgbClr val="E6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113" name="TextBox 19"/>
          <p:cNvSpPr txBox="1">
            <a:spLocks noChangeArrowheads="1"/>
          </p:cNvSpPr>
          <p:nvPr/>
        </p:nvSpPr>
        <p:spPr bwMode="auto">
          <a:xfrm>
            <a:off x="3206191" y="2313849"/>
            <a:ext cx="5501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GB" sz="1000" dirty="0">
                <a:solidFill>
                  <a:srgbClr val="54575A"/>
                </a:solidFill>
                <a:latin typeface="Vodafone Rg" pitchFamily="34" charset="0"/>
                <a:cs typeface="Arial" charset="0"/>
              </a:rPr>
              <a:t>Ireland</a:t>
            </a:r>
          </a:p>
        </p:txBody>
      </p:sp>
      <p:sp>
        <p:nvSpPr>
          <p:cNvPr id="114" name="Oval 113"/>
          <p:cNvSpPr/>
          <p:nvPr/>
        </p:nvSpPr>
        <p:spPr>
          <a:xfrm>
            <a:off x="4410824" y="2268880"/>
            <a:ext cx="92130" cy="89937"/>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115" name="Oval 114"/>
          <p:cNvSpPr/>
          <p:nvPr/>
        </p:nvSpPr>
        <p:spPr>
          <a:xfrm>
            <a:off x="4563024" y="2387471"/>
            <a:ext cx="92130" cy="89937"/>
          </a:xfrm>
          <a:prstGeom prst="ellipse">
            <a:avLst/>
          </a:prstGeom>
          <a:solidFill>
            <a:srgbClr val="A8B4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dirty="0">
              <a:solidFill>
                <a:srgbClr val="FFFFFF"/>
              </a:solidFill>
            </a:endParaRPr>
          </a:p>
        </p:txBody>
      </p:sp>
      <p:sp>
        <p:nvSpPr>
          <p:cNvPr id="101" name="Content Placeholder 14"/>
          <p:cNvSpPr txBox="1">
            <a:spLocks/>
          </p:cNvSpPr>
          <p:nvPr/>
        </p:nvSpPr>
        <p:spPr bwMode="auto">
          <a:xfrm>
            <a:off x="6320462" y="722074"/>
            <a:ext cx="2716332" cy="630802"/>
          </a:xfrm>
          <a:prstGeom prst="rect">
            <a:avLst/>
          </a:prstGeom>
          <a:noFill/>
          <a:ln>
            <a:noFill/>
          </a:ln>
        </p:spPr>
        <p:txBody>
          <a:bodyPr/>
          <a:lstStyle>
            <a:lvl1pPr marL="177800" indent="-177800"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ts val="1000"/>
              </a:lnSpc>
              <a:spcAft>
                <a:spcPts val="600"/>
              </a:spcAft>
              <a:buClr>
                <a:schemeClr val="accent1"/>
              </a:buClr>
              <a:buFont typeface="Arial" pitchFamily="34" charset="0"/>
              <a:buChar char="•"/>
            </a:pPr>
            <a:r>
              <a:rPr lang="en-US" sz="1100" b="1" dirty="0">
                <a:solidFill>
                  <a:schemeClr val="accent1"/>
                </a:solidFill>
                <a:latin typeface="Vodafone Rg" pitchFamily="34" charset="0"/>
                <a:cs typeface="Arial" pitchFamily="34" charset="0"/>
              </a:rPr>
              <a:t>Broad data centre footprint.</a:t>
            </a:r>
          </a:p>
          <a:p>
            <a:pPr eaLnBrk="1" hangingPunct="1">
              <a:lnSpc>
                <a:spcPts val="1000"/>
              </a:lnSpc>
              <a:spcAft>
                <a:spcPts val="600"/>
              </a:spcAft>
              <a:buClr>
                <a:schemeClr val="accent1"/>
              </a:buClr>
              <a:buFont typeface="Arial" pitchFamily="34" charset="0"/>
              <a:buChar char="•"/>
            </a:pPr>
            <a:r>
              <a:rPr lang="en-US" sz="1100" b="1" dirty="0">
                <a:solidFill>
                  <a:schemeClr val="accent1"/>
                </a:solidFill>
                <a:latin typeface="Vodafone Rg" pitchFamily="34" charset="0"/>
                <a:cs typeface="Arial" pitchFamily="34" charset="0"/>
              </a:rPr>
              <a:t>Covers 98 markets in 5 continents.</a:t>
            </a:r>
          </a:p>
          <a:p>
            <a:pPr eaLnBrk="1" hangingPunct="1">
              <a:lnSpc>
                <a:spcPts val="1000"/>
              </a:lnSpc>
              <a:spcAft>
                <a:spcPts val="600"/>
              </a:spcAft>
              <a:buClr>
                <a:schemeClr val="accent1"/>
              </a:buClr>
              <a:buFont typeface="Arial" pitchFamily="34" charset="0"/>
              <a:buChar char="•"/>
            </a:pPr>
            <a:r>
              <a:rPr lang="en-US" sz="1100" b="1" dirty="0">
                <a:solidFill>
                  <a:schemeClr val="accent1"/>
                </a:solidFill>
                <a:latin typeface="Vodafone Rg" pitchFamily="34" charset="0"/>
                <a:cs typeface="Arial" pitchFamily="34" charset="0"/>
              </a:rPr>
              <a:t>Over 6 million square feet of space.</a:t>
            </a:r>
          </a:p>
        </p:txBody>
      </p:sp>
      <p:sp>
        <p:nvSpPr>
          <p:cNvPr id="97" name="Oval 96"/>
          <p:cNvSpPr/>
          <p:nvPr/>
        </p:nvSpPr>
        <p:spPr>
          <a:xfrm>
            <a:off x="4456213" y="3930967"/>
            <a:ext cx="96494" cy="96494"/>
          </a:xfrm>
          <a:prstGeom prst="ellipse">
            <a:avLst/>
          </a:prstGeom>
          <a:solidFill>
            <a:srgbClr val="E6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rgbClr val="FFFFFF"/>
                </a:solidFill>
              </a:rPr>
              <a:t> 	</a:t>
            </a:r>
          </a:p>
        </p:txBody>
      </p:sp>
    </p:spTree>
    <p:extLst>
      <p:ext uri="{BB962C8B-B14F-4D97-AF65-F5344CB8AC3E}">
        <p14:creationId xmlns:p14="http://schemas.microsoft.com/office/powerpoint/2010/main" val="18818565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Revolutions in Consumption of Computing</a:t>
            </a:r>
            <a:endParaRPr lang="en-US" dirty="0"/>
          </a:p>
        </p:txBody>
      </p:sp>
      <p:sp>
        <p:nvSpPr>
          <p:cNvPr id="5" name="Slide Number Placeholder 4"/>
          <p:cNvSpPr>
            <a:spLocks noGrp="1"/>
          </p:cNvSpPr>
          <p:nvPr>
            <p:ph type="sldNum" sz="quarter" idx="11"/>
          </p:nvPr>
        </p:nvSpPr>
        <p:spPr/>
        <p:txBody>
          <a:bodyPr/>
          <a:lstStyle/>
          <a:p>
            <a:fld id="{72A83A2B-3358-44F8-83A0-4598795D8FB5}" type="slidenum">
              <a:rPr lang="en-GB" smtClean="0"/>
              <a:pPr/>
              <a:t>5</a:t>
            </a:fld>
            <a:endParaRPr lang="en-GB" dirty="0"/>
          </a:p>
        </p:txBody>
      </p:sp>
      <p:sp>
        <p:nvSpPr>
          <p:cNvPr id="6" name="Date Placeholder 5"/>
          <p:cNvSpPr>
            <a:spLocks noGrp="1"/>
          </p:cNvSpPr>
          <p:nvPr>
            <p:ph type="dt" sz="half" idx="12"/>
          </p:nvPr>
        </p:nvSpPr>
        <p:spPr/>
        <p:txBody>
          <a:bodyPr/>
          <a:lstStyle/>
          <a:p>
            <a:fld id="{6A7C8834-FB40-4F56-935F-46565A85CAC1}" type="datetime3">
              <a:rPr lang="en-US" smtClean="0"/>
              <a:t>26 October 2017</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0400"/>
            <a:ext cx="9144000" cy="3797710"/>
          </a:xfrm>
          <a:prstGeom prst="rect">
            <a:avLst/>
          </a:prstGeom>
        </p:spPr>
      </p:pic>
    </p:spTree>
    <p:extLst>
      <p:ext uri="{BB962C8B-B14F-4D97-AF65-F5344CB8AC3E}">
        <p14:creationId xmlns:p14="http://schemas.microsoft.com/office/powerpoint/2010/main" val="562602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45338"/>
            <a:ext cx="7810500" cy="3440931"/>
          </a:xfrm>
        </p:spPr>
      </p:pic>
      <p:sp>
        <p:nvSpPr>
          <p:cNvPr id="3" name="Title 2"/>
          <p:cNvSpPr>
            <a:spLocks noGrp="1"/>
          </p:cNvSpPr>
          <p:nvPr>
            <p:ph type="title"/>
          </p:nvPr>
        </p:nvSpPr>
        <p:spPr/>
        <p:txBody>
          <a:bodyPr/>
          <a:lstStyle/>
          <a:p>
            <a:r>
              <a:rPr lang="en-US" dirty="0" smtClean="0"/>
              <a:t>Cloud Strategy</a:t>
            </a:r>
            <a:endParaRPr lang="en-US" dirty="0"/>
          </a:p>
        </p:txBody>
      </p:sp>
      <p:sp>
        <p:nvSpPr>
          <p:cNvPr id="5" name="Slide Number Placeholder 4"/>
          <p:cNvSpPr>
            <a:spLocks noGrp="1"/>
          </p:cNvSpPr>
          <p:nvPr>
            <p:ph type="sldNum" sz="quarter" idx="11"/>
          </p:nvPr>
        </p:nvSpPr>
        <p:spPr/>
        <p:txBody>
          <a:bodyPr/>
          <a:lstStyle/>
          <a:p>
            <a:fld id="{72A83A2B-3358-44F8-83A0-4598795D8FB5}" type="slidenum">
              <a:rPr lang="en-GB" smtClean="0"/>
              <a:pPr/>
              <a:t>6</a:t>
            </a:fld>
            <a:endParaRPr lang="en-GB" dirty="0"/>
          </a:p>
        </p:txBody>
      </p:sp>
      <p:sp>
        <p:nvSpPr>
          <p:cNvPr id="6" name="Date Placeholder 5"/>
          <p:cNvSpPr>
            <a:spLocks noGrp="1"/>
          </p:cNvSpPr>
          <p:nvPr>
            <p:ph type="dt" sz="half" idx="12"/>
          </p:nvPr>
        </p:nvSpPr>
        <p:spPr/>
        <p:txBody>
          <a:bodyPr/>
          <a:lstStyle/>
          <a:p>
            <a:fld id="{6A7C8834-FB40-4F56-935F-46565A85CAC1}" type="datetime3">
              <a:rPr lang="en-US" smtClean="0"/>
              <a:t>26 October 2017</a:t>
            </a:fld>
            <a:endParaRPr lang="en-GB"/>
          </a:p>
        </p:txBody>
      </p:sp>
    </p:spTree>
    <p:extLst>
      <p:ext uri="{BB962C8B-B14F-4D97-AF65-F5344CB8AC3E}">
        <p14:creationId xmlns:p14="http://schemas.microsoft.com/office/powerpoint/2010/main" val="1423109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0547" y="416460"/>
            <a:ext cx="7509495" cy="4016517"/>
          </a:xfrm>
        </p:spPr>
      </p:pic>
      <p:sp>
        <p:nvSpPr>
          <p:cNvPr id="4" name="Footer Placeholder 3"/>
          <p:cNvSpPr>
            <a:spLocks noGrp="1"/>
          </p:cNvSpPr>
          <p:nvPr>
            <p:ph type="ftr" sz="quarter" idx="10"/>
          </p:nvPr>
        </p:nvSpPr>
        <p:spPr/>
        <p:txBody>
          <a:bodyPr/>
          <a:lstStyle/>
          <a:p>
            <a:r>
              <a:rPr lang="en-GB" smtClean="0"/>
              <a:t>Insert Confidentiality Level in slide footer </a:t>
            </a:r>
            <a:endParaRPr lang="en-GB" dirty="0"/>
          </a:p>
        </p:txBody>
      </p:sp>
      <p:sp>
        <p:nvSpPr>
          <p:cNvPr id="5" name="Slide Number Placeholder 4"/>
          <p:cNvSpPr>
            <a:spLocks noGrp="1"/>
          </p:cNvSpPr>
          <p:nvPr>
            <p:ph type="sldNum" sz="quarter" idx="11"/>
          </p:nvPr>
        </p:nvSpPr>
        <p:spPr/>
        <p:txBody>
          <a:bodyPr/>
          <a:lstStyle/>
          <a:p>
            <a:fld id="{72A83A2B-3358-44F8-83A0-4598795D8FB5}" type="slidenum">
              <a:rPr lang="en-GB" smtClean="0"/>
              <a:pPr/>
              <a:t>7</a:t>
            </a:fld>
            <a:endParaRPr lang="en-GB" dirty="0"/>
          </a:p>
        </p:txBody>
      </p:sp>
      <p:sp>
        <p:nvSpPr>
          <p:cNvPr id="6" name="Date Placeholder 5"/>
          <p:cNvSpPr>
            <a:spLocks noGrp="1"/>
          </p:cNvSpPr>
          <p:nvPr>
            <p:ph type="dt" sz="half" idx="12"/>
          </p:nvPr>
        </p:nvSpPr>
        <p:spPr/>
        <p:txBody>
          <a:bodyPr/>
          <a:lstStyle/>
          <a:p>
            <a:fld id="{6A7C8834-FB40-4F56-935F-46565A85CAC1}" type="datetime3">
              <a:rPr lang="en-US" smtClean="0"/>
              <a:t>26 October 2017</a:t>
            </a:fld>
            <a:endParaRPr lang="en-GB"/>
          </a:p>
        </p:txBody>
      </p:sp>
    </p:spTree>
    <p:extLst>
      <p:ext uri="{BB962C8B-B14F-4D97-AF65-F5344CB8AC3E}">
        <p14:creationId xmlns:p14="http://schemas.microsoft.com/office/powerpoint/2010/main" val="747755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205977"/>
            <a:ext cx="7810500" cy="3293584"/>
          </a:xfrm>
          <a:prstGeom prst="rect">
            <a:avLst/>
          </a:prstGeom>
        </p:spPr>
      </p:pic>
      <p:pic>
        <p:nvPicPr>
          <p:cNvPr id="10"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82405"/>
            <a:ext cx="7810500" cy="3293584"/>
          </a:xfrm>
          <a:prstGeom prst="rect">
            <a:avLst/>
          </a:prstGeom>
        </p:spPr>
      </p:pic>
      <p:sp>
        <p:nvSpPr>
          <p:cNvPr id="5" name="Slide Number Placeholder 4"/>
          <p:cNvSpPr>
            <a:spLocks noGrp="1"/>
          </p:cNvSpPr>
          <p:nvPr>
            <p:ph type="sldNum" sz="quarter" idx="11"/>
          </p:nvPr>
        </p:nvSpPr>
        <p:spPr/>
        <p:txBody>
          <a:bodyPr/>
          <a:lstStyle/>
          <a:p>
            <a:fld id="{72A83A2B-3358-44F8-83A0-4598795D8FB5}" type="slidenum">
              <a:rPr lang="en-GB" smtClean="0"/>
              <a:pPr/>
              <a:t>8</a:t>
            </a:fld>
            <a:endParaRPr lang="en-GB" dirty="0"/>
          </a:p>
        </p:txBody>
      </p:sp>
      <p:sp>
        <p:nvSpPr>
          <p:cNvPr id="6" name="Date Placeholder 5"/>
          <p:cNvSpPr>
            <a:spLocks noGrp="1"/>
          </p:cNvSpPr>
          <p:nvPr>
            <p:ph type="dt" sz="half" idx="12"/>
          </p:nvPr>
        </p:nvSpPr>
        <p:spPr/>
        <p:txBody>
          <a:bodyPr/>
          <a:lstStyle/>
          <a:p>
            <a:fld id="{6A7C8834-FB40-4F56-935F-46565A85CAC1}" type="datetime3">
              <a:rPr lang="en-US" smtClean="0"/>
              <a:t>26 October 2017</a:t>
            </a:fld>
            <a:endParaRPr lang="en-GB"/>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1" y="382405"/>
            <a:ext cx="7810500" cy="3293584"/>
          </a:xfrm>
        </p:spPr>
      </p:pic>
      <p:sp>
        <p:nvSpPr>
          <p:cNvPr id="3" name="Title 2"/>
          <p:cNvSpPr>
            <a:spLocks noGrp="1"/>
          </p:cNvSpPr>
          <p:nvPr>
            <p:ph type="title"/>
          </p:nvPr>
        </p:nvSpPr>
        <p:spPr/>
        <p:txBody>
          <a:bodyPr/>
          <a:lstStyle/>
          <a:p>
            <a:r>
              <a:rPr lang="en-US" dirty="0" smtClean="0"/>
              <a:t>Application Maturity: </a:t>
            </a:r>
            <a:r>
              <a:rPr lang="en-US" dirty="0" smtClean="0">
                <a:solidFill>
                  <a:schemeClr val="bg2">
                    <a:lumMod val="60000"/>
                    <a:lumOff val="40000"/>
                  </a:schemeClr>
                </a:solidFill>
              </a:rPr>
              <a:t>Enabling Cloud Adoption</a:t>
            </a:r>
            <a:endParaRPr lang="en-US" dirty="0"/>
          </a:p>
        </p:txBody>
      </p:sp>
      <p:sp>
        <p:nvSpPr>
          <p:cNvPr id="8" name="Notched Right Arrow 7"/>
          <p:cNvSpPr/>
          <p:nvPr/>
        </p:nvSpPr>
        <p:spPr>
          <a:xfrm>
            <a:off x="537882" y="3684690"/>
            <a:ext cx="1624405" cy="1081169"/>
          </a:xfrm>
          <a:prstGeom prst="notchedRightArrow">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000" dirty="0" smtClean="0">
                <a:solidFill>
                  <a:schemeClr val="bg1"/>
                </a:solidFill>
                <a:latin typeface="Vodafone Rg" pitchFamily="34" charset="0"/>
              </a:rPr>
              <a:t>Legacy applications tied to Physical Infrastructure </a:t>
            </a:r>
            <a:endParaRPr lang="en-US" sz="1000" kern="1200" dirty="0" smtClean="0">
              <a:solidFill>
                <a:schemeClr val="bg1"/>
              </a:solidFill>
              <a:latin typeface="Vodafone Rg" pitchFamily="34" charset="0"/>
              <a:ea typeface="+mn-ea"/>
              <a:cs typeface="+mn-cs"/>
            </a:endParaRPr>
          </a:p>
        </p:txBody>
      </p:sp>
      <p:sp>
        <p:nvSpPr>
          <p:cNvPr id="12" name="Notched Right Arrow 11"/>
          <p:cNvSpPr/>
          <p:nvPr/>
        </p:nvSpPr>
        <p:spPr>
          <a:xfrm>
            <a:off x="2117463" y="3663112"/>
            <a:ext cx="1839558" cy="1124324"/>
          </a:xfrm>
          <a:prstGeom prst="notchedRightArrow">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000" dirty="0" smtClean="0">
                <a:solidFill>
                  <a:srgbClr val="002060"/>
                </a:solidFill>
                <a:latin typeface="Vodafone Rg" pitchFamily="34" charset="0"/>
              </a:rPr>
              <a:t>Applications that are Supported and Licensed for Virtualization </a:t>
            </a:r>
            <a:endParaRPr lang="en-US" sz="1000" kern="1200" dirty="0" smtClean="0">
              <a:solidFill>
                <a:srgbClr val="002060"/>
              </a:solidFill>
              <a:latin typeface="Vodafone Rg" pitchFamily="34" charset="0"/>
            </a:endParaRPr>
          </a:p>
        </p:txBody>
      </p:sp>
      <p:sp>
        <p:nvSpPr>
          <p:cNvPr id="13" name="Notched Right Arrow 12"/>
          <p:cNvSpPr/>
          <p:nvPr/>
        </p:nvSpPr>
        <p:spPr>
          <a:xfrm>
            <a:off x="3912197" y="3634620"/>
            <a:ext cx="1839558" cy="1181308"/>
          </a:xfrm>
          <a:prstGeom prst="notchedRightArrow">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000" kern="1200" dirty="0" smtClean="0">
                <a:solidFill>
                  <a:schemeClr val="bg1"/>
                </a:solidFill>
                <a:latin typeface="Vodafone Rg" pitchFamily="34" charset="0"/>
                <a:ea typeface="+mn-ea"/>
                <a:cs typeface="+mn-cs"/>
              </a:rPr>
              <a:t>Infrastructure and operations service wrap offering some Cloud Benefits  </a:t>
            </a:r>
            <a:endParaRPr lang="en-US" sz="1000" kern="1200" dirty="0" smtClean="0">
              <a:solidFill>
                <a:schemeClr val="bg1"/>
              </a:solidFill>
              <a:latin typeface="Vodafone Rg" pitchFamily="34" charset="0"/>
              <a:ea typeface="+mn-ea"/>
              <a:cs typeface="+mn-cs"/>
            </a:endParaRPr>
          </a:p>
        </p:txBody>
      </p:sp>
      <p:sp>
        <p:nvSpPr>
          <p:cNvPr id="15" name="Notched Right Arrow 14"/>
          <p:cNvSpPr/>
          <p:nvPr/>
        </p:nvSpPr>
        <p:spPr>
          <a:xfrm>
            <a:off x="5706931" y="3619005"/>
            <a:ext cx="1839558" cy="1212538"/>
          </a:xfrm>
          <a:prstGeom prst="notchedRightArrow">
            <a:avLst/>
          </a:prstGeom>
          <a:solidFill>
            <a:srgbClr val="00B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000" kern="1200" dirty="0" smtClean="0">
                <a:solidFill>
                  <a:schemeClr val="bg1"/>
                </a:solidFill>
                <a:latin typeface="Vodafone Rg" pitchFamily="34" charset="0"/>
                <a:ea typeface="+mn-ea"/>
                <a:cs typeface="+mn-cs"/>
              </a:rPr>
              <a:t>Designed for the cloud from the ground up</a:t>
            </a:r>
            <a:endParaRPr lang="en-US" sz="1000" kern="1200" dirty="0" smtClean="0">
              <a:solidFill>
                <a:schemeClr val="bg1"/>
              </a:solidFill>
              <a:latin typeface="Vodafone Rg" pitchFamily="34" charset="0"/>
              <a:ea typeface="+mn-ea"/>
              <a:cs typeface="+mn-cs"/>
            </a:endParaRPr>
          </a:p>
        </p:txBody>
      </p:sp>
      <p:sp>
        <p:nvSpPr>
          <p:cNvPr id="16" name="Rectangle 15"/>
          <p:cNvSpPr/>
          <p:nvPr/>
        </p:nvSpPr>
        <p:spPr>
          <a:xfrm>
            <a:off x="516366" y="3609384"/>
            <a:ext cx="1097280" cy="338670"/>
          </a:xfrm>
          <a:prstGeom prst="rect">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000" kern="1200" dirty="0" smtClean="0">
                <a:solidFill>
                  <a:schemeClr val="bg1"/>
                </a:solidFill>
                <a:latin typeface="Vodafone Rg" pitchFamily="34" charset="0"/>
                <a:ea typeface="+mn-ea"/>
                <a:cs typeface="+mn-cs"/>
              </a:rPr>
              <a:t>Legacy Applications</a:t>
            </a:r>
            <a:endParaRPr lang="en-US" sz="1000" kern="1200" dirty="0" smtClean="0">
              <a:solidFill>
                <a:schemeClr val="bg1"/>
              </a:solidFill>
              <a:latin typeface="Vodafone Rg" pitchFamily="34" charset="0"/>
              <a:ea typeface="+mn-ea"/>
              <a:cs typeface="+mn-cs"/>
            </a:endParaRPr>
          </a:p>
        </p:txBody>
      </p:sp>
      <p:sp>
        <p:nvSpPr>
          <p:cNvPr id="17" name="Rectangle 16"/>
          <p:cNvSpPr/>
          <p:nvPr/>
        </p:nvSpPr>
        <p:spPr>
          <a:xfrm>
            <a:off x="2128005" y="3597825"/>
            <a:ext cx="1257067" cy="338670"/>
          </a:xfrm>
          <a:prstGeom prst="rect">
            <a:avLst/>
          </a:prstGeom>
          <a:solidFill>
            <a:srgbClr val="FFC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000" dirty="0" err="1" smtClean="0">
                <a:solidFill>
                  <a:srgbClr val="002060"/>
                </a:solidFill>
                <a:latin typeface="Vodafone Rg" pitchFamily="34" charset="0"/>
              </a:rPr>
              <a:t>Virtulised</a:t>
            </a:r>
            <a:endParaRPr lang="en-US" sz="1000" kern="1200" dirty="0" smtClean="0">
              <a:solidFill>
                <a:srgbClr val="002060"/>
              </a:solidFill>
              <a:latin typeface="Vodafone Rg" pitchFamily="34" charset="0"/>
            </a:endParaRPr>
          </a:p>
        </p:txBody>
      </p:sp>
      <p:sp>
        <p:nvSpPr>
          <p:cNvPr id="18" name="Rectangle 17"/>
          <p:cNvSpPr/>
          <p:nvPr/>
        </p:nvSpPr>
        <p:spPr>
          <a:xfrm>
            <a:off x="3899431" y="3577109"/>
            <a:ext cx="1257067" cy="338670"/>
          </a:xfrm>
          <a:prstGeom prst="rect">
            <a:avLst/>
          </a:prstGeom>
          <a:solidFill>
            <a:srgbClr val="92D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000" smtClean="0">
                <a:solidFill>
                  <a:schemeClr val="bg1"/>
                </a:solidFill>
                <a:latin typeface="Vodafone Rg" pitchFamily="34" charset="0"/>
              </a:rPr>
              <a:t>Cloud Ready</a:t>
            </a:r>
            <a:endParaRPr lang="en-US" sz="1000" kern="1200" dirty="0" smtClean="0">
              <a:solidFill>
                <a:schemeClr val="bg1"/>
              </a:solidFill>
              <a:latin typeface="Vodafone Rg" pitchFamily="34" charset="0"/>
              <a:ea typeface="+mn-ea"/>
              <a:cs typeface="+mn-cs"/>
            </a:endParaRPr>
          </a:p>
        </p:txBody>
      </p:sp>
      <p:sp>
        <p:nvSpPr>
          <p:cNvPr id="19" name="Rectangle 18"/>
          <p:cNvSpPr/>
          <p:nvPr/>
        </p:nvSpPr>
        <p:spPr>
          <a:xfrm>
            <a:off x="5665437" y="3567830"/>
            <a:ext cx="1257067" cy="338670"/>
          </a:xfrm>
          <a:prstGeom prst="rect">
            <a:avLst/>
          </a:prstGeom>
          <a:solidFill>
            <a:srgbClr val="00B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US" sz="1000" dirty="0" smtClean="0">
                <a:solidFill>
                  <a:schemeClr val="bg1"/>
                </a:solidFill>
                <a:latin typeface="Vodafone Rg" pitchFamily="34" charset="0"/>
              </a:rPr>
              <a:t>Cloud Native</a:t>
            </a:r>
            <a:endParaRPr lang="en-US" sz="1000" kern="1200" dirty="0" smtClean="0">
              <a:solidFill>
                <a:schemeClr val="bg1"/>
              </a:solidFill>
              <a:latin typeface="Vodafone Rg" pitchFamily="34" charset="0"/>
              <a:ea typeface="+mn-ea"/>
              <a:cs typeface="+mn-cs"/>
            </a:endParaRPr>
          </a:p>
        </p:txBody>
      </p:sp>
    </p:spTree>
    <p:extLst>
      <p:ext uri="{BB962C8B-B14F-4D97-AF65-F5344CB8AC3E}">
        <p14:creationId xmlns:p14="http://schemas.microsoft.com/office/powerpoint/2010/main" val="46342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1000"/>
                            </p:stCondLst>
                            <p:childTnLst>
                              <p:par>
                                <p:cTn id="11" presetID="2" presetClass="entr" presetSubtype="4" fill="hold" grpId="0" nodeType="afterEffect">
                                  <p:stCondLst>
                                    <p:cond delay="50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4" fill="hold" grpId="0" nodeType="afterEffect">
                                  <p:stCondLst>
                                    <p:cond delay="5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5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5000"/>
                            </p:stCondLst>
                            <p:childTnLst>
                              <p:par>
                                <p:cTn id="31" presetID="2" presetClass="entr" presetSubtype="4" fill="hold" grpId="0" nodeType="afterEffect">
                                  <p:stCondLst>
                                    <p:cond delay="50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par>
                          <p:cTn id="35" fill="hold">
                            <p:stCondLst>
                              <p:cond delay="6000"/>
                            </p:stCondLst>
                            <p:childTnLst>
                              <p:par>
                                <p:cTn id="36" presetID="2" presetClass="entr" presetSubtype="4" fill="hold" grpId="0" nodeType="afterEffect">
                                  <p:stCondLst>
                                    <p:cond delay="50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5977"/>
            <a:ext cx="8408503" cy="875675"/>
          </a:xfrm>
        </p:spPr>
        <p:txBody>
          <a:bodyPr/>
          <a:lstStyle/>
          <a:p>
            <a:r>
              <a:rPr lang="en-GB" dirty="0" smtClean="0"/>
              <a:t>Business</a:t>
            </a:r>
            <a:r>
              <a:rPr lang="en-GB" sz="1400" dirty="0" smtClean="0"/>
              <a:t> </a:t>
            </a:r>
            <a:r>
              <a:rPr lang="en-GB" dirty="0" smtClean="0"/>
              <a:t>Maturity: </a:t>
            </a:r>
            <a:r>
              <a:rPr lang="en-GB" dirty="0" smtClean="0">
                <a:solidFill>
                  <a:schemeClr val="bg1">
                    <a:lumMod val="50000"/>
                  </a:schemeClr>
                </a:solidFill>
              </a:rPr>
              <a:t>The Benefits Journey</a:t>
            </a:r>
            <a:endParaRPr lang="en-GB" dirty="0">
              <a:solidFill>
                <a:schemeClr val="bg1">
                  <a:lumMod val="50000"/>
                </a:schemeClr>
              </a:solidFill>
            </a:endParaRPr>
          </a:p>
        </p:txBody>
      </p:sp>
      <p:sp>
        <p:nvSpPr>
          <p:cNvPr id="2" name="Pentagon 1"/>
          <p:cNvSpPr/>
          <p:nvPr/>
        </p:nvSpPr>
        <p:spPr>
          <a:xfrm>
            <a:off x="409244" y="3824651"/>
            <a:ext cx="5522361" cy="376808"/>
          </a:xfrm>
          <a:prstGeom prst="homePlate">
            <a:avLst/>
          </a:prstGeom>
          <a:solidFill>
            <a:srgbClr val="FF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400" kern="1200" dirty="0" smtClean="0">
                <a:solidFill>
                  <a:schemeClr val="bg1"/>
                </a:solidFill>
                <a:latin typeface="Vodafone Rg" pitchFamily="34" charset="0"/>
                <a:ea typeface="+mn-ea"/>
                <a:cs typeface="+mn-cs"/>
              </a:rPr>
              <a:t>Traditional Application Architecture</a:t>
            </a:r>
          </a:p>
        </p:txBody>
      </p:sp>
      <p:sp>
        <p:nvSpPr>
          <p:cNvPr id="4" name="Chevron 3"/>
          <p:cNvSpPr/>
          <p:nvPr/>
        </p:nvSpPr>
        <p:spPr>
          <a:xfrm>
            <a:off x="5931606" y="3824651"/>
            <a:ext cx="1840789" cy="376808"/>
          </a:xfrm>
          <a:prstGeom prst="chevron">
            <a:avLst/>
          </a:prstGeom>
          <a:solidFill>
            <a:srgbClr val="00B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400" kern="1200" dirty="0" smtClean="0">
                <a:solidFill>
                  <a:schemeClr val="bg1"/>
                </a:solidFill>
                <a:latin typeface="Vodafone Rg" pitchFamily="34" charset="0"/>
                <a:ea typeface="+mn-ea"/>
                <a:cs typeface="+mn-cs"/>
              </a:rPr>
              <a:t>Modern</a:t>
            </a:r>
          </a:p>
        </p:txBody>
      </p:sp>
      <p:sp>
        <p:nvSpPr>
          <p:cNvPr id="8" name="Pentagon 7"/>
          <p:cNvSpPr/>
          <p:nvPr/>
        </p:nvSpPr>
        <p:spPr>
          <a:xfrm>
            <a:off x="409244" y="3384343"/>
            <a:ext cx="4642029" cy="376808"/>
          </a:xfrm>
          <a:prstGeom prst="homePlate">
            <a:avLst/>
          </a:prstGeom>
          <a:solidFill>
            <a:srgbClr val="FF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400" kern="1200" dirty="0" smtClean="0">
                <a:solidFill>
                  <a:schemeClr val="bg1"/>
                </a:solidFill>
                <a:latin typeface="Vodafone Rg" pitchFamily="34" charset="0"/>
                <a:ea typeface="+mn-ea"/>
                <a:cs typeface="+mn-cs"/>
              </a:rPr>
              <a:t>Traditional Operating Model</a:t>
            </a:r>
          </a:p>
        </p:txBody>
      </p:sp>
      <p:sp>
        <p:nvSpPr>
          <p:cNvPr id="11" name="Chevron 10"/>
          <p:cNvSpPr/>
          <p:nvPr/>
        </p:nvSpPr>
        <p:spPr>
          <a:xfrm>
            <a:off x="5099228" y="3384343"/>
            <a:ext cx="2673168" cy="376808"/>
          </a:xfrm>
          <a:prstGeom prst="chevron">
            <a:avLst/>
          </a:prstGeom>
          <a:gradFill>
            <a:gsLst>
              <a:gs pos="60000">
                <a:srgbClr val="00B050"/>
              </a:gs>
              <a:gs pos="0">
                <a:srgbClr val="92D050"/>
              </a:gs>
              <a:gs pos="100000">
                <a:srgbClr val="00B050"/>
              </a:gs>
            </a:gsLst>
            <a:lin ang="0" scaled="1"/>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400" kern="1200" dirty="0" smtClean="0">
                <a:solidFill>
                  <a:schemeClr val="bg1"/>
                </a:solidFill>
                <a:latin typeface="Vodafone Rg" pitchFamily="34" charset="0"/>
                <a:ea typeface="+mn-ea"/>
                <a:cs typeface="+mn-cs"/>
              </a:rPr>
              <a:t>Agile</a:t>
            </a:r>
          </a:p>
        </p:txBody>
      </p:sp>
      <p:sp>
        <p:nvSpPr>
          <p:cNvPr id="12" name="Pentagon 11"/>
          <p:cNvSpPr/>
          <p:nvPr/>
        </p:nvSpPr>
        <p:spPr>
          <a:xfrm>
            <a:off x="409244" y="2944035"/>
            <a:ext cx="5522361" cy="376808"/>
          </a:xfrm>
          <a:prstGeom prst="homePlate">
            <a:avLst/>
          </a:prstGeom>
          <a:solidFill>
            <a:srgbClr val="FF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400" kern="1200" dirty="0" smtClean="0">
                <a:solidFill>
                  <a:schemeClr val="bg1"/>
                </a:solidFill>
                <a:latin typeface="Vodafone Rg" pitchFamily="34" charset="0"/>
                <a:ea typeface="+mn-ea"/>
                <a:cs typeface="+mn-cs"/>
              </a:rPr>
              <a:t>Business Availability Assured By Infrastructure </a:t>
            </a:r>
          </a:p>
        </p:txBody>
      </p:sp>
      <p:sp>
        <p:nvSpPr>
          <p:cNvPr id="13" name="Chevron 12"/>
          <p:cNvSpPr/>
          <p:nvPr/>
        </p:nvSpPr>
        <p:spPr>
          <a:xfrm>
            <a:off x="5931606" y="2944035"/>
            <a:ext cx="1840789" cy="376808"/>
          </a:xfrm>
          <a:prstGeom prst="chevron">
            <a:avLst/>
          </a:prstGeom>
          <a:solidFill>
            <a:srgbClr val="00B05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400" kern="1200" dirty="0" smtClean="0">
                <a:solidFill>
                  <a:schemeClr val="bg1"/>
                </a:solidFill>
                <a:latin typeface="Vodafone Rg" pitchFamily="34" charset="0"/>
                <a:ea typeface="+mn-ea"/>
                <a:cs typeface="+mn-cs"/>
              </a:rPr>
              <a:t>App-driven</a:t>
            </a:r>
          </a:p>
        </p:txBody>
      </p:sp>
      <p:sp>
        <p:nvSpPr>
          <p:cNvPr id="14" name="Pentagon 13"/>
          <p:cNvSpPr/>
          <p:nvPr/>
        </p:nvSpPr>
        <p:spPr>
          <a:xfrm>
            <a:off x="409245" y="2503727"/>
            <a:ext cx="1973515" cy="376808"/>
          </a:xfrm>
          <a:prstGeom prst="homePlate">
            <a:avLst/>
          </a:prstGeom>
          <a:solidFill>
            <a:srgbClr val="FF0000"/>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400" kern="1200" dirty="0" smtClean="0">
                <a:solidFill>
                  <a:schemeClr val="bg1"/>
                </a:solidFill>
                <a:latin typeface="Vodafone Rg" pitchFamily="34" charset="0"/>
                <a:ea typeface="+mn-ea"/>
                <a:cs typeface="+mn-cs"/>
              </a:rPr>
              <a:t>Traditional Hardware</a:t>
            </a:r>
          </a:p>
        </p:txBody>
      </p:sp>
      <p:sp>
        <p:nvSpPr>
          <p:cNvPr id="15" name="Pentagon 14"/>
          <p:cNvSpPr/>
          <p:nvPr/>
        </p:nvSpPr>
        <p:spPr>
          <a:xfrm>
            <a:off x="4090821" y="2063419"/>
            <a:ext cx="3681574" cy="376808"/>
          </a:xfrm>
          <a:prstGeom prst="homePlate">
            <a:avLst/>
          </a:prstGeom>
          <a:gradFill flip="none" rotWithShape="1">
            <a:gsLst>
              <a:gs pos="60000">
                <a:srgbClr val="00B050"/>
              </a:gs>
              <a:gs pos="0">
                <a:srgbClr val="92D050"/>
              </a:gs>
              <a:gs pos="100000">
                <a:srgbClr val="00B050"/>
              </a:gs>
            </a:gsLst>
            <a:lin ang="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400" kern="1200" dirty="0" smtClean="0">
                <a:solidFill>
                  <a:schemeClr val="bg1"/>
                </a:solidFill>
                <a:latin typeface="Vodafone Rg" pitchFamily="34" charset="0"/>
                <a:ea typeface="+mn-ea"/>
                <a:cs typeface="+mn-cs"/>
              </a:rPr>
              <a:t>Cloud Brokerage</a:t>
            </a:r>
            <a:endParaRPr lang="en-GB" sz="1400" kern="1200" dirty="0" smtClean="0">
              <a:solidFill>
                <a:schemeClr val="bg1"/>
              </a:solidFill>
              <a:latin typeface="Vodafone Rg" pitchFamily="34" charset="0"/>
              <a:ea typeface="+mn-ea"/>
              <a:cs typeface="+mn-cs"/>
            </a:endParaRPr>
          </a:p>
        </p:txBody>
      </p:sp>
      <p:sp>
        <p:nvSpPr>
          <p:cNvPr id="7" name="Up Arrow 6"/>
          <p:cNvSpPr/>
          <p:nvPr/>
        </p:nvSpPr>
        <p:spPr>
          <a:xfrm>
            <a:off x="7772396" y="1341959"/>
            <a:ext cx="1080654" cy="2859500"/>
          </a:xfrm>
          <a:prstGeom prst="upArrow">
            <a:avLst>
              <a:gd name="adj1" fmla="val 50000"/>
              <a:gd name="adj2" fmla="val 56731"/>
            </a:avLst>
          </a:prstGeom>
          <a:gradFill flip="none" rotWithShape="1">
            <a:gsLst>
              <a:gs pos="68000">
                <a:srgbClr val="92D050"/>
              </a:gs>
              <a:gs pos="0">
                <a:srgbClr val="FF0000"/>
              </a:gs>
              <a:gs pos="33000">
                <a:srgbClr val="FFC000"/>
              </a:gs>
              <a:gs pos="100000">
                <a:srgbClr val="00B050"/>
              </a:gs>
            </a:gsLst>
            <a:lin ang="162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vert270" wrap="square" lIns="6350" tIns="6350" rIns="6350" bIns="6350" numCol="1" spcCol="1270" rtlCol="0" anchor="ctr" anchorCtr="0">
            <a:noAutofit/>
          </a:bodyPr>
          <a:lstStyle/>
          <a:p>
            <a:pPr algn="ctr" defTabSz="444500">
              <a:lnSpc>
                <a:spcPct val="90000"/>
              </a:lnSpc>
              <a:spcBef>
                <a:spcPct val="0"/>
              </a:spcBef>
              <a:spcAft>
                <a:spcPct val="35000"/>
              </a:spcAft>
            </a:pPr>
            <a:r>
              <a:rPr lang="en-GB" sz="1400" kern="1200" dirty="0" smtClean="0">
                <a:solidFill>
                  <a:schemeClr val="bg1"/>
                </a:solidFill>
                <a:latin typeface="Vodafone Rg" pitchFamily="34" charset="0"/>
                <a:ea typeface="+mn-ea"/>
                <a:cs typeface="+mn-cs"/>
              </a:rPr>
              <a:t>Benefit</a:t>
            </a:r>
          </a:p>
        </p:txBody>
      </p:sp>
      <p:sp>
        <p:nvSpPr>
          <p:cNvPr id="16" name="Chevron 15"/>
          <p:cNvSpPr/>
          <p:nvPr/>
        </p:nvSpPr>
        <p:spPr>
          <a:xfrm>
            <a:off x="2382760" y="2503727"/>
            <a:ext cx="2668513" cy="376808"/>
          </a:xfrm>
          <a:prstGeom prst="chevron">
            <a:avLst/>
          </a:prstGeom>
          <a:gradFill>
            <a:gsLst>
              <a:gs pos="0">
                <a:srgbClr val="FFC000"/>
              </a:gs>
              <a:gs pos="78000">
                <a:srgbClr val="FFC000"/>
              </a:gs>
              <a:gs pos="100000">
                <a:srgbClr val="92D050"/>
              </a:gs>
            </a:gsLst>
            <a:lin ang="0" scaled="1"/>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400" kern="1200" dirty="0" smtClean="0">
                <a:solidFill>
                  <a:schemeClr val="bg1"/>
                </a:solidFill>
                <a:latin typeface="Vodafone Rg" pitchFamily="34" charset="0"/>
                <a:ea typeface="+mn-ea"/>
                <a:cs typeface="+mn-cs"/>
              </a:rPr>
              <a:t>Converged</a:t>
            </a:r>
          </a:p>
        </p:txBody>
      </p:sp>
      <p:sp>
        <p:nvSpPr>
          <p:cNvPr id="17" name="Chevron 16"/>
          <p:cNvSpPr/>
          <p:nvPr/>
        </p:nvSpPr>
        <p:spPr>
          <a:xfrm>
            <a:off x="5051274" y="2503727"/>
            <a:ext cx="2721122" cy="376808"/>
          </a:xfrm>
          <a:prstGeom prst="chevron">
            <a:avLst/>
          </a:prstGeom>
          <a:gradFill>
            <a:gsLst>
              <a:gs pos="60000">
                <a:srgbClr val="00B050"/>
              </a:gs>
              <a:gs pos="0">
                <a:srgbClr val="92D050"/>
              </a:gs>
              <a:gs pos="100000">
                <a:srgbClr val="00B050"/>
              </a:gs>
            </a:gsLst>
            <a:lin ang="0" scaled="1"/>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400" kern="1200" dirty="0" smtClean="0">
                <a:solidFill>
                  <a:schemeClr val="bg1"/>
                </a:solidFill>
                <a:latin typeface="Vodafone Rg" pitchFamily="34" charset="0"/>
                <a:ea typeface="+mn-ea"/>
                <a:cs typeface="+mn-cs"/>
              </a:rPr>
              <a:t>Cloud</a:t>
            </a:r>
          </a:p>
        </p:txBody>
      </p:sp>
      <p:sp>
        <p:nvSpPr>
          <p:cNvPr id="23" name="Rectangle 22"/>
          <p:cNvSpPr/>
          <p:nvPr/>
        </p:nvSpPr>
        <p:spPr>
          <a:xfrm>
            <a:off x="2250033" y="1341959"/>
            <a:ext cx="1840788" cy="625865"/>
          </a:xfrm>
          <a:prstGeom prst="rect">
            <a:avLst/>
          </a:prstGeom>
          <a:solidFill>
            <a:srgbClr val="FFC000"/>
          </a:solidFill>
          <a:ln w="25400" cap="flat" cmpd="sng" algn="ctr">
            <a:solidFill>
              <a:schemeClr val="bg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400" dirty="0" smtClean="0">
                <a:solidFill>
                  <a:schemeClr val="bg1"/>
                </a:solidFill>
                <a:latin typeface="Vodafone Rg" pitchFamily="34" charset="0"/>
              </a:rPr>
              <a:t>Virtualised</a:t>
            </a:r>
            <a:endParaRPr lang="en-GB" sz="1400" kern="1200" dirty="0" smtClean="0">
              <a:solidFill>
                <a:schemeClr val="bg1"/>
              </a:solidFill>
              <a:latin typeface="Vodafone Rg" pitchFamily="34" charset="0"/>
            </a:endParaRPr>
          </a:p>
        </p:txBody>
      </p:sp>
      <p:sp>
        <p:nvSpPr>
          <p:cNvPr id="27" name="Round Same Side Corner Rectangle 26"/>
          <p:cNvSpPr/>
          <p:nvPr/>
        </p:nvSpPr>
        <p:spPr>
          <a:xfrm rot="16200000">
            <a:off x="1013370" y="731160"/>
            <a:ext cx="632539" cy="1840789"/>
          </a:xfrm>
          <a:prstGeom prst="round2SameRect">
            <a:avLst/>
          </a:prstGeom>
          <a:solidFill>
            <a:srgbClr val="FF0000"/>
          </a:solidFill>
          <a:ln w="25400" cap="flat" cmpd="sng" algn="ctr">
            <a:solidFill>
              <a:schemeClr val="bg1"/>
            </a:solidFill>
            <a:prstDash val="solid"/>
          </a:ln>
          <a:effectLst/>
        </p:spPr>
        <p:style>
          <a:lnRef idx="2">
            <a:scrgbClr r="0" g="0" b="0"/>
          </a:lnRef>
          <a:fillRef idx="1">
            <a:scrgbClr r="0" g="0" b="0"/>
          </a:fillRef>
          <a:effectRef idx="0">
            <a:scrgbClr r="0" g="0" b="0"/>
          </a:effectRef>
          <a:fontRef idx="minor">
            <a:schemeClr val="lt1"/>
          </a:fontRef>
        </p:style>
        <p:txBody>
          <a:bodyPr spcFirstLastPara="0" vert="vert" wrap="square" lIns="6350" tIns="6350" rIns="6350" bIns="6350" numCol="1" spcCol="1270" rtlCol="0" anchor="ctr" anchorCtr="0">
            <a:noAutofit/>
          </a:bodyPr>
          <a:lstStyle/>
          <a:p>
            <a:pPr algn="ctr" defTabSz="444500">
              <a:lnSpc>
                <a:spcPct val="90000"/>
              </a:lnSpc>
              <a:spcBef>
                <a:spcPct val="0"/>
              </a:spcBef>
              <a:spcAft>
                <a:spcPct val="35000"/>
              </a:spcAft>
            </a:pPr>
            <a:r>
              <a:rPr lang="en-GB" sz="1400" dirty="0" smtClean="0">
                <a:solidFill>
                  <a:schemeClr val="bg1"/>
                </a:solidFill>
                <a:latin typeface="Vodafone Rg" pitchFamily="34" charset="0"/>
              </a:rPr>
              <a:t>Legacy</a:t>
            </a:r>
            <a:endParaRPr lang="en-GB" sz="1400" kern="1200" dirty="0" smtClean="0">
              <a:solidFill>
                <a:schemeClr val="bg1"/>
              </a:solidFill>
              <a:latin typeface="Vodafone Rg" pitchFamily="34" charset="0"/>
            </a:endParaRPr>
          </a:p>
        </p:txBody>
      </p:sp>
      <p:sp>
        <p:nvSpPr>
          <p:cNvPr id="28" name="Rectangle 27"/>
          <p:cNvSpPr/>
          <p:nvPr/>
        </p:nvSpPr>
        <p:spPr>
          <a:xfrm>
            <a:off x="4090821" y="1338621"/>
            <a:ext cx="1840788" cy="625865"/>
          </a:xfrm>
          <a:prstGeom prst="rect">
            <a:avLst/>
          </a:prstGeom>
          <a:solidFill>
            <a:srgbClr val="92D050"/>
          </a:solidFill>
          <a:ln w="25400" cap="flat" cmpd="sng" algn="ctr">
            <a:solidFill>
              <a:schemeClr val="bg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r>
              <a:rPr lang="en-GB" sz="1400" kern="1200" dirty="0" smtClean="0">
                <a:solidFill>
                  <a:schemeClr val="bg1"/>
                </a:solidFill>
                <a:latin typeface="Vodafone Rg" pitchFamily="34" charset="0"/>
                <a:ea typeface="+mn-ea"/>
                <a:cs typeface="+mn-cs"/>
              </a:rPr>
              <a:t>Cloud Ready</a:t>
            </a:r>
          </a:p>
        </p:txBody>
      </p:sp>
      <p:sp>
        <p:nvSpPr>
          <p:cNvPr id="29" name="Round Same Side Corner Rectangle 28"/>
          <p:cNvSpPr/>
          <p:nvPr/>
        </p:nvSpPr>
        <p:spPr>
          <a:xfrm rot="5400000">
            <a:off x="6540738" y="732829"/>
            <a:ext cx="622526" cy="1840789"/>
          </a:xfrm>
          <a:prstGeom prst="round2SameRect">
            <a:avLst/>
          </a:prstGeom>
          <a:solidFill>
            <a:srgbClr val="00B050"/>
          </a:solidFill>
          <a:ln w="25400" cap="flat" cmpd="sng" algn="ctr">
            <a:solidFill>
              <a:schemeClr val="bg1"/>
            </a:solidFill>
            <a:prstDash val="solid"/>
          </a:ln>
          <a:effectLst/>
        </p:spPr>
        <p:style>
          <a:lnRef idx="2">
            <a:scrgbClr r="0" g="0" b="0"/>
          </a:lnRef>
          <a:fillRef idx="1">
            <a:scrgbClr r="0" g="0" b="0"/>
          </a:fillRef>
          <a:effectRef idx="0">
            <a:scrgbClr r="0" g="0" b="0"/>
          </a:effectRef>
          <a:fontRef idx="minor">
            <a:schemeClr val="lt1"/>
          </a:fontRef>
        </p:style>
        <p:txBody>
          <a:bodyPr spcFirstLastPara="0" vert="vert270" wrap="square" lIns="6350" tIns="6350" rIns="6350" bIns="6350" numCol="1" spcCol="1270" rtlCol="0" anchor="ctr" anchorCtr="0">
            <a:noAutofit/>
          </a:bodyPr>
          <a:lstStyle/>
          <a:p>
            <a:pPr algn="ctr" defTabSz="444500">
              <a:lnSpc>
                <a:spcPct val="90000"/>
              </a:lnSpc>
              <a:spcBef>
                <a:spcPct val="0"/>
              </a:spcBef>
              <a:spcAft>
                <a:spcPct val="35000"/>
              </a:spcAft>
            </a:pPr>
            <a:r>
              <a:rPr lang="en-GB" sz="1400" kern="1200" dirty="0" smtClean="0">
                <a:solidFill>
                  <a:schemeClr val="bg1"/>
                </a:solidFill>
                <a:latin typeface="Vodafone Rg" pitchFamily="34" charset="0"/>
                <a:ea typeface="+mn-ea"/>
                <a:cs typeface="+mn-cs"/>
              </a:rPr>
              <a:t>Cloud Native</a:t>
            </a:r>
          </a:p>
        </p:txBody>
      </p:sp>
    </p:spTree>
    <p:extLst>
      <p:ext uri="{BB962C8B-B14F-4D97-AF65-F5344CB8AC3E}">
        <p14:creationId xmlns:p14="http://schemas.microsoft.com/office/powerpoint/2010/main" val="3629017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Vodafone">
  <a:themeElements>
    <a:clrScheme name="Vodafone 2013">
      <a:dk1>
        <a:srgbClr val="000000"/>
      </a:dk1>
      <a:lt1>
        <a:srgbClr val="FFFFFF"/>
      </a:lt1>
      <a:dk2>
        <a:srgbClr val="5E2750"/>
      </a:dk2>
      <a:lt2>
        <a:srgbClr val="4A4D4E"/>
      </a:lt2>
      <a:accent1>
        <a:srgbClr val="E60000"/>
      </a:accent1>
      <a:accent2>
        <a:srgbClr val="A8B400"/>
      </a:accent2>
      <a:accent3>
        <a:srgbClr val="9C2AA0"/>
      </a:accent3>
      <a:accent4>
        <a:srgbClr val="EB9700"/>
      </a:accent4>
      <a:accent5>
        <a:srgbClr val="00B0CA"/>
      </a:accent5>
      <a:accent6>
        <a:srgbClr val="FECB00"/>
      </a:accent6>
      <a:hlink>
        <a:srgbClr val="E60000"/>
      </a:hlink>
      <a:folHlink>
        <a:srgbClr val="E60000"/>
      </a:folHlink>
    </a:clrScheme>
    <a:fontScheme name="Vodafone">
      <a:majorFont>
        <a:latin typeface="Vodafone Rg"/>
        <a:ea typeface=""/>
        <a:cs typeface=""/>
      </a:majorFont>
      <a:minorFont>
        <a:latin typeface="Vodafon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cmpd="sng" algn="ctr">
          <a:noFill/>
          <a:prstDash val="solid"/>
        </a:ln>
        <a:effectLst/>
      </a:spPr>
      <a:bodyPr spcFirstLastPara="0" vert="horz" wrap="square" lIns="6350" tIns="6350" rIns="6350" bIns="6350" numCol="1" spcCol="1270" rtlCol="0" anchor="ctr" anchorCtr="0">
        <a:noAutofit/>
      </a:bodyPr>
      <a:lstStyle>
        <a:defPPr algn="ctr" defTabSz="444500">
          <a:lnSpc>
            <a:spcPct val="90000"/>
          </a:lnSpc>
          <a:spcBef>
            <a:spcPct val="0"/>
          </a:spcBef>
          <a:spcAft>
            <a:spcPct val="35000"/>
          </a:spcAft>
          <a:defRPr sz="1000" kern="1200" dirty="0" smtClean="0">
            <a:solidFill>
              <a:srgbClr val="34342B"/>
            </a:solidFill>
            <a:latin typeface="Vodafone Rg" pitchFamily="34" charset="0"/>
            <a:ea typeface="+mn-ea"/>
            <a:cs typeface="+mn-cs"/>
          </a:defRPr>
        </a:defPPr>
      </a:lstStyle>
      <a:style>
        <a:lnRef idx="2">
          <a:scrgbClr r="0" g="0" b="0"/>
        </a:lnRef>
        <a:fillRef idx="1">
          <a:scrgbClr r="0" g="0" b="0"/>
        </a:fillRef>
        <a:effectRef idx="0">
          <a:scrgbClr r="0" g="0" b="0"/>
        </a:effectRef>
        <a:fontRef idx="minor">
          <a:schemeClr val="lt1"/>
        </a:fontRef>
      </a:style>
    </a:spDef>
    <a:txDef>
      <a:spPr/>
      <a:bodyPr wrap="square" lIns="0" tIns="0" rIns="0" bIns="0" rtlCol="0">
        <a:noAutofit/>
      </a:bodyPr>
      <a:lstStyle>
        <a:defPPr marL="0" indent="0">
          <a:buFont typeface="Arial" pitchFamily="34" charset="0"/>
          <a:buNone/>
          <a:defRPr dirty="0" smtClean="0">
            <a:latin typeface="Vodafone Rg" pitchFamily="34" charset="0"/>
          </a:defRPr>
        </a:defPPr>
      </a:lstStyle>
    </a:txDef>
  </a:objectDefaults>
  <a:extraClrSchemeLst/>
  <a:extLst>
    <a:ext uri="{05A4C25C-085E-4340-85A3-A5531E510DB2}">
      <thm15:themeFamily xmlns:thm15="http://schemas.microsoft.com/office/thememl/2012/main" name="vodacom_new" id="{682C1C26-6E42-584C-9F1A-D5E95AE96714}" vid="{0FC82759-7545-D14D-B289-5B55A60E99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odafone 2013">
    <a:dk1>
      <a:srgbClr val="000000"/>
    </a:dk1>
    <a:lt1>
      <a:srgbClr val="FFFFFF"/>
    </a:lt1>
    <a:dk2>
      <a:srgbClr val="5E2750"/>
    </a:dk2>
    <a:lt2>
      <a:srgbClr val="4A4D4E"/>
    </a:lt2>
    <a:accent1>
      <a:srgbClr val="E60000"/>
    </a:accent1>
    <a:accent2>
      <a:srgbClr val="A8B400"/>
    </a:accent2>
    <a:accent3>
      <a:srgbClr val="9C2AA0"/>
    </a:accent3>
    <a:accent4>
      <a:srgbClr val="EB9700"/>
    </a:accent4>
    <a:accent5>
      <a:srgbClr val="00B0CA"/>
    </a:accent5>
    <a:accent6>
      <a:srgbClr val="FECB00"/>
    </a:accent6>
    <a:hlink>
      <a:srgbClr val="E60000"/>
    </a:hlink>
    <a:folHlink>
      <a:srgbClr val="E60000"/>
    </a:folHlink>
  </a:clrScheme>
</a:themeOverride>
</file>

<file path=docProps/app.xml><?xml version="1.0" encoding="utf-8"?>
<Properties xmlns="http://schemas.openxmlformats.org/officeDocument/2006/extended-properties" xmlns:vt="http://schemas.openxmlformats.org/officeDocument/2006/docPropsVTypes">
  <Template>Cloud services team</Template>
  <TotalTime>0</TotalTime>
  <Words>1042</Words>
  <Application>Microsoft Macintosh PowerPoint</Application>
  <PresentationFormat>On-screen Show (16:9)</PresentationFormat>
  <Paragraphs>363</Paragraphs>
  <Slides>22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Calibri</vt:lpstr>
      <vt:lpstr>Mangal</vt:lpstr>
      <vt:lpstr>MS PGothic</vt:lpstr>
      <vt:lpstr>ＭＳ Ｐゴシック</vt:lpstr>
      <vt:lpstr>Vodafone ExB</vt:lpstr>
      <vt:lpstr>Vodafone Rg</vt:lpstr>
      <vt:lpstr>Vodafone Rg Bold</vt:lpstr>
      <vt:lpstr>Arial</vt:lpstr>
      <vt:lpstr>1_Vodafone</vt:lpstr>
      <vt:lpstr>Our Journey to the Cloud</vt:lpstr>
      <vt:lpstr>PowerPoint Presentation</vt:lpstr>
      <vt:lpstr>Our Global Footprint</vt:lpstr>
      <vt:lpstr>Our Data Centre footprint today</vt:lpstr>
      <vt:lpstr>Revolutions in Consumption of Computing</vt:lpstr>
      <vt:lpstr>Cloud Strategy</vt:lpstr>
      <vt:lpstr>PowerPoint Presentation</vt:lpstr>
      <vt:lpstr>Application Maturity: Enabling Cloud Adoption</vt:lpstr>
      <vt:lpstr>Business Maturity: The Benefits Journey</vt:lpstr>
      <vt:lpstr>Organisational Maturity: DevOps or bust</vt:lpstr>
      <vt:lpstr>Network conversion to Cloud Native </vt:lpstr>
      <vt:lpstr>Drive to Cloud Now Faster delivery and better customer experiences</vt:lpstr>
      <vt:lpstr>Build Solid Foundations Using cloud to enable stable core customer functions</vt:lpstr>
      <vt:lpstr>Channels : Omni-Channel</vt:lpstr>
      <vt:lpstr>Plan for maturity The target is Cloud but planned wisely</vt:lpstr>
      <vt:lpstr>Application Development Patterns</vt:lpstr>
      <vt:lpstr>Application Behaviour Patterns</vt:lpstr>
      <vt:lpstr>How to manage all of this</vt:lpstr>
      <vt:lpstr>PowerPoint Presentation</vt:lpstr>
      <vt:lpstr>PowerPoint Presentation</vt:lpstr>
      <vt:lpstr>PowerPoint Presentation</vt:lpstr>
      <vt:lpstr>The future is exciting. Ready?</vt:lpstr>
    </vt:vector>
  </TitlesOfParts>
  <Manager/>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2011-08-30T12:20:26Z</cp:lastPrinted>
  <dcterms:created xsi:type="dcterms:W3CDTF">2017-01-19T17:29:43Z</dcterms:created>
  <dcterms:modified xsi:type="dcterms:W3CDTF">2017-10-27T07:03:47Z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