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5"/>
  </p:notesMasterIdLst>
  <p:sldIdLst>
    <p:sldId id="259" r:id="rId3"/>
    <p:sldId id="260"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72" d="100"/>
          <a:sy n="72" d="100"/>
        </p:scale>
        <p:origin x="576"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1CD4DE-5B54-4F79-B14B-32172B1A06E6}" type="datetimeFigureOut">
              <a:rPr lang="en-ZA" smtClean="0"/>
              <a:t>2017/10/27</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804D21-FE65-429D-8534-78BE1B591858}" type="slidenum">
              <a:rPr lang="en-ZA" smtClean="0"/>
              <a:t>‹#›</a:t>
            </a:fld>
            <a:endParaRPr lang="en-ZA"/>
          </a:p>
        </p:txBody>
      </p:sp>
    </p:spTree>
    <p:extLst>
      <p:ext uri="{BB962C8B-B14F-4D97-AF65-F5344CB8AC3E}">
        <p14:creationId xmlns:p14="http://schemas.microsoft.com/office/powerpoint/2010/main" val="3622397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a:xfrm>
            <a:off x="263031" y="240330"/>
            <a:ext cx="11661637" cy="904795"/>
          </a:xfrm>
        </p:spPr>
        <p:txBody>
          <a:bodyPr lIns="91521" tIns="45761" rIns="91521" bIns="45761">
            <a:noAutofit/>
          </a:bodyPr>
          <a:lstStyle>
            <a:lvl1pPr>
              <a:defRPr sz="3000"/>
            </a:lvl1pPr>
          </a:lstStyle>
          <a:p>
            <a:r>
              <a:rPr lang="en-US" dirty="0"/>
              <a:t>Click to edit Master title style</a:t>
            </a:r>
          </a:p>
        </p:txBody>
      </p:sp>
      <p:sp>
        <p:nvSpPr>
          <p:cNvPr id="40" name="Text Placeholder 2"/>
          <p:cNvSpPr>
            <a:spLocks noGrp="1"/>
          </p:cNvSpPr>
          <p:nvPr>
            <p:ph type="body" idx="10" hasCustomPrompt="1"/>
          </p:nvPr>
        </p:nvSpPr>
        <p:spPr bwMode="gray">
          <a:xfrm>
            <a:off x="275797" y="1106419"/>
            <a:ext cx="11652491" cy="400109"/>
          </a:xfrm>
        </p:spPr>
        <p:txBody>
          <a:bodyPr lIns="91521" tIns="45761" rIns="91521" bIns="45761" anchor="t">
            <a:noAutofit/>
          </a:bodyPr>
          <a:lstStyle>
            <a:lvl1pPr marL="0" indent="0">
              <a:spcBef>
                <a:spcPts val="0"/>
              </a:spcBef>
              <a:spcAft>
                <a:spcPts val="0"/>
              </a:spcAft>
              <a:buNone/>
              <a:defRPr sz="1800" b="0">
                <a:solidFill>
                  <a:schemeClr val="accent1"/>
                </a:solidFill>
              </a:defRPr>
            </a:lvl1pPr>
            <a:lvl2pPr marL="457608" indent="0">
              <a:buNone/>
              <a:defRPr sz="2000" b="1"/>
            </a:lvl2pPr>
            <a:lvl3pPr marL="915216" indent="0">
              <a:buNone/>
              <a:defRPr sz="1900" b="1"/>
            </a:lvl3pPr>
            <a:lvl4pPr marL="1372822" indent="0">
              <a:buNone/>
              <a:defRPr sz="1600" b="1"/>
            </a:lvl4pPr>
            <a:lvl5pPr marL="1830430" indent="0">
              <a:buNone/>
              <a:defRPr sz="1600" b="1"/>
            </a:lvl5pPr>
            <a:lvl6pPr marL="2288038" indent="0">
              <a:buNone/>
              <a:defRPr sz="1600" b="1"/>
            </a:lvl6pPr>
            <a:lvl7pPr marL="2745646" indent="0">
              <a:buNone/>
              <a:defRPr sz="1600" b="1"/>
            </a:lvl7pPr>
            <a:lvl8pPr marL="3203253" indent="0">
              <a:buNone/>
              <a:defRPr sz="1600" b="1"/>
            </a:lvl8pPr>
            <a:lvl9pPr marL="3660861" indent="0">
              <a:buNone/>
              <a:defRPr sz="1600" b="1"/>
            </a:lvl9pPr>
          </a:lstStyle>
          <a:p>
            <a:pPr lvl="0"/>
            <a:r>
              <a:rPr lang="en-US" dirty="0"/>
              <a:t>Click to edit master text styles</a:t>
            </a:r>
          </a:p>
        </p:txBody>
      </p:sp>
      <p:sp>
        <p:nvSpPr>
          <p:cNvPr id="8" name="Footer Placeholder 4"/>
          <p:cNvSpPr>
            <a:spLocks noGrp="1"/>
          </p:cNvSpPr>
          <p:nvPr>
            <p:ph type="ftr" sz="quarter" idx="3"/>
          </p:nvPr>
        </p:nvSpPr>
        <p:spPr>
          <a:xfrm>
            <a:off x="889409" y="6472734"/>
            <a:ext cx="6540464" cy="240489"/>
          </a:xfrm>
          <a:prstGeom prst="rect">
            <a:avLst/>
          </a:prstGeom>
        </p:spPr>
        <p:txBody>
          <a:bodyPr vert="horz" wrap="square" lIns="91521" tIns="45761" rIns="91521" bIns="45761" rtlCol="0" anchor="b">
            <a:noAutofit/>
          </a:bodyPr>
          <a:lstStyle>
            <a:lvl1pPr>
              <a:defRPr lang="en-US" sz="800" smtClean="0">
                <a:solidFill>
                  <a:schemeClr val="bg2"/>
                </a:solidFill>
              </a:defRPr>
            </a:lvl1pPr>
          </a:lstStyle>
          <a:p>
            <a:r>
              <a:rPr lang="en-US" dirty="0"/>
              <a:t>© 2017 NetApp, Inc. All rights reserved.  --- NETAPP CONFIDENTIAL ---</a:t>
            </a:r>
          </a:p>
        </p:txBody>
      </p:sp>
      <p:sp>
        <p:nvSpPr>
          <p:cNvPr id="10" name="Slide Number Placeholder 5"/>
          <p:cNvSpPr>
            <a:spLocks noGrp="1"/>
          </p:cNvSpPr>
          <p:nvPr>
            <p:ph type="sldNum" sz="quarter" idx="4"/>
          </p:nvPr>
        </p:nvSpPr>
        <p:spPr>
          <a:xfrm>
            <a:off x="294490" y="6462574"/>
            <a:ext cx="448654" cy="260809"/>
          </a:xfrm>
          <a:prstGeom prst="rect">
            <a:avLst/>
          </a:prstGeom>
        </p:spPr>
        <p:txBody>
          <a:bodyPr vert="horz" wrap="square" lIns="91521" tIns="45761" rIns="91521" bIns="45761" rtlCol="0" anchor="b">
            <a:noAutofit/>
          </a:bodyPr>
          <a:lstStyle>
            <a:lvl1pPr>
              <a:defRPr lang="en-US" sz="1050" b="1" smtClean="0">
                <a:solidFill>
                  <a:schemeClr val="bg2">
                    <a:lumMod val="50000"/>
                  </a:schemeClr>
                </a:solidFill>
              </a:defRPr>
            </a:lvl1pPr>
          </a:lstStyle>
          <a:p>
            <a:fld id="{B071A5F3-A4FF-4CEE-8215-C08835B585C1}" type="slidenum">
              <a:rPr lang="en-US" smtClean="0"/>
              <a:pPr/>
              <a:t>‹#›</a:t>
            </a:fld>
            <a:endParaRPr lang="en-US" dirty="0"/>
          </a:p>
        </p:txBody>
      </p:sp>
      <p:sp>
        <p:nvSpPr>
          <p:cNvPr id="12" name="Text Placeholder 6"/>
          <p:cNvSpPr>
            <a:spLocks noGrp="1"/>
          </p:cNvSpPr>
          <p:nvPr>
            <p:ph type="body" sz="quarter" idx="16" hasCustomPrompt="1"/>
          </p:nvPr>
        </p:nvSpPr>
        <p:spPr>
          <a:xfrm>
            <a:off x="294489" y="6238647"/>
            <a:ext cx="10377699" cy="215444"/>
          </a:xfrm>
        </p:spPr>
        <p:txBody>
          <a:bodyPr lIns="91521" tIns="45761" rIns="91521" bIns="45761" anchor="ctr">
            <a:noAutofit/>
          </a:bodyPr>
          <a:lstStyle>
            <a:lvl1pPr marL="0" indent="0">
              <a:lnSpc>
                <a:spcPct val="100000"/>
              </a:lnSpc>
              <a:spcBef>
                <a:spcPts val="0"/>
              </a:spcBef>
              <a:spcAft>
                <a:spcPts val="0"/>
              </a:spcAft>
              <a:buFontTx/>
              <a:buNone/>
              <a:defRPr sz="800" baseline="0">
                <a:solidFill>
                  <a:schemeClr val="bg2"/>
                </a:solidFill>
              </a:defRPr>
            </a:lvl1pPr>
            <a:lvl2pPr marL="228804" indent="0">
              <a:buFontTx/>
              <a:buNone/>
              <a:defRPr sz="800">
                <a:solidFill>
                  <a:schemeClr val="bg2"/>
                </a:solidFill>
              </a:defRPr>
            </a:lvl2pPr>
            <a:lvl3pPr marL="457608" indent="0">
              <a:buFontTx/>
              <a:buNone/>
              <a:defRPr sz="800">
                <a:solidFill>
                  <a:schemeClr val="bg2"/>
                </a:solidFill>
              </a:defRPr>
            </a:lvl3pPr>
            <a:lvl4pPr marL="686412" indent="0">
              <a:buFontTx/>
              <a:buNone/>
              <a:defRPr sz="800">
                <a:solidFill>
                  <a:schemeClr val="bg2"/>
                </a:solidFill>
              </a:defRPr>
            </a:lvl4pPr>
            <a:lvl5pPr>
              <a:buFontTx/>
              <a:buNone/>
              <a:defRPr sz="800">
                <a:solidFill>
                  <a:schemeClr val="bg2"/>
                </a:solidFill>
              </a:defRPr>
            </a:lvl5pPr>
          </a:lstStyle>
          <a:p>
            <a:pPr lvl="0"/>
            <a:r>
              <a:rPr lang="en-US" dirty="0"/>
              <a:t>Click to insert source information</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73979" y="6495179"/>
            <a:ext cx="1044444" cy="190484"/>
          </a:xfrm>
          <a:prstGeom prst="rect">
            <a:avLst/>
          </a:prstGeom>
        </p:spPr>
      </p:pic>
    </p:spTree>
    <p:extLst>
      <p:ext uri="{BB962C8B-B14F-4D97-AF65-F5344CB8AC3E}">
        <p14:creationId xmlns:p14="http://schemas.microsoft.com/office/powerpoint/2010/main" val="406368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972AB-8EF6-4344-85ED-F9013E59CB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50F15BC5-EBDA-44E1-996D-834390E601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EE6FD49F-9BEB-4A63-A1AD-37FF790AC215}"/>
              </a:ext>
            </a:extLst>
          </p:cNvPr>
          <p:cNvSpPr>
            <a:spLocks noGrp="1"/>
          </p:cNvSpPr>
          <p:nvPr>
            <p:ph type="dt" sz="half" idx="10"/>
          </p:nvPr>
        </p:nvSpPr>
        <p:spPr/>
        <p:txBody>
          <a:bodyPr/>
          <a:lstStyle/>
          <a:p>
            <a:fld id="{ED798515-3E0A-4DE2-85F1-B98C233951ED}" type="datetimeFigureOut">
              <a:rPr lang="en-ZA" smtClean="0"/>
              <a:t>2017/10/27</a:t>
            </a:fld>
            <a:endParaRPr lang="en-ZA"/>
          </a:p>
        </p:txBody>
      </p:sp>
      <p:sp>
        <p:nvSpPr>
          <p:cNvPr id="5" name="Footer Placeholder 4">
            <a:extLst>
              <a:ext uri="{FF2B5EF4-FFF2-40B4-BE49-F238E27FC236}">
                <a16:creationId xmlns:a16="http://schemas.microsoft.com/office/drawing/2014/main" id="{24C98FAB-7196-4CD9-9FAA-B4A12F36272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B554131-FB35-4960-B4C3-DCABE377D94D}"/>
              </a:ext>
            </a:extLst>
          </p:cNvPr>
          <p:cNvSpPr>
            <a:spLocks noGrp="1"/>
          </p:cNvSpPr>
          <p:nvPr>
            <p:ph type="sldNum" sz="quarter" idx="12"/>
          </p:nvPr>
        </p:nvSpPr>
        <p:spPr/>
        <p:txBody>
          <a:bodyPr/>
          <a:lstStyle/>
          <a:p>
            <a:fld id="{899BDD93-EA2C-4C08-811D-419CCF579363}" type="slidenum">
              <a:rPr lang="en-ZA" smtClean="0"/>
              <a:t>‹#›</a:t>
            </a:fld>
            <a:endParaRPr lang="en-ZA"/>
          </a:p>
        </p:txBody>
      </p:sp>
    </p:spTree>
    <p:extLst>
      <p:ext uri="{BB962C8B-B14F-4D97-AF65-F5344CB8AC3E}">
        <p14:creationId xmlns:p14="http://schemas.microsoft.com/office/powerpoint/2010/main" val="3641599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46F10-61B5-4D4F-A120-9F01C4975F6A}"/>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2AB9F3B9-6EB4-425D-89EF-8B7D586089F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F630041-3A05-4838-953D-6E216D02885E}"/>
              </a:ext>
            </a:extLst>
          </p:cNvPr>
          <p:cNvSpPr>
            <a:spLocks noGrp="1"/>
          </p:cNvSpPr>
          <p:nvPr>
            <p:ph type="dt" sz="half" idx="10"/>
          </p:nvPr>
        </p:nvSpPr>
        <p:spPr/>
        <p:txBody>
          <a:bodyPr/>
          <a:lstStyle/>
          <a:p>
            <a:fld id="{ED798515-3E0A-4DE2-85F1-B98C233951ED}" type="datetimeFigureOut">
              <a:rPr lang="en-ZA" smtClean="0"/>
              <a:t>2017/10/27</a:t>
            </a:fld>
            <a:endParaRPr lang="en-ZA"/>
          </a:p>
        </p:txBody>
      </p:sp>
      <p:sp>
        <p:nvSpPr>
          <p:cNvPr id="5" name="Footer Placeholder 4">
            <a:extLst>
              <a:ext uri="{FF2B5EF4-FFF2-40B4-BE49-F238E27FC236}">
                <a16:creationId xmlns:a16="http://schemas.microsoft.com/office/drawing/2014/main" id="{8CD6514C-8818-439D-B3E8-F1021CFA1CD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AB5171F3-6DF0-48D5-AC7E-46F6394B116A}"/>
              </a:ext>
            </a:extLst>
          </p:cNvPr>
          <p:cNvSpPr>
            <a:spLocks noGrp="1"/>
          </p:cNvSpPr>
          <p:nvPr>
            <p:ph type="sldNum" sz="quarter" idx="12"/>
          </p:nvPr>
        </p:nvSpPr>
        <p:spPr/>
        <p:txBody>
          <a:bodyPr/>
          <a:lstStyle/>
          <a:p>
            <a:fld id="{899BDD93-EA2C-4C08-811D-419CCF579363}" type="slidenum">
              <a:rPr lang="en-ZA" smtClean="0"/>
              <a:t>‹#›</a:t>
            </a:fld>
            <a:endParaRPr lang="en-ZA"/>
          </a:p>
        </p:txBody>
      </p:sp>
    </p:spTree>
    <p:extLst>
      <p:ext uri="{BB962C8B-B14F-4D97-AF65-F5344CB8AC3E}">
        <p14:creationId xmlns:p14="http://schemas.microsoft.com/office/powerpoint/2010/main" val="84633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B2DA0-02C6-413A-A8B2-58AFA5FE1C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359675A9-9DDB-4156-8A77-9FB04A43BD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A6F8199-BFCF-4ABB-9135-1D03000B8DB9}"/>
              </a:ext>
            </a:extLst>
          </p:cNvPr>
          <p:cNvSpPr>
            <a:spLocks noGrp="1"/>
          </p:cNvSpPr>
          <p:nvPr>
            <p:ph type="dt" sz="half" idx="10"/>
          </p:nvPr>
        </p:nvSpPr>
        <p:spPr/>
        <p:txBody>
          <a:bodyPr/>
          <a:lstStyle/>
          <a:p>
            <a:fld id="{ED798515-3E0A-4DE2-85F1-B98C233951ED}" type="datetimeFigureOut">
              <a:rPr lang="en-ZA" smtClean="0"/>
              <a:t>2017/10/27</a:t>
            </a:fld>
            <a:endParaRPr lang="en-ZA"/>
          </a:p>
        </p:txBody>
      </p:sp>
      <p:sp>
        <p:nvSpPr>
          <p:cNvPr id="5" name="Footer Placeholder 4">
            <a:extLst>
              <a:ext uri="{FF2B5EF4-FFF2-40B4-BE49-F238E27FC236}">
                <a16:creationId xmlns:a16="http://schemas.microsoft.com/office/drawing/2014/main" id="{5A46135B-13B1-4791-927D-BD9B5C18FBCC}"/>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F96CAFE-D42B-426E-893F-34168485B1E5}"/>
              </a:ext>
            </a:extLst>
          </p:cNvPr>
          <p:cNvSpPr>
            <a:spLocks noGrp="1"/>
          </p:cNvSpPr>
          <p:nvPr>
            <p:ph type="sldNum" sz="quarter" idx="12"/>
          </p:nvPr>
        </p:nvSpPr>
        <p:spPr/>
        <p:txBody>
          <a:bodyPr/>
          <a:lstStyle/>
          <a:p>
            <a:fld id="{899BDD93-EA2C-4C08-811D-419CCF579363}" type="slidenum">
              <a:rPr lang="en-ZA" smtClean="0"/>
              <a:t>‹#›</a:t>
            </a:fld>
            <a:endParaRPr lang="en-ZA"/>
          </a:p>
        </p:txBody>
      </p:sp>
    </p:spTree>
    <p:extLst>
      <p:ext uri="{BB962C8B-B14F-4D97-AF65-F5344CB8AC3E}">
        <p14:creationId xmlns:p14="http://schemas.microsoft.com/office/powerpoint/2010/main" val="240927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04479-87F2-4DDB-B56E-274EC9C0EA9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31B7B4AC-368C-46E7-8189-B5FA8B73DE3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4BA17B03-845B-4A9B-A2E5-033403AA1F5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27706029-9365-4B29-9E8E-1933B9481049}"/>
              </a:ext>
            </a:extLst>
          </p:cNvPr>
          <p:cNvSpPr>
            <a:spLocks noGrp="1"/>
          </p:cNvSpPr>
          <p:nvPr>
            <p:ph type="dt" sz="half" idx="10"/>
          </p:nvPr>
        </p:nvSpPr>
        <p:spPr/>
        <p:txBody>
          <a:bodyPr/>
          <a:lstStyle/>
          <a:p>
            <a:fld id="{ED798515-3E0A-4DE2-85F1-B98C233951ED}" type="datetimeFigureOut">
              <a:rPr lang="en-ZA" smtClean="0"/>
              <a:t>2017/10/27</a:t>
            </a:fld>
            <a:endParaRPr lang="en-ZA"/>
          </a:p>
        </p:txBody>
      </p:sp>
      <p:sp>
        <p:nvSpPr>
          <p:cNvPr id="6" name="Footer Placeholder 5">
            <a:extLst>
              <a:ext uri="{FF2B5EF4-FFF2-40B4-BE49-F238E27FC236}">
                <a16:creationId xmlns:a16="http://schemas.microsoft.com/office/drawing/2014/main" id="{1311D1D9-F6F1-4C60-A978-E1EC20DD2D6C}"/>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95776C30-3C76-490C-890E-FD4EB93ED7A5}"/>
              </a:ext>
            </a:extLst>
          </p:cNvPr>
          <p:cNvSpPr>
            <a:spLocks noGrp="1"/>
          </p:cNvSpPr>
          <p:nvPr>
            <p:ph type="sldNum" sz="quarter" idx="12"/>
          </p:nvPr>
        </p:nvSpPr>
        <p:spPr/>
        <p:txBody>
          <a:bodyPr/>
          <a:lstStyle/>
          <a:p>
            <a:fld id="{899BDD93-EA2C-4C08-811D-419CCF579363}" type="slidenum">
              <a:rPr lang="en-ZA" smtClean="0"/>
              <a:t>‹#›</a:t>
            </a:fld>
            <a:endParaRPr lang="en-ZA"/>
          </a:p>
        </p:txBody>
      </p:sp>
    </p:spTree>
    <p:extLst>
      <p:ext uri="{BB962C8B-B14F-4D97-AF65-F5344CB8AC3E}">
        <p14:creationId xmlns:p14="http://schemas.microsoft.com/office/powerpoint/2010/main" val="3401853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56255-AC41-46D7-ADE1-84518094DB27}"/>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338963F3-D6B7-4527-A8BC-034ACFAC21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BD46069-29A8-4151-BDAC-9D2A4F9AC3E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1028533A-57AC-4114-A62F-82A6F0252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6E9AAB9-A3A7-44BA-8711-7C28193AEA3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50C411DA-6E15-4DC7-989F-D652B763F77A}"/>
              </a:ext>
            </a:extLst>
          </p:cNvPr>
          <p:cNvSpPr>
            <a:spLocks noGrp="1"/>
          </p:cNvSpPr>
          <p:nvPr>
            <p:ph type="dt" sz="half" idx="10"/>
          </p:nvPr>
        </p:nvSpPr>
        <p:spPr/>
        <p:txBody>
          <a:bodyPr/>
          <a:lstStyle/>
          <a:p>
            <a:fld id="{ED798515-3E0A-4DE2-85F1-B98C233951ED}" type="datetimeFigureOut">
              <a:rPr lang="en-ZA" smtClean="0"/>
              <a:t>2017/10/27</a:t>
            </a:fld>
            <a:endParaRPr lang="en-ZA"/>
          </a:p>
        </p:txBody>
      </p:sp>
      <p:sp>
        <p:nvSpPr>
          <p:cNvPr id="8" name="Footer Placeholder 7">
            <a:extLst>
              <a:ext uri="{FF2B5EF4-FFF2-40B4-BE49-F238E27FC236}">
                <a16:creationId xmlns:a16="http://schemas.microsoft.com/office/drawing/2014/main" id="{078AC96B-B592-46A5-8EA5-319B6CD61C42}"/>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F449D750-B586-45A1-A2FF-3911EE57532D}"/>
              </a:ext>
            </a:extLst>
          </p:cNvPr>
          <p:cNvSpPr>
            <a:spLocks noGrp="1"/>
          </p:cNvSpPr>
          <p:nvPr>
            <p:ph type="sldNum" sz="quarter" idx="12"/>
          </p:nvPr>
        </p:nvSpPr>
        <p:spPr/>
        <p:txBody>
          <a:bodyPr/>
          <a:lstStyle/>
          <a:p>
            <a:fld id="{899BDD93-EA2C-4C08-811D-419CCF579363}" type="slidenum">
              <a:rPr lang="en-ZA" smtClean="0"/>
              <a:t>‹#›</a:t>
            </a:fld>
            <a:endParaRPr lang="en-ZA"/>
          </a:p>
        </p:txBody>
      </p:sp>
    </p:spTree>
    <p:extLst>
      <p:ext uri="{BB962C8B-B14F-4D97-AF65-F5344CB8AC3E}">
        <p14:creationId xmlns:p14="http://schemas.microsoft.com/office/powerpoint/2010/main" val="2109477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C4962-2170-48F1-94D8-1433791ABEDE}"/>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774B1CBA-EF38-4CDC-A993-BF04A9823892}"/>
              </a:ext>
            </a:extLst>
          </p:cNvPr>
          <p:cNvSpPr>
            <a:spLocks noGrp="1"/>
          </p:cNvSpPr>
          <p:nvPr>
            <p:ph type="dt" sz="half" idx="10"/>
          </p:nvPr>
        </p:nvSpPr>
        <p:spPr/>
        <p:txBody>
          <a:bodyPr/>
          <a:lstStyle/>
          <a:p>
            <a:fld id="{ED798515-3E0A-4DE2-85F1-B98C233951ED}" type="datetimeFigureOut">
              <a:rPr lang="en-ZA" smtClean="0"/>
              <a:t>2017/10/27</a:t>
            </a:fld>
            <a:endParaRPr lang="en-ZA"/>
          </a:p>
        </p:txBody>
      </p:sp>
      <p:sp>
        <p:nvSpPr>
          <p:cNvPr id="4" name="Footer Placeholder 3">
            <a:extLst>
              <a:ext uri="{FF2B5EF4-FFF2-40B4-BE49-F238E27FC236}">
                <a16:creationId xmlns:a16="http://schemas.microsoft.com/office/drawing/2014/main" id="{67506F0D-3F2F-45D1-BD63-E9FC735C8F63}"/>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102DD67D-A139-4D18-B134-39BCCC1824AF}"/>
              </a:ext>
            </a:extLst>
          </p:cNvPr>
          <p:cNvSpPr>
            <a:spLocks noGrp="1"/>
          </p:cNvSpPr>
          <p:nvPr>
            <p:ph type="sldNum" sz="quarter" idx="12"/>
          </p:nvPr>
        </p:nvSpPr>
        <p:spPr/>
        <p:txBody>
          <a:bodyPr/>
          <a:lstStyle/>
          <a:p>
            <a:fld id="{899BDD93-EA2C-4C08-811D-419CCF579363}" type="slidenum">
              <a:rPr lang="en-ZA" smtClean="0"/>
              <a:t>‹#›</a:t>
            </a:fld>
            <a:endParaRPr lang="en-ZA"/>
          </a:p>
        </p:txBody>
      </p:sp>
    </p:spTree>
    <p:extLst>
      <p:ext uri="{BB962C8B-B14F-4D97-AF65-F5344CB8AC3E}">
        <p14:creationId xmlns:p14="http://schemas.microsoft.com/office/powerpoint/2010/main" val="2973092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B2091B-8A57-4B0D-8FB4-14D679B41234}"/>
              </a:ext>
            </a:extLst>
          </p:cNvPr>
          <p:cNvSpPr>
            <a:spLocks noGrp="1"/>
          </p:cNvSpPr>
          <p:nvPr>
            <p:ph type="dt" sz="half" idx="10"/>
          </p:nvPr>
        </p:nvSpPr>
        <p:spPr/>
        <p:txBody>
          <a:bodyPr/>
          <a:lstStyle/>
          <a:p>
            <a:fld id="{ED798515-3E0A-4DE2-85F1-B98C233951ED}" type="datetimeFigureOut">
              <a:rPr lang="en-ZA" smtClean="0"/>
              <a:t>2017/10/27</a:t>
            </a:fld>
            <a:endParaRPr lang="en-ZA"/>
          </a:p>
        </p:txBody>
      </p:sp>
      <p:sp>
        <p:nvSpPr>
          <p:cNvPr id="3" name="Footer Placeholder 2">
            <a:extLst>
              <a:ext uri="{FF2B5EF4-FFF2-40B4-BE49-F238E27FC236}">
                <a16:creationId xmlns:a16="http://schemas.microsoft.com/office/drawing/2014/main" id="{E566E9C3-8425-425E-B843-1E9F21AD5B48}"/>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6547EE7C-8C76-4F42-91D2-924CA0DA0CB6}"/>
              </a:ext>
            </a:extLst>
          </p:cNvPr>
          <p:cNvSpPr>
            <a:spLocks noGrp="1"/>
          </p:cNvSpPr>
          <p:nvPr>
            <p:ph type="sldNum" sz="quarter" idx="12"/>
          </p:nvPr>
        </p:nvSpPr>
        <p:spPr/>
        <p:txBody>
          <a:bodyPr/>
          <a:lstStyle/>
          <a:p>
            <a:fld id="{899BDD93-EA2C-4C08-811D-419CCF579363}" type="slidenum">
              <a:rPr lang="en-ZA" smtClean="0"/>
              <a:t>‹#›</a:t>
            </a:fld>
            <a:endParaRPr lang="en-ZA"/>
          </a:p>
        </p:txBody>
      </p:sp>
    </p:spTree>
    <p:extLst>
      <p:ext uri="{BB962C8B-B14F-4D97-AF65-F5344CB8AC3E}">
        <p14:creationId xmlns:p14="http://schemas.microsoft.com/office/powerpoint/2010/main" val="4050193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CFE4E-66F3-47B5-ACF4-25FAB6017D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5B52BA67-1ED0-48B3-913E-0C6BC2B3C0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E8A2FFCD-3814-4FBE-9513-1569301EE2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EFC678-A776-4BD1-A554-EFAAD940A2F4}"/>
              </a:ext>
            </a:extLst>
          </p:cNvPr>
          <p:cNvSpPr>
            <a:spLocks noGrp="1"/>
          </p:cNvSpPr>
          <p:nvPr>
            <p:ph type="dt" sz="half" idx="10"/>
          </p:nvPr>
        </p:nvSpPr>
        <p:spPr/>
        <p:txBody>
          <a:bodyPr/>
          <a:lstStyle/>
          <a:p>
            <a:fld id="{ED798515-3E0A-4DE2-85F1-B98C233951ED}" type="datetimeFigureOut">
              <a:rPr lang="en-ZA" smtClean="0"/>
              <a:t>2017/10/27</a:t>
            </a:fld>
            <a:endParaRPr lang="en-ZA"/>
          </a:p>
        </p:txBody>
      </p:sp>
      <p:sp>
        <p:nvSpPr>
          <p:cNvPr id="6" name="Footer Placeholder 5">
            <a:extLst>
              <a:ext uri="{FF2B5EF4-FFF2-40B4-BE49-F238E27FC236}">
                <a16:creationId xmlns:a16="http://schemas.microsoft.com/office/drawing/2014/main" id="{D61BB2EA-8B3A-4893-A8E3-7161CFB06AD2}"/>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A4FFC06-F47D-4C9C-A9B6-73C3AA034D93}"/>
              </a:ext>
            </a:extLst>
          </p:cNvPr>
          <p:cNvSpPr>
            <a:spLocks noGrp="1"/>
          </p:cNvSpPr>
          <p:nvPr>
            <p:ph type="sldNum" sz="quarter" idx="12"/>
          </p:nvPr>
        </p:nvSpPr>
        <p:spPr/>
        <p:txBody>
          <a:bodyPr/>
          <a:lstStyle/>
          <a:p>
            <a:fld id="{899BDD93-EA2C-4C08-811D-419CCF579363}" type="slidenum">
              <a:rPr lang="en-ZA" smtClean="0"/>
              <a:t>‹#›</a:t>
            </a:fld>
            <a:endParaRPr lang="en-ZA"/>
          </a:p>
        </p:txBody>
      </p:sp>
    </p:spTree>
    <p:extLst>
      <p:ext uri="{BB962C8B-B14F-4D97-AF65-F5344CB8AC3E}">
        <p14:creationId xmlns:p14="http://schemas.microsoft.com/office/powerpoint/2010/main" val="2110954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5D768-4039-4A6B-98C8-1405A5A5E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F8C91BB9-1AFA-40D0-8DD4-56D0B68393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5E18BAB5-823B-44F2-94B8-83A2C9115B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38F6895-8A77-4E48-85C0-49B5C5C54662}"/>
              </a:ext>
            </a:extLst>
          </p:cNvPr>
          <p:cNvSpPr>
            <a:spLocks noGrp="1"/>
          </p:cNvSpPr>
          <p:nvPr>
            <p:ph type="dt" sz="half" idx="10"/>
          </p:nvPr>
        </p:nvSpPr>
        <p:spPr/>
        <p:txBody>
          <a:bodyPr/>
          <a:lstStyle/>
          <a:p>
            <a:fld id="{ED798515-3E0A-4DE2-85F1-B98C233951ED}" type="datetimeFigureOut">
              <a:rPr lang="en-ZA" smtClean="0"/>
              <a:t>2017/10/27</a:t>
            </a:fld>
            <a:endParaRPr lang="en-ZA"/>
          </a:p>
        </p:txBody>
      </p:sp>
      <p:sp>
        <p:nvSpPr>
          <p:cNvPr id="6" name="Footer Placeholder 5">
            <a:extLst>
              <a:ext uri="{FF2B5EF4-FFF2-40B4-BE49-F238E27FC236}">
                <a16:creationId xmlns:a16="http://schemas.microsoft.com/office/drawing/2014/main" id="{0A305246-8D1C-4531-A4C3-78BD0FB9E8F2}"/>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41A6AE6E-2ECD-49E9-8AB6-C924C30B2A3D}"/>
              </a:ext>
            </a:extLst>
          </p:cNvPr>
          <p:cNvSpPr>
            <a:spLocks noGrp="1"/>
          </p:cNvSpPr>
          <p:nvPr>
            <p:ph type="sldNum" sz="quarter" idx="12"/>
          </p:nvPr>
        </p:nvSpPr>
        <p:spPr/>
        <p:txBody>
          <a:bodyPr/>
          <a:lstStyle/>
          <a:p>
            <a:fld id="{899BDD93-EA2C-4C08-811D-419CCF579363}" type="slidenum">
              <a:rPr lang="en-ZA" smtClean="0"/>
              <a:t>‹#›</a:t>
            </a:fld>
            <a:endParaRPr lang="en-ZA"/>
          </a:p>
        </p:txBody>
      </p:sp>
    </p:spTree>
    <p:extLst>
      <p:ext uri="{BB962C8B-B14F-4D97-AF65-F5344CB8AC3E}">
        <p14:creationId xmlns:p14="http://schemas.microsoft.com/office/powerpoint/2010/main" val="2761083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82F11-37E1-41D3-85CF-728216462137}"/>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8DA53AF5-5FCC-47C6-B0C1-32076AFFC1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FA29CEC1-DCFA-4F38-BBAC-244174AFD02B}"/>
              </a:ext>
            </a:extLst>
          </p:cNvPr>
          <p:cNvSpPr>
            <a:spLocks noGrp="1"/>
          </p:cNvSpPr>
          <p:nvPr>
            <p:ph type="dt" sz="half" idx="10"/>
          </p:nvPr>
        </p:nvSpPr>
        <p:spPr/>
        <p:txBody>
          <a:bodyPr/>
          <a:lstStyle/>
          <a:p>
            <a:fld id="{ED798515-3E0A-4DE2-85F1-B98C233951ED}" type="datetimeFigureOut">
              <a:rPr lang="en-ZA" smtClean="0"/>
              <a:t>2017/10/27</a:t>
            </a:fld>
            <a:endParaRPr lang="en-ZA"/>
          </a:p>
        </p:txBody>
      </p:sp>
      <p:sp>
        <p:nvSpPr>
          <p:cNvPr id="5" name="Footer Placeholder 4">
            <a:extLst>
              <a:ext uri="{FF2B5EF4-FFF2-40B4-BE49-F238E27FC236}">
                <a16:creationId xmlns:a16="http://schemas.microsoft.com/office/drawing/2014/main" id="{2DC0E3C9-8046-417D-8C03-7267251FE66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86BBBAF-C627-4646-A6E1-EC8A44481598}"/>
              </a:ext>
            </a:extLst>
          </p:cNvPr>
          <p:cNvSpPr>
            <a:spLocks noGrp="1"/>
          </p:cNvSpPr>
          <p:nvPr>
            <p:ph type="sldNum" sz="quarter" idx="12"/>
          </p:nvPr>
        </p:nvSpPr>
        <p:spPr/>
        <p:txBody>
          <a:bodyPr/>
          <a:lstStyle/>
          <a:p>
            <a:fld id="{899BDD93-EA2C-4C08-811D-419CCF579363}" type="slidenum">
              <a:rPr lang="en-ZA" smtClean="0"/>
              <a:t>‹#›</a:t>
            </a:fld>
            <a:endParaRPr lang="en-ZA"/>
          </a:p>
        </p:txBody>
      </p:sp>
    </p:spTree>
    <p:extLst>
      <p:ext uri="{BB962C8B-B14F-4D97-AF65-F5344CB8AC3E}">
        <p14:creationId xmlns:p14="http://schemas.microsoft.com/office/powerpoint/2010/main" val="2882540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889409" y="6472734"/>
            <a:ext cx="6540464" cy="240489"/>
          </a:xfrm>
          <a:prstGeom prst="rect">
            <a:avLst/>
          </a:prstGeom>
        </p:spPr>
        <p:txBody>
          <a:bodyPr vert="horz" wrap="square" lIns="91521" tIns="45761" rIns="91521" bIns="45761" rtlCol="0" anchor="b">
            <a:noAutofit/>
          </a:bodyPr>
          <a:lstStyle>
            <a:lvl1pPr>
              <a:defRPr lang="en-US" sz="800" smtClean="0">
                <a:solidFill>
                  <a:schemeClr val="bg2"/>
                </a:solidFill>
              </a:defRPr>
            </a:lvl1pPr>
          </a:lstStyle>
          <a:p>
            <a:r>
              <a:rPr lang="en-US" dirty="0"/>
              <a:t>© 2017 NetApp, Inc. All rights reserved.  --- NETAPP CONFIDENTIAL ---</a:t>
            </a:r>
          </a:p>
        </p:txBody>
      </p:sp>
      <p:sp>
        <p:nvSpPr>
          <p:cNvPr id="8" name="Slide Number Placeholder 5"/>
          <p:cNvSpPr>
            <a:spLocks noGrp="1"/>
          </p:cNvSpPr>
          <p:nvPr>
            <p:ph type="sldNum" sz="quarter" idx="4"/>
          </p:nvPr>
        </p:nvSpPr>
        <p:spPr>
          <a:xfrm>
            <a:off x="294490" y="6462574"/>
            <a:ext cx="448654" cy="260809"/>
          </a:xfrm>
          <a:prstGeom prst="rect">
            <a:avLst/>
          </a:prstGeom>
        </p:spPr>
        <p:txBody>
          <a:bodyPr vert="horz" wrap="square" lIns="91521" tIns="45761" rIns="91521" bIns="45761" rtlCol="0" anchor="b">
            <a:noAutofit/>
          </a:bodyPr>
          <a:lstStyle>
            <a:lvl1pPr>
              <a:defRPr lang="en-US" sz="1050" b="1" smtClean="0">
                <a:solidFill>
                  <a:schemeClr val="bg2">
                    <a:lumMod val="50000"/>
                  </a:schemeClr>
                </a:solidFill>
              </a:defRPr>
            </a:lvl1pPr>
          </a:lstStyle>
          <a:p>
            <a:fld id="{B071A5F3-A4FF-4CEE-8215-C08835B585C1}" type="slidenum">
              <a:rPr lang="en-US" smtClean="0"/>
              <a:pPr/>
              <a:t>‹#›</a:t>
            </a:fld>
            <a:endParaRPr lang="en-US" dirty="0"/>
          </a:p>
        </p:txBody>
      </p:sp>
      <p:sp>
        <p:nvSpPr>
          <p:cNvPr id="10" name="Text Placeholder 6"/>
          <p:cNvSpPr>
            <a:spLocks noGrp="1"/>
          </p:cNvSpPr>
          <p:nvPr>
            <p:ph type="body" sz="quarter" idx="16" hasCustomPrompt="1"/>
          </p:nvPr>
        </p:nvSpPr>
        <p:spPr>
          <a:xfrm>
            <a:off x="294489" y="6238647"/>
            <a:ext cx="10377699" cy="215444"/>
          </a:xfrm>
        </p:spPr>
        <p:txBody>
          <a:bodyPr lIns="91521" tIns="45761" rIns="91521" bIns="45761" anchor="ctr">
            <a:noAutofit/>
          </a:bodyPr>
          <a:lstStyle>
            <a:lvl1pPr marL="0" indent="0">
              <a:lnSpc>
                <a:spcPct val="100000"/>
              </a:lnSpc>
              <a:spcBef>
                <a:spcPts val="0"/>
              </a:spcBef>
              <a:spcAft>
                <a:spcPts val="0"/>
              </a:spcAft>
              <a:buFontTx/>
              <a:buNone/>
              <a:defRPr sz="800" baseline="0">
                <a:solidFill>
                  <a:schemeClr val="bg2"/>
                </a:solidFill>
              </a:defRPr>
            </a:lvl1pPr>
            <a:lvl2pPr marL="228804" indent="0">
              <a:buFontTx/>
              <a:buNone/>
              <a:defRPr sz="800">
                <a:solidFill>
                  <a:schemeClr val="bg2"/>
                </a:solidFill>
              </a:defRPr>
            </a:lvl2pPr>
            <a:lvl3pPr marL="457608" indent="0">
              <a:buFontTx/>
              <a:buNone/>
              <a:defRPr sz="800">
                <a:solidFill>
                  <a:schemeClr val="bg2"/>
                </a:solidFill>
              </a:defRPr>
            </a:lvl3pPr>
            <a:lvl4pPr marL="686412" indent="0">
              <a:buFontTx/>
              <a:buNone/>
              <a:defRPr sz="800">
                <a:solidFill>
                  <a:schemeClr val="bg2"/>
                </a:solidFill>
              </a:defRPr>
            </a:lvl4pPr>
            <a:lvl5pPr>
              <a:buFontTx/>
              <a:buNone/>
              <a:defRPr sz="800">
                <a:solidFill>
                  <a:schemeClr val="bg2"/>
                </a:solidFill>
              </a:defRPr>
            </a:lvl5pPr>
          </a:lstStyle>
          <a:p>
            <a:pPr lvl="0"/>
            <a:r>
              <a:rPr lang="en-US" dirty="0"/>
              <a:t>Click to insert source information</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73979" y="6495179"/>
            <a:ext cx="1044444" cy="190484"/>
          </a:xfrm>
          <a:prstGeom prst="rect">
            <a:avLst/>
          </a:prstGeom>
        </p:spPr>
      </p:pic>
    </p:spTree>
    <p:extLst>
      <p:ext uri="{BB962C8B-B14F-4D97-AF65-F5344CB8AC3E}">
        <p14:creationId xmlns:p14="http://schemas.microsoft.com/office/powerpoint/2010/main" val="294668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214881-AE08-4F7D-8442-C6DC56AC908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2B7CEC15-24D5-4F49-90FE-226D7BC9CCC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67BBDA2-2FC7-4482-B74D-16729B302751}"/>
              </a:ext>
            </a:extLst>
          </p:cNvPr>
          <p:cNvSpPr>
            <a:spLocks noGrp="1"/>
          </p:cNvSpPr>
          <p:nvPr>
            <p:ph type="dt" sz="half" idx="10"/>
          </p:nvPr>
        </p:nvSpPr>
        <p:spPr/>
        <p:txBody>
          <a:bodyPr/>
          <a:lstStyle/>
          <a:p>
            <a:fld id="{ED798515-3E0A-4DE2-85F1-B98C233951ED}" type="datetimeFigureOut">
              <a:rPr lang="en-ZA" smtClean="0"/>
              <a:t>2017/10/27</a:t>
            </a:fld>
            <a:endParaRPr lang="en-ZA"/>
          </a:p>
        </p:txBody>
      </p:sp>
      <p:sp>
        <p:nvSpPr>
          <p:cNvPr id="5" name="Footer Placeholder 4">
            <a:extLst>
              <a:ext uri="{FF2B5EF4-FFF2-40B4-BE49-F238E27FC236}">
                <a16:creationId xmlns:a16="http://schemas.microsoft.com/office/drawing/2014/main" id="{0B29122C-D388-4BF2-BC68-D90D29AF09D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74E4A6E-4100-45A5-8101-55FED9D6FF34}"/>
              </a:ext>
            </a:extLst>
          </p:cNvPr>
          <p:cNvSpPr>
            <a:spLocks noGrp="1"/>
          </p:cNvSpPr>
          <p:nvPr>
            <p:ph type="sldNum" sz="quarter" idx="12"/>
          </p:nvPr>
        </p:nvSpPr>
        <p:spPr/>
        <p:txBody>
          <a:bodyPr/>
          <a:lstStyle/>
          <a:p>
            <a:fld id="{899BDD93-EA2C-4C08-811D-419CCF579363}" type="slidenum">
              <a:rPr lang="en-ZA" smtClean="0"/>
              <a:t>‹#›</a:t>
            </a:fld>
            <a:endParaRPr lang="en-ZA"/>
          </a:p>
        </p:txBody>
      </p:sp>
    </p:spTree>
    <p:extLst>
      <p:ext uri="{BB962C8B-B14F-4D97-AF65-F5344CB8AC3E}">
        <p14:creationId xmlns:p14="http://schemas.microsoft.com/office/powerpoint/2010/main" val="572266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3" name="Text Placeholder 2"/>
          <p:cNvSpPr>
            <a:spLocks noGrp="1"/>
          </p:cNvSpPr>
          <p:nvPr>
            <p:ph type="body" idx="10" hasCustomPrompt="1"/>
          </p:nvPr>
        </p:nvSpPr>
        <p:spPr bwMode="gray">
          <a:xfrm>
            <a:off x="375002" y="1106416"/>
            <a:ext cx="11432977" cy="400110"/>
          </a:xfrm>
        </p:spPr>
        <p:txBody>
          <a:bodyPr lIns="0" anchor="t"/>
          <a:lstStyle>
            <a:lvl1pPr marL="0" indent="0">
              <a:spcBef>
                <a:spcPts val="0"/>
              </a:spcBef>
              <a:spcAft>
                <a:spcPts val="0"/>
              </a:spcAft>
              <a:buNone/>
              <a:defRPr sz="1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p:cNvSpPr>
            <a:spLocks noGrp="1"/>
          </p:cNvSpPr>
          <p:nvPr>
            <p:ph type="title"/>
          </p:nvPr>
        </p:nvSpPr>
        <p:spPr>
          <a:xfrm>
            <a:off x="375002" y="193674"/>
            <a:ext cx="11432977" cy="904794"/>
          </a:xfrm>
        </p:spPr>
        <p:txBody>
          <a:bodyPr lIns="0"/>
          <a:lstStyle/>
          <a:p>
            <a:r>
              <a:rPr lang="en-US" dirty="0"/>
              <a:t>Click to edit Master title style</a:t>
            </a:r>
          </a:p>
        </p:txBody>
      </p:sp>
      <p:sp>
        <p:nvSpPr>
          <p:cNvPr id="48" name="Content Placeholder 3"/>
          <p:cNvSpPr>
            <a:spLocks noGrp="1"/>
          </p:cNvSpPr>
          <p:nvPr>
            <p:ph sz="quarter" idx="14"/>
          </p:nvPr>
        </p:nvSpPr>
        <p:spPr>
          <a:xfrm>
            <a:off x="374748" y="1733550"/>
            <a:ext cx="11432977" cy="44799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6"/>
          <p:cNvSpPr>
            <a:spLocks noGrp="1"/>
          </p:cNvSpPr>
          <p:nvPr>
            <p:ph type="body" sz="quarter" idx="15" hasCustomPrompt="1"/>
          </p:nvPr>
        </p:nvSpPr>
        <p:spPr>
          <a:xfrm>
            <a:off x="374748" y="6213476"/>
            <a:ext cx="10456093" cy="256259"/>
          </a:xfrm>
        </p:spPr>
        <p:txBody>
          <a:bodyPr anchor="ctr"/>
          <a:lstStyle>
            <a:lvl1pPr marL="0" indent="0">
              <a:lnSpc>
                <a:spcPct val="100000"/>
              </a:lnSpc>
              <a:spcBef>
                <a:spcPts val="0"/>
              </a:spcBef>
              <a:spcAft>
                <a:spcPts val="0"/>
              </a:spcAft>
              <a:buFontTx/>
              <a:buNone/>
              <a:defRPr sz="800" baseline="0">
                <a:solidFill>
                  <a:schemeClr val="bg2"/>
                </a:solidFill>
              </a:defRPr>
            </a:lvl1pPr>
            <a:lvl2pPr marL="228600" indent="0">
              <a:buFontTx/>
              <a:buNone/>
              <a:defRPr sz="800">
                <a:solidFill>
                  <a:schemeClr val="bg2"/>
                </a:solidFill>
              </a:defRPr>
            </a:lvl2pPr>
            <a:lvl3pPr marL="457200" indent="0">
              <a:buFontTx/>
              <a:buNone/>
              <a:defRPr sz="800">
                <a:solidFill>
                  <a:schemeClr val="bg2"/>
                </a:solidFill>
              </a:defRPr>
            </a:lvl3pPr>
            <a:lvl4pPr marL="685800" indent="0">
              <a:buFontTx/>
              <a:buNone/>
              <a:defRPr sz="800">
                <a:solidFill>
                  <a:schemeClr val="bg2"/>
                </a:solidFill>
              </a:defRPr>
            </a:lvl4pPr>
            <a:lvl5pPr>
              <a:buFontTx/>
              <a:buNone/>
              <a:defRPr sz="800">
                <a:solidFill>
                  <a:schemeClr val="bg2"/>
                </a:solidFill>
              </a:defRPr>
            </a:lvl5pPr>
          </a:lstStyle>
          <a:p>
            <a:pPr lvl="0"/>
            <a:r>
              <a:rPr lang="en-US" dirty="0"/>
              <a:t>Click to insert source information</a:t>
            </a:r>
          </a:p>
        </p:txBody>
      </p:sp>
      <p:grpSp>
        <p:nvGrpSpPr>
          <p:cNvPr id="21" name="NetApp Logo"/>
          <p:cNvGrpSpPr>
            <a:grpSpLocks noChangeAspect="1"/>
          </p:cNvGrpSpPr>
          <p:nvPr userDrawn="1"/>
        </p:nvGrpSpPr>
        <p:grpSpPr bwMode="gray">
          <a:xfrm>
            <a:off x="11016456" y="6481640"/>
            <a:ext cx="818353" cy="219017"/>
            <a:chOff x="1841" y="1625"/>
            <a:chExt cx="3997" cy="1070"/>
          </a:xfrm>
        </p:grpSpPr>
        <p:sp>
          <p:nvSpPr>
            <p:cNvPr id="22" name="AutoShape 4"/>
            <p:cNvSpPr>
              <a:spLocks noChangeAspect="1" noChangeArrowheads="1" noTextEdit="1"/>
            </p:cNvSpPr>
            <p:nvPr userDrawn="1"/>
          </p:nvSpPr>
          <p:spPr bwMode="gray">
            <a:xfrm>
              <a:off x="1841" y="1625"/>
              <a:ext cx="3997" cy="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8" name="Freeform 6"/>
            <p:cNvSpPr>
              <a:spLocks/>
            </p:cNvSpPr>
            <p:nvPr userDrawn="1"/>
          </p:nvSpPr>
          <p:spPr bwMode="gray">
            <a:xfrm>
              <a:off x="1841" y="1625"/>
              <a:ext cx="1148" cy="957"/>
            </a:xfrm>
            <a:custGeom>
              <a:avLst/>
              <a:gdLst>
                <a:gd name="T0" fmla="*/ 0 w 1148"/>
                <a:gd name="T1" fmla="*/ 0 h 957"/>
                <a:gd name="T2" fmla="*/ 0 w 1148"/>
                <a:gd name="T3" fmla="*/ 957 h 957"/>
                <a:gd name="T4" fmla="*/ 447 w 1148"/>
                <a:gd name="T5" fmla="*/ 957 h 957"/>
                <a:gd name="T6" fmla="*/ 447 w 1148"/>
                <a:gd name="T7" fmla="*/ 383 h 957"/>
                <a:gd name="T8" fmla="*/ 702 w 1148"/>
                <a:gd name="T9" fmla="*/ 383 h 957"/>
                <a:gd name="T10" fmla="*/ 702 w 1148"/>
                <a:gd name="T11" fmla="*/ 957 h 957"/>
                <a:gd name="T12" fmla="*/ 1148 w 1148"/>
                <a:gd name="T13" fmla="*/ 957 h 957"/>
                <a:gd name="T14" fmla="*/ 1148 w 1148"/>
                <a:gd name="T15" fmla="*/ 0 h 957"/>
                <a:gd name="T16" fmla="*/ 0 w 1148"/>
                <a:gd name="T17" fmla="*/ 0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8" h="957">
                  <a:moveTo>
                    <a:pt x="0" y="0"/>
                  </a:moveTo>
                  <a:lnTo>
                    <a:pt x="0" y="957"/>
                  </a:lnTo>
                  <a:lnTo>
                    <a:pt x="447" y="957"/>
                  </a:lnTo>
                  <a:lnTo>
                    <a:pt x="447" y="383"/>
                  </a:lnTo>
                  <a:lnTo>
                    <a:pt x="702" y="383"/>
                  </a:lnTo>
                  <a:lnTo>
                    <a:pt x="702" y="957"/>
                  </a:lnTo>
                  <a:lnTo>
                    <a:pt x="1148" y="957"/>
                  </a:lnTo>
                  <a:lnTo>
                    <a:pt x="1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9" name="Freeform 7"/>
            <p:cNvSpPr>
              <a:spLocks/>
            </p:cNvSpPr>
            <p:nvPr userDrawn="1"/>
          </p:nvSpPr>
          <p:spPr bwMode="gray">
            <a:xfrm>
              <a:off x="3244" y="2097"/>
              <a:ext cx="428" cy="485"/>
            </a:xfrm>
            <a:custGeom>
              <a:avLst/>
              <a:gdLst>
                <a:gd name="T0" fmla="*/ 322 w 428"/>
                <a:gd name="T1" fmla="*/ 300 h 485"/>
                <a:gd name="T2" fmla="*/ 97 w 428"/>
                <a:gd name="T3" fmla="*/ 0 h 485"/>
                <a:gd name="T4" fmla="*/ 0 w 428"/>
                <a:gd name="T5" fmla="*/ 0 h 485"/>
                <a:gd name="T6" fmla="*/ 0 w 428"/>
                <a:gd name="T7" fmla="*/ 485 h 485"/>
                <a:gd name="T8" fmla="*/ 104 w 428"/>
                <a:gd name="T9" fmla="*/ 485 h 485"/>
                <a:gd name="T10" fmla="*/ 104 w 428"/>
                <a:gd name="T11" fmla="*/ 180 h 485"/>
                <a:gd name="T12" fmla="*/ 338 w 428"/>
                <a:gd name="T13" fmla="*/ 485 h 485"/>
                <a:gd name="T14" fmla="*/ 428 w 428"/>
                <a:gd name="T15" fmla="*/ 485 h 485"/>
                <a:gd name="T16" fmla="*/ 428 w 428"/>
                <a:gd name="T17" fmla="*/ 0 h 485"/>
                <a:gd name="T18" fmla="*/ 322 w 428"/>
                <a:gd name="T19" fmla="*/ 0 h 485"/>
                <a:gd name="T20" fmla="*/ 322 w 428"/>
                <a:gd name="T21" fmla="*/ 30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8" h="485">
                  <a:moveTo>
                    <a:pt x="322" y="300"/>
                  </a:moveTo>
                  <a:lnTo>
                    <a:pt x="97" y="0"/>
                  </a:lnTo>
                  <a:lnTo>
                    <a:pt x="0" y="0"/>
                  </a:lnTo>
                  <a:lnTo>
                    <a:pt x="0" y="485"/>
                  </a:lnTo>
                  <a:lnTo>
                    <a:pt x="104" y="485"/>
                  </a:lnTo>
                  <a:lnTo>
                    <a:pt x="104" y="180"/>
                  </a:lnTo>
                  <a:lnTo>
                    <a:pt x="338" y="485"/>
                  </a:lnTo>
                  <a:lnTo>
                    <a:pt x="428" y="485"/>
                  </a:lnTo>
                  <a:lnTo>
                    <a:pt x="428" y="0"/>
                  </a:lnTo>
                  <a:lnTo>
                    <a:pt x="322" y="0"/>
                  </a:lnTo>
                  <a:lnTo>
                    <a:pt x="322" y="30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0" name="Freeform 8"/>
            <p:cNvSpPr>
              <a:spLocks noEditPoints="1"/>
            </p:cNvSpPr>
            <p:nvPr userDrawn="1"/>
          </p:nvSpPr>
          <p:spPr bwMode="gray">
            <a:xfrm>
              <a:off x="3721" y="2206"/>
              <a:ext cx="362" cy="385"/>
            </a:xfrm>
            <a:custGeom>
              <a:avLst/>
              <a:gdLst>
                <a:gd name="T0" fmla="*/ 77 w 153"/>
                <a:gd name="T1" fmla="*/ 0 h 163"/>
                <a:gd name="T2" fmla="*/ 0 w 153"/>
                <a:gd name="T3" fmla="*/ 81 h 163"/>
                <a:gd name="T4" fmla="*/ 0 w 153"/>
                <a:gd name="T5" fmla="*/ 82 h 163"/>
                <a:gd name="T6" fmla="*/ 81 w 153"/>
                <a:gd name="T7" fmla="*/ 163 h 163"/>
                <a:gd name="T8" fmla="*/ 145 w 153"/>
                <a:gd name="T9" fmla="*/ 133 h 163"/>
                <a:gd name="T10" fmla="*/ 120 w 153"/>
                <a:gd name="T11" fmla="*/ 111 h 163"/>
                <a:gd name="T12" fmla="*/ 82 w 153"/>
                <a:gd name="T13" fmla="*/ 127 h 163"/>
                <a:gd name="T14" fmla="*/ 44 w 153"/>
                <a:gd name="T15" fmla="*/ 97 h 163"/>
                <a:gd name="T16" fmla="*/ 152 w 153"/>
                <a:gd name="T17" fmla="*/ 97 h 163"/>
                <a:gd name="T18" fmla="*/ 153 w 153"/>
                <a:gd name="T19" fmla="*/ 85 h 163"/>
                <a:gd name="T20" fmla="*/ 77 w 153"/>
                <a:gd name="T21" fmla="*/ 0 h 163"/>
                <a:gd name="T22" fmla="*/ 43 w 153"/>
                <a:gd name="T23" fmla="*/ 69 h 163"/>
                <a:gd name="T24" fmla="*/ 77 w 153"/>
                <a:gd name="T25" fmla="*/ 36 h 163"/>
                <a:gd name="T26" fmla="*/ 110 w 153"/>
                <a:gd name="T27" fmla="*/ 69 h 163"/>
                <a:gd name="T28" fmla="*/ 43 w 153"/>
                <a:gd name="T29" fmla="*/ 6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63">
                  <a:moveTo>
                    <a:pt x="77" y="0"/>
                  </a:moveTo>
                  <a:cubicBezTo>
                    <a:pt x="32" y="0"/>
                    <a:pt x="0" y="37"/>
                    <a:pt x="0" y="81"/>
                  </a:cubicBezTo>
                  <a:cubicBezTo>
                    <a:pt x="0" y="82"/>
                    <a:pt x="0" y="82"/>
                    <a:pt x="0" y="82"/>
                  </a:cubicBezTo>
                  <a:cubicBezTo>
                    <a:pt x="0" y="130"/>
                    <a:pt x="35" y="163"/>
                    <a:pt x="81" y="163"/>
                  </a:cubicBezTo>
                  <a:cubicBezTo>
                    <a:pt x="110" y="163"/>
                    <a:pt x="131" y="152"/>
                    <a:pt x="145" y="133"/>
                  </a:cubicBezTo>
                  <a:cubicBezTo>
                    <a:pt x="120" y="111"/>
                    <a:pt x="120" y="111"/>
                    <a:pt x="120" y="111"/>
                  </a:cubicBezTo>
                  <a:cubicBezTo>
                    <a:pt x="108" y="122"/>
                    <a:pt x="97" y="127"/>
                    <a:pt x="82" y="127"/>
                  </a:cubicBezTo>
                  <a:cubicBezTo>
                    <a:pt x="62" y="127"/>
                    <a:pt x="48" y="117"/>
                    <a:pt x="44" y="97"/>
                  </a:cubicBezTo>
                  <a:cubicBezTo>
                    <a:pt x="152" y="97"/>
                    <a:pt x="152" y="97"/>
                    <a:pt x="152" y="97"/>
                  </a:cubicBezTo>
                  <a:cubicBezTo>
                    <a:pt x="153" y="93"/>
                    <a:pt x="153" y="88"/>
                    <a:pt x="153" y="85"/>
                  </a:cubicBezTo>
                  <a:cubicBezTo>
                    <a:pt x="153" y="41"/>
                    <a:pt x="129" y="0"/>
                    <a:pt x="77" y="0"/>
                  </a:cubicBezTo>
                  <a:close/>
                  <a:moveTo>
                    <a:pt x="43" y="69"/>
                  </a:moveTo>
                  <a:cubicBezTo>
                    <a:pt x="47" y="49"/>
                    <a:pt x="59" y="36"/>
                    <a:pt x="77" y="36"/>
                  </a:cubicBezTo>
                  <a:cubicBezTo>
                    <a:pt x="96" y="36"/>
                    <a:pt x="107" y="49"/>
                    <a:pt x="110" y="69"/>
                  </a:cubicBezTo>
                  <a:lnTo>
                    <a:pt x="43" y="6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1" name="Freeform 9"/>
            <p:cNvSpPr>
              <a:spLocks/>
            </p:cNvSpPr>
            <p:nvPr userDrawn="1"/>
          </p:nvSpPr>
          <p:spPr bwMode="gray">
            <a:xfrm>
              <a:off x="4104" y="2121"/>
              <a:ext cx="234" cy="468"/>
            </a:xfrm>
            <a:custGeom>
              <a:avLst/>
              <a:gdLst>
                <a:gd name="T0" fmla="*/ 63 w 99"/>
                <a:gd name="T1" fmla="*/ 0 h 198"/>
                <a:gd name="T2" fmla="*/ 18 w 99"/>
                <a:gd name="T3" fmla="*/ 0 h 198"/>
                <a:gd name="T4" fmla="*/ 18 w 99"/>
                <a:gd name="T5" fmla="*/ 39 h 198"/>
                <a:gd name="T6" fmla="*/ 0 w 99"/>
                <a:gd name="T7" fmla="*/ 39 h 198"/>
                <a:gd name="T8" fmla="*/ 0 w 99"/>
                <a:gd name="T9" fmla="*/ 77 h 198"/>
                <a:gd name="T10" fmla="*/ 18 w 99"/>
                <a:gd name="T11" fmla="*/ 77 h 198"/>
                <a:gd name="T12" fmla="*/ 18 w 99"/>
                <a:gd name="T13" fmla="*/ 151 h 198"/>
                <a:gd name="T14" fmla="*/ 64 w 99"/>
                <a:gd name="T15" fmla="*/ 198 h 198"/>
                <a:gd name="T16" fmla="*/ 99 w 99"/>
                <a:gd name="T17" fmla="*/ 189 h 198"/>
                <a:gd name="T18" fmla="*/ 99 w 99"/>
                <a:gd name="T19" fmla="*/ 153 h 198"/>
                <a:gd name="T20" fmla="*/ 77 w 99"/>
                <a:gd name="T21" fmla="*/ 159 h 198"/>
                <a:gd name="T22" fmla="*/ 63 w 99"/>
                <a:gd name="T23" fmla="*/ 144 h 198"/>
                <a:gd name="T24" fmla="*/ 63 w 99"/>
                <a:gd name="T25" fmla="*/ 77 h 198"/>
                <a:gd name="T26" fmla="*/ 99 w 99"/>
                <a:gd name="T27" fmla="*/ 77 h 198"/>
                <a:gd name="T28" fmla="*/ 99 w 99"/>
                <a:gd name="T29" fmla="*/ 39 h 198"/>
                <a:gd name="T30" fmla="*/ 63 w 99"/>
                <a:gd name="T31" fmla="*/ 39 h 198"/>
                <a:gd name="T32" fmla="*/ 63 w 99"/>
                <a:gd name="T33"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198">
                  <a:moveTo>
                    <a:pt x="63" y="0"/>
                  </a:moveTo>
                  <a:cubicBezTo>
                    <a:pt x="18" y="0"/>
                    <a:pt x="18" y="0"/>
                    <a:pt x="18" y="0"/>
                  </a:cubicBezTo>
                  <a:cubicBezTo>
                    <a:pt x="18" y="39"/>
                    <a:pt x="18" y="39"/>
                    <a:pt x="18" y="39"/>
                  </a:cubicBezTo>
                  <a:cubicBezTo>
                    <a:pt x="0" y="39"/>
                    <a:pt x="0" y="39"/>
                    <a:pt x="0" y="39"/>
                  </a:cubicBezTo>
                  <a:cubicBezTo>
                    <a:pt x="0" y="77"/>
                    <a:pt x="0" y="77"/>
                    <a:pt x="0" y="77"/>
                  </a:cubicBezTo>
                  <a:cubicBezTo>
                    <a:pt x="18" y="77"/>
                    <a:pt x="18" y="77"/>
                    <a:pt x="18" y="77"/>
                  </a:cubicBezTo>
                  <a:cubicBezTo>
                    <a:pt x="18" y="151"/>
                    <a:pt x="18" y="151"/>
                    <a:pt x="18" y="151"/>
                  </a:cubicBezTo>
                  <a:cubicBezTo>
                    <a:pt x="18" y="187"/>
                    <a:pt x="37" y="198"/>
                    <a:pt x="64" y="198"/>
                  </a:cubicBezTo>
                  <a:cubicBezTo>
                    <a:pt x="79" y="198"/>
                    <a:pt x="89" y="194"/>
                    <a:pt x="99" y="189"/>
                  </a:cubicBezTo>
                  <a:cubicBezTo>
                    <a:pt x="99" y="153"/>
                    <a:pt x="99" y="153"/>
                    <a:pt x="99" y="153"/>
                  </a:cubicBezTo>
                  <a:cubicBezTo>
                    <a:pt x="92" y="157"/>
                    <a:pt x="85" y="159"/>
                    <a:pt x="77" y="159"/>
                  </a:cubicBezTo>
                  <a:cubicBezTo>
                    <a:pt x="67" y="159"/>
                    <a:pt x="63" y="154"/>
                    <a:pt x="63" y="144"/>
                  </a:cubicBezTo>
                  <a:cubicBezTo>
                    <a:pt x="63" y="77"/>
                    <a:pt x="63" y="77"/>
                    <a:pt x="63" y="77"/>
                  </a:cubicBezTo>
                  <a:cubicBezTo>
                    <a:pt x="99" y="77"/>
                    <a:pt x="99" y="77"/>
                    <a:pt x="99" y="77"/>
                  </a:cubicBezTo>
                  <a:cubicBezTo>
                    <a:pt x="99" y="39"/>
                    <a:pt x="99" y="39"/>
                    <a:pt x="99" y="39"/>
                  </a:cubicBezTo>
                  <a:cubicBezTo>
                    <a:pt x="63" y="39"/>
                    <a:pt x="63" y="39"/>
                    <a:pt x="63" y="39"/>
                  </a:cubicBezTo>
                  <a:lnTo>
                    <a:pt x="6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2" name="Freeform 10"/>
            <p:cNvSpPr>
              <a:spLocks noEditPoints="1"/>
            </p:cNvSpPr>
            <p:nvPr userDrawn="1"/>
          </p:nvSpPr>
          <p:spPr bwMode="gray">
            <a:xfrm>
              <a:off x="4886" y="2206"/>
              <a:ext cx="387" cy="487"/>
            </a:xfrm>
            <a:custGeom>
              <a:avLst/>
              <a:gdLst>
                <a:gd name="T0" fmla="*/ 93 w 164"/>
                <a:gd name="T1" fmla="*/ 0 h 206"/>
                <a:gd name="T2" fmla="*/ 44 w 164"/>
                <a:gd name="T3" fmla="*/ 26 h 206"/>
                <a:gd name="T4" fmla="*/ 44 w 164"/>
                <a:gd name="T5" fmla="*/ 3 h 206"/>
                <a:gd name="T6" fmla="*/ 0 w 164"/>
                <a:gd name="T7" fmla="*/ 3 h 206"/>
                <a:gd name="T8" fmla="*/ 0 w 164"/>
                <a:gd name="T9" fmla="*/ 206 h 206"/>
                <a:gd name="T10" fmla="*/ 44 w 164"/>
                <a:gd name="T11" fmla="*/ 206 h 206"/>
                <a:gd name="T12" fmla="*/ 44 w 164"/>
                <a:gd name="T13" fmla="*/ 139 h 206"/>
                <a:gd name="T14" fmla="*/ 93 w 164"/>
                <a:gd name="T15" fmla="*/ 162 h 206"/>
                <a:gd name="T16" fmla="*/ 164 w 164"/>
                <a:gd name="T17" fmla="*/ 81 h 206"/>
                <a:gd name="T18" fmla="*/ 164 w 164"/>
                <a:gd name="T19" fmla="*/ 81 h 206"/>
                <a:gd name="T20" fmla="*/ 93 w 164"/>
                <a:gd name="T21" fmla="*/ 0 h 206"/>
                <a:gd name="T22" fmla="*/ 120 w 164"/>
                <a:gd name="T23" fmla="*/ 81 h 206"/>
                <a:gd name="T24" fmla="*/ 81 w 164"/>
                <a:gd name="T25" fmla="*/ 124 h 206"/>
                <a:gd name="T26" fmla="*/ 44 w 164"/>
                <a:gd name="T27" fmla="*/ 81 h 206"/>
                <a:gd name="T28" fmla="*/ 44 w 164"/>
                <a:gd name="T29" fmla="*/ 81 h 206"/>
                <a:gd name="T30" fmla="*/ 81 w 164"/>
                <a:gd name="T31" fmla="*/ 38 h 206"/>
                <a:gd name="T32" fmla="*/ 120 w 164"/>
                <a:gd name="T33" fmla="*/ 8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06">
                  <a:moveTo>
                    <a:pt x="93" y="0"/>
                  </a:moveTo>
                  <a:cubicBezTo>
                    <a:pt x="70" y="0"/>
                    <a:pt x="55" y="11"/>
                    <a:pt x="44" y="26"/>
                  </a:cubicBezTo>
                  <a:cubicBezTo>
                    <a:pt x="44" y="3"/>
                    <a:pt x="44" y="3"/>
                    <a:pt x="44" y="3"/>
                  </a:cubicBezTo>
                  <a:cubicBezTo>
                    <a:pt x="0" y="3"/>
                    <a:pt x="0" y="3"/>
                    <a:pt x="0" y="3"/>
                  </a:cubicBezTo>
                  <a:cubicBezTo>
                    <a:pt x="0" y="206"/>
                    <a:pt x="0" y="206"/>
                    <a:pt x="0" y="206"/>
                  </a:cubicBezTo>
                  <a:cubicBezTo>
                    <a:pt x="44" y="206"/>
                    <a:pt x="44" y="206"/>
                    <a:pt x="44" y="206"/>
                  </a:cubicBezTo>
                  <a:cubicBezTo>
                    <a:pt x="44" y="139"/>
                    <a:pt x="44" y="139"/>
                    <a:pt x="44" y="139"/>
                  </a:cubicBezTo>
                  <a:cubicBezTo>
                    <a:pt x="55" y="151"/>
                    <a:pt x="69" y="162"/>
                    <a:pt x="93" y="162"/>
                  </a:cubicBezTo>
                  <a:cubicBezTo>
                    <a:pt x="130" y="162"/>
                    <a:pt x="164" y="133"/>
                    <a:pt x="164" y="81"/>
                  </a:cubicBezTo>
                  <a:cubicBezTo>
                    <a:pt x="164" y="81"/>
                    <a:pt x="164" y="81"/>
                    <a:pt x="164" y="81"/>
                  </a:cubicBezTo>
                  <a:cubicBezTo>
                    <a:pt x="164" y="29"/>
                    <a:pt x="129" y="0"/>
                    <a:pt x="93" y="0"/>
                  </a:cubicBezTo>
                  <a:close/>
                  <a:moveTo>
                    <a:pt x="120" y="81"/>
                  </a:moveTo>
                  <a:cubicBezTo>
                    <a:pt x="120" y="108"/>
                    <a:pt x="102" y="124"/>
                    <a:pt x="81" y="124"/>
                  </a:cubicBezTo>
                  <a:cubicBezTo>
                    <a:pt x="61" y="124"/>
                    <a:pt x="44" y="107"/>
                    <a:pt x="44" y="81"/>
                  </a:cubicBezTo>
                  <a:cubicBezTo>
                    <a:pt x="44" y="81"/>
                    <a:pt x="44" y="81"/>
                    <a:pt x="44" y="81"/>
                  </a:cubicBezTo>
                  <a:cubicBezTo>
                    <a:pt x="44" y="55"/>
                    <a:pt x="61" y="38"/>
                    <a:pt x="81" y="38"/>
                  </a:cubicBezTo>
                  <a:cubicBezTo>
                    <a:pt x="102" y="38"/>
                    <a:pt x="120" y="55"/>
                    <a:pt x="120" y="8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3" name="Freeform 11"/>
            <p:cNvSpPr>
              <a:spLocks noEditPoints="1"/>
            </p:cNvSpPr>
            <p:nvPr userDrawn="1"/>
          </p:nvSpPr>
          <p:spPr bwMode="gray">
            <a:xfrm>
              <a:off x="5316" y="2206"/>
              <a:ext cx="385" cy="487"/>
            </a:xfrm>
            <a:custGeom>
              <a:avLst/>
              <a:gdLst>
                <a:gd name="T0" fmla="*/ 92 w 163"/>
                <a:gd name="T1" fmla="*/ 0 h 206"/>
                <a:gd name="T2" fmla="*/ 44 w 163"/>
                <a:gd name="T3" fmla="*/ 26 h 206"/>
                <a:gd name="T4" fmla="*/ 44 w 163"/>
                <a:gd name="T5" fmla="*/ 3 h 206"/>
                <a:gd name="T6" fmla="*/ 0 w 163"/>
                <a:gd name="T7" fmla="*/ 3 h 206"/>
                <a:gd name="T8" fmla="*/ 0 w 163"/>
                <a:gd name="T9" fmla="*/ 206 h 206"/>
                <a:gd name="T10" fmla="*/ 44 w 163"/>
                <a:gd name="T11" fmla="*/ 206 h 206"/>
                <a:gd name="T12" fmla="*/ 44 w 163"/>
                <a:gd name="T13" fmla="*/ 139 h 206"/>
                <a:gd name="T14" fmla="*/ 92 w 163"/>
                <a:gd name="T15" fmla="*/ 162 h 206"/>
                <a:gd name="T16" fmla="*/ 163 w 163"/>
                <a:gd name="T17" fmla="*/ 81 h 206"/>
                <a:gd name="T18" fmla="*/ 163 w 163"/>
                <a:gd name="T19" fmla="*/ 81 h 206"/>
                <a:gd name="T20" fmla="*/ 92 w 163"/>
                <a:gd name="T21" fmla="*/ 0 h 206"/>
                <a:gd name="T22" fmla="*/ 119 w 163"/>
                <a:gd name="T23" fmla="*/ 81 h 206"/>
                <a:gd name="T24" fmla="*/ 81 w 163"/>
                <a:gd name="T25" fmla="*/ 124 h 206"/>
                <a:gd name="T26" fmla="*/ 43 w 163"/>
                <a:gd name="T27" fmla="*/ 81 h 206"/>
                <a:gd name="T28" fmla="*/ 43 w 163"/>
                <a:gd name="T29" fmla="*/ 81 h 206"/>
                <a:gd name="T30" fmla="*/ 81 w 163"/>
                <a:gd name="T31" fmla="*/ 38 h 206"/>
                <a:gd name="T32" fmla="*/ 119 w 163"/>
                <a:gd name="T33" fmla="*/ 8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3" h="206">
                  <a:moveTo>
                    <a:pt x="92" y="0"/>
                  </a:moveTo>
                  <a:cubicBezTo>
                    <a:pt x="69" y="0"/>
                    <a:pt x="55" y="11"/>
                    <a:pt x="44" y="26"/>
                  </a:cubicBezTo>
                  <a:cubicBezTo>
                    <a:pt x="44" y="3"/>
                    <a:pt x="44" y="3"/>
                    <a:pt x="44" y="3"/>
                  </a:cubicBezTo>
                  <a:cubicBezTo>
                    <a:pt x="0" y="3"/>
                    <a:pt x="0" y="3"/>
                    <a:pt x="0" y="3"/>
                  </a:cubicBezTo>
                  <a:cubicBezTo>
                    <a:pt x="0" y="206"/>
                    <a:pt x="0" y="206"/>
                    <a:pt x="0" y="206"/>
                  </a:cubicBezTo>
                  <a:cubicBezTo>
                    <a:pt x="44" y="206"/>
                    <a:pt x="44" y="206"/>
                    <a:pt x="44" y="206"/>
                  </a:cubicBezTo>
                  <a:cubicBezTo>
                    <a:pt x="44" y="139"/>
                    <a:pt x="44" y="139"/>
                    <a:pt x="44" y="139"/>
                  </a:cubicBezTo>
                  <a:cubicBezTo>
                    <a:pt x="54" y="151"/>
                    <a:pt x="69" y="162"/>
                    <a:pt x="92" y="162"/>
                  </a:cubicBezTo>
                  <a:cubicBezTo>
                    <a:pt x="129" y="162"/>
                    <a:pt x="163" y="133"/>
                    <a:pt x="163" y="81"/>
                  </a:cubicBezTo>
                  <a:cubicBezTo>
                    <a:pt x="163" y="81"/>
                    <a:pt x="163" y="81"/>
                    <a:pt x="163" y="81"/>
                  </a:cubicBezTo>
                  <a:cubicBezTo>
                    <a:pt x="163" y="29"/>
                    <a:pt x="129" y="0"/>
                    <a:pt x="92" y="0"/>
                  </a:cubicBezTo>
                  <a:close/>
                  <a:moveTo>
                    <a:pt x="119" y="81"/>
                  </a:moveTo>
                  <a:cubicBezTo>
                    <a:pt x="119" y="108"/>
                    <a:pt x="102" y="124"/>
                    <a:pt x="81" y="124"/>
                  </a:cubicBezTo>
                  <a:cubicBezTo>
                    <a:pt x="60" y="124"/>
                    <a:pt x="43" y="107"/>
                    <a:pt x="43" y="81"/>
                  </a:cubicBezTo>
                  <a:cubicBezTo>
                    <a:pt x="43" y="81"/>
                    <a:pt x="43" y="81"/>
                    <a:pt x="43" y="81"/>
                  </a:cubicBezTo>
                  <a:cubicBezTo>
                    <a:pt x="43" y="55"/>
                    <a:pt x="60" y="38"/>
                    <a:pt x="81" y="38"/>
                  </a:cubicBezTo>
                  <a:cubicBezTo>
                    <a:pt x="102" y="38"/>
                    <a:pt x="119" y="55"/>
                    <a:pt x="119" y="8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4" name="Freeform 12"/>
            <p:cNvSpPr>
              <a:spLocks noEditPoints="1"/>
            </p:cNvSpPr>
            <p:nvPr userDrawn="1"/>
          </p:nvSpPr>
          <p:spPr bwMode="gray">
            <a:xfrm>
              <a:off x="4364" y="2097"/>
              <a:ext cx="496" cy="485"/>
            </a:xfrm>
            <a:custGeom>
              <a:avLst/>
              <a:gdLst>
                <a:gd name="T0" fmla="*/ 201 w 496"/>
                <a:gd name="T1" fmla="*/ 0 h 485"/>
                <a:gd name="T2" fmla="*/ 0 w 496"/>
                <a:gd name="T3" fmla="*/ 485 h 485"/>
                <a:gd name="T4" fmla="*/ 109 w 496"/>
                <a:gd name="T5" fmla="*/ 485 h 485"/>
                <a:gd name="T6" fmla="*/ 151 w 496"/>
                <a:gd name="T7" fmla="*/ 376 h 485"/>
                <a:gd name="T8" fmla="*/ 343 w 496"/>
                <a:gd name="T9" fmla="*/ 376 h 485"/>
                <a:gd name="T10" fmla="*/ 385 w 496"/>
                <a:gd name="T11" fmla="*/ 485 h 485"/>
                <a:gd name="T12" fmla="*/ 496 w 496"/>
                <a:gd name="T13" fmla="*/ 485 h 485"/>
                <a:gd name="T14" fmla="*/ 295 w 496"/>
                <a:gd name="T15" fmla="*/ 0 h 485"/>
                <a:gd name="T16" fmla="*/ 201 w 496"/>
                <a:gd name="T17" fmla="*/ 0 h 485"/>
                <a:gd name="T18" fmla="*/ 182 w 496"/>
                <a:gd name="T19" fmla="*/ 284 h 485"/>
                <a:gd name="T20" fmla="*/ 246 w 496"/>
                <a:gd name="T21" fmla="*/ 128 h 485"/>
                <a:gd name="T22" fmla="*/ 309 w 496"/>
                <a:gd name="T23" fmla="*/ 284 h 485"/>
                <a:gd name="T24" fmla="*/ 182 w 496"/>
                <a:gd name="T25" fmla="*/ 284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6" h="485">
                  <a:moveTo>
                    <a:pt x="201" y="0"/>
                  </a:moveTo>
                  <a:lnTo>
                    <a:pt x="0" y="485"/>
                  </a:lnTo>
                  <a:lnTo>
                    <a:pt x="109" y="485"/>
                  </a:lnTo>
                  <a:lnTo>
                    <a:pt x="151" y="376"/>
                  </a:lnTo>
                  <a:lnTo>
                    <a:pt x="343" y="376"/>
                  </a:lnTo>
                  <a:lnTo>
                    <a:pt x="385" y="485"/>
                  </a:lnTo>
                  <a:lnTo>
                    <a:pt x="496" y="485"/>
                  </a:lnTo>
                  <a:lnTo>
                    <a:pt x="295" y="0"/>
                  </a:lnTo>
                  <a:lnTo>
                    <a:pt x="201" y="0"/>
                  </a:lnTo>
                  <a:close/>
                  <a:moveTo>
                    <a:pt x="182" y="284"/>
                  </a:moveTo>
                  <a:lnTo>
                    <a:pt x="246" y="128"/>
                  </a:lnTo>
                  <a:lnTo>
                    <a:pt x="309" y="284"/>
                  </a:lnTo>
                  <a:lnTo>
                    <a:pt x="182" y="28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5" name="Freeform 13"/>
            <p:cNvSpPr>
              <a:spLocks noEditPoints="1"/>
            </p:cNvSpPr>
            <p:nvPr userDrawn="1"/>
          </p:nvSpPr>
          <p:spPr bwMode="gray">
            <a:xfrm>
              <a:off x="5758" y="2232"/>
              <a:ext cx="52" cy="71"/>
            </a:xfrm>
            <a:custGeom>
              <a:avLst/>
              <a:gdLst>
                <a:gd name="T0" fmla="*/ 19 w 22"/>
                <a:gd name="T1" fmla="*/ 15 h 30"/>
                <a:gd name="T2" fmla="*/ 22 w 22"/>
                <a:gd name="T3" fmla="*/ 9 h 30"/>
                <a:gd name="T4" fmla="*/ 19 w 22"/>
                <a:gd name="T5" fmla="*/ 3 h 30"/>
                <a:gd name="T6" fmla="*/ 11 w 22"/>
                <a:gd name="T7" fmla="*/ 0 h 30"/>
                <a:gd name="T8" fmla="*/ 0 w 22"/>
                <a:gd name="T9" fmla="*/ 0 h 30"/>
                <a:gd name="T10" fmla="*/ 0 w 22"/>
                <a:gd name="T11" fmla="*/ 30 h 30"/>
                <a:gd name="T12" fmla="*/ 4 w 22"/>
                <a:gd name="T13" fmla="*/ 30 h 30"/>
                <a:gd name="T14" fmla="*/ 4 w 22"/>
                <a:gd name="T15" fmla="*/ 17 h 30"/>
                <a:gd name="T16" fmla="*/ 9 w 22"/>
                <a:gd name="T17" fmla="*/ 17 h 30"/>
                <a:gd name="T18" fmla="*/ 17 w 22"/>
                <a:gd name="T19" fmla="*/ 30 h 30"/>
                <a:gd name="T20" fmla="*/ 22 w 22"/>
                <a:gd name="T21" fmla="*/ 30 h 30"/>
                <a:gd name="T22" fmla="*/ 14 w 22"/>
                <a:gd name="T23" fmla="*/ 17 h 30"/>
                <a:gd name="T24" fmla="*/ 19 w 22"/>
                <a:gd name="T25" fmla="*/ 15 h 30"/>
                <a:gd name="T26" fmla="*/ 9 w 22"/>
                <a:gd name="T27" fmla="*/ 14 h 30"/>
                <a:gd name="T28" fmla="*/ 4 w 22"/>
                <a:gd name="T29" fmla="*/ 14 h 30"/>
                <a:gd name="T30" fmla="*/ 4 w 22"/>
                <a:gd name="T31" fmla="*/ 4 h 30"/>
                <a:gd name="T32" fmla="*/ 10 w 22"/>
                <a:gd name="T33" fmla="*/ 4 h 30"/>
                <a:gd name="T34" fmla="*/ 13 w 22"/>
                <a:gd name="T35" fmla="*/ 4 h 30"/>
                <a:gd name="T36" fmla="*/ 15 w 22"/>
                <a:gd name="T37" fmla="*/ 5 h 30"/>
                <a:gd name="T38" fmla="*/ 16 w 22"/>
                <a:gd name="T39" fmla="*/ 6 h 30"/>
                <a:gd name="T40" fmla="*/ 17 w 22"/>
                <a:gd name="T41" fmla="*/ 9 h 30"/>
                <a:gd name="T42" fmla="*/ 16 w 22"/>
                <a:gd name="T43" fmla="*/ 12 h 30"/>
                <a:gd name="T44" fmla="*/ 15 w 22"/>
                <a:gd name="T45" fmla="*/ 13 h 30"/>
                <a:gd name="T46" fmla="*/ 12 w 22"/>
                <a:gd name="T47" fmla="*/ 14 h 30"/>
                <a:gd name="T48" fmla="*/ 9 w 22"/>
                <a:gd name="T4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30">
                  <a:moveTo>
                    <a:pt x="19" y="15"/>
                  </a:moveTo>
                  <a:cubicBezTo>
                    <a:pt x="21" y="14"/>
                    <a:pt x="22" y="12"/>
                    <a:pt x="22" y="9"/>
                  </a:cubicBezTo>
                  <a:cubicBezTo>
                    <a:pt x="22" y="6"/>
                    <a:pt x="21" y="4"/>
                    <a:pt x="19" y="3"/>
                  </a:cubicBezTo>
                  <a:cubicBezTo>
                    <a:pt x="17" y="1"/>
                    <a:pt x="15" y="0"/>
                    <a:pt x="11" y="0"/>
                  </a:cubicBezTo>
                  <a:cubicBezTo>
                    <a:pt x="0" y="0"/>
                    <a:pt x="0" y="0"/>
                    <a:pt x="0" y="0"/>
                  </a:cubicBezTo>
                  <a:cubicBezTo>
                    <a:pt x="0" y="30"/>
                    <a:pt x="0" y="30"/>
                    <a:pt x="0" y="30"/>
                  </a:cubicBezTo>
                  <a:cubicBezTo>
                    <a:pt x="4" y="30"/>
                    <a:pt x="4" y="30"/>
                    <a:pt x="4" y="30"/>
                  </a:cubicBezTo>
                  <a:cubicBezTo>
                    <a:pt x="4" y="17"/>
                    <a:pt x="4" y="17"/>
                    <a:pt x="4" y="17"/>
                  </a:cubicBezTo>
                  <a:cubicBezTo>
                    <a:pt x="9" y="17"/>
                    <a:pt x="9" y="17"/>
                    <a:pt x="9" y="17"/>
                  </a:cubicBezTo>
                  <a:cubicBezTo>
                    <a:pt x="17" y="30"/>
                    <a:pt x="17" y="30"/>
                    <a:pt x="17" y="30"/>
                  </a:cubicBezTo>
                  <a:cubicBezTo>
                    <a:pt x="22" y="30"/>
                    <a:pt x="22" y="30"/>
                    <a:pt x="22" y="30"/>
                  </a:cubicBezTo>
                  <a:cubicBezTo>
                    <a:pt x="14" y="17"/>
                    <a:pt x="14" y="17"/>
                    <a:pt x="14" y="17"/>
                  </a:cubicBezTo>
                  <a:cubicBezTo>
                    <a:pt x="16" y="17"/>
                    <a:pt x="18" y="16"/>
                    <a:pt x="19" y="15"/>
                  </a:cubicBezTo>
                  <a:close/>
                  <a:moveTo>
                    <a:pt x="9" y="14"/>
                  </a:moveTo>
                  <a:cubicBezTo>
                    <a:pt x="4" y="14"/>
                    <a:pt x="4" y="14"/>
                    <a:pt x="4" y="14"/>
                  </a:cubicBezTo>
                  <a:cubicBezTo>
                    <a:pt x="4" y="4"/>
                    <a:pt x="4" y="4"/>
                    <a:pt x="4" y="4"/>
                  </a:cubicBezTo>
                  <a:cubicBezTo>
                    <a:pt x="10" y="4"/>
                    <a:pt x="10" y="4"/>
                    <a:pt x="10" y="4"/>
                  </a:cubicBezTo>
                  <a:cubicBezTo>
                    <a:pt x="11" y="4"/>
                    <a:pt x="12" y="4"/>
                    <a:pt x="13" y="4"/>
                  </a:cubicBezTo>
                  <a:cubicBezTo>
                    <a:pt x="14" y="4"/>
                    <a:pt x="14" y="5"/>
                    <a:pt x="15" y="5"/>
                  </a:cubicBezTo>
                  <a:cubicBezTo>
                    <a:pt x="16" y="5"/>
                    <a:pt x="16" y="6"/>
                    <a:pt x="16" y="6"/>
                  </a:cubicBezTo>
                  <a:cubicBezTo>
                    <a:pt x="17" y="7"/>
                    <a:pt x="17" y="8"/>
                    <a:pt x="17" y="9"/>
                  </a:cubicBezTo>
                  <a:cubicBezTo>
                    <a:pt x="17" y="10"/>
                    <a:pt x="17" y="11"/>
                    <a:pt x="16" y="12"/>
                  </a:cubicBezTo>
                  <a:cubicBezTo>
                    <a:pt x="16" y="12"/>
                    <a:pt x="15" y="13"/>
                    <a:pt x="15" y="13"/>
                  </a:cubicBezTo>
                  <a:cubicBezTo>
                    <a:pt x="14" y="13"/>
                    <a:pt x="13" y="13"/>
                    <a:pt x="12" y="14"/>
                  </a:cubicBezTo>
                  <a:cubicBezTo>
                    <a:pt x="11" y="14"/>
                    <a:pt x="10" y="14"/>
                    <a:pt x="9" y="1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6" name="Freeform 14"/>
            <p:cNvSpPr>
              <a:spLocks noEditPoints="1"/>
            </p:cNvSpPr>
            <p:nvPr userDrawn="1"/>
          </p:nvSpPr>
          <p:spPr bwMode="gray">
            <a:xfrm>
              <a:off x="5720" y="2208"/>
              <a:ext cx="120" cy="121"/>
            </a:xfrm>
            <a:custGeom>
              <a:avLst/>
              <a:gdLst>
                <a:gd name="T0" fmla="*/ 49 w 51"/>
                <a:gd name="T1" fmla="*/ 15 h 51"/>
                <a:gd name="T2" fmla="*/ 44 w 51"/>
                <a:gd name="T3" fmla="*/ 7 h 51"/>
                <a:gd name="T4" fmla="*/ 35 w 51"/>
                <a:gd name="T5" fmla="*/ 2 h 51"/>
                <a:gd name="T6" fmla="*/ 26 w 51"/>
                <a:gd name="T7" fmla="*/ 0 h 51"/>
                <a:gd name="T8" fmla="*/ 16 w 51"/>
                <a:gd name="T9" fmla="*/ 2 h 51"/>
                <a:gd name="T10" fmla="*/ 8 w 51"/>
                <a:gd name="T11" fmla="*/ 7 h 51"/>
                <a:gd name="T12" fmla="*/ 2 w 51"/>
                <a:gd name="T13" fmla="*/ 15 h 51"/>
                <a:gd name="T14" fmla="*/ 0 w 51"/>
                <a:gd name="T15" fmla="*/ 25 h 51"/>
                <a:gd name="T16" fmla="*/ 2 w 51"/>
                <a:gd name="T17" fmla="*/ 35 h 51"/>
                <a:gd name="T18" fmla="*/ 8 w 51"/>
                <a:gd name="T19" fmla="*/ 44 h 51"/>
                <a:gd name="T20" fmla="*/ 16 w 51"/>
                <a:gd name="T21" fmla="*/ 49 h 51"/>
                <a:gd name="T22" fmla="*/ 26 w 51"/>
                <a:gd name="T23" fmla="*/ 51 h 51"/>
                <a:gd name="T24" fmla="*/ 35 w 51"/>
                <a:gd name="T25" fmla="*/ 49 h 51"/>
                <a:gd name="T26" fmla="*/ 44 w 51"/>
                <a:gd name="T27" fmla="*/ 44 h 51"/>
                <a:gd name="T28" fmla="*/ 49 w 51"/>
                <a:gd name="T29" fmla="*/ 35 h 51"/>
                <a:gd name="T30" fmla="*/ 51 w 51"/>
                <a:gd name="T31" fmla="*/ 25 h 51"/>
                <a:gd name="T32" fmla="*/ 49 w 51"/>
                <a:gd name="T33" fmla="*/ 15 h 51"/>
                <a:gd name="T34" fmla="*/ 45 w 51"/>
                <a:gd name="T35" fmla="*/ 34 h 51"/>
                <a:gd name="T36" fmla="*/ 41 w 51"/>
                <a:gd name="T37" fmla="*/ 41 h 51"/>
                <a:gd name="T38" fmla="*/ 34 w 51"/>
                <a:gd name="T39" fmla="*/ 45 h 51"/>
                <a:gd name="T40" fmla="*/ 26 w 51"/>
                <a:gd name="T41" fmla="*/ 47 h 51"/>
                <a:gd name="T42" fmla="*/ 17 w 51"/>
                <a:gd name="T43" fmla="*/ 45 h 51"/>
                <a:gd name="T44" fmla="*/ 11 w 51"/>
                <a:gd name="T45" fmla="*/ 41 h 51"/>
                <a:gd name="T46" fmla="*/ 6 w 51"/>
                <a:gd name="T47" fmla="*/ 34 h 51"/>
                <a:gd name="T48" fmla="*/ 5 w 51"/>
                <a:gd name="T49" fmla="*/ 25 h 51"/>
                <a:gd name="T50" fmla="*/ 6 w 51"/>
                <a:gd name="T51" fmla="*/ 17 h 51"/>
                <a:gd name="T52" fmla="*/ 11 w 51"/>
                <a:gd name="T53" fmla="*/ 10 h 51"/>
                <a:gd name="T54" fmla="*/ 17 w 51"/>
                <a:gd name="T55" fmla="*/ 5 h 51"/>
                <a:gd name="T56" fmla="*/ 26 w 51"/>
                <a:gd name="T57" fmla="*/ 4 h 51"/>
                <a:gd name="T58" fmla="*/ 34 w 51"/>
                <a:gd name="T59" fmla="*/ 5 h 51"/>
                <a:gd name="T60" fmla="*/ 41 w 51"/>
                <a:gd name="T61" fmla="*/ 10 h 51"/>
                <a:gd name="T62" fmla="*/ 45 w 51"/>
                <a:gd name="T63" fmla="*/ 17 h 51"/>
                <a:gd name="T64" fmla="*/ 47 w 51"/>
                <a:gd name="T65" fmla="*/ 25 h 51"/>
                <a:gd name="T66" fmla="*/ 45 w 51"/>
                <a:gd name="T67" fmla="*/ 3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 h="51">
                  <a:moveTo>
                    <a:pt x="49" y="15"/>
                  </a:moveTo>
                  <a:cubicBezTo>
                    <a:pt x="48" y="12"/>
                    <a:pt x="46" y="9"/>
                    <a:pt x="44" y="7"/>
                  </a:cubicBezTo>
                  <a:cubicBezTo>
                    <a:pt x="41" y="5"/>
                    <a:pt x="39" y="3"/>
                    <a:pt x="35" y="2"/>
                  </a:cubicBezTo>
                  <a:cubicBezTo>
                    <a:pt x="32" y="0"/>
                    <a:pt x="29" y="0"/>
                    <a:pt x="26" y="0"/>
                  </a:cubicBezTo>
                  <a:cubicBezTo>
                    <a:pt x="22" y="0"/>
                    <a:pt x="19" y="0"/>
                    <a:pt x="16" y="2"/>
                  </a:cubicBezTo>
                  <a:cubicBezTo>
                    <a:pt x="13" y="3"/>
                    <a:pt x="10" y="5"/>
                    <a:pt x="8" y="7"/>
                  </a:cubicBezTo>
                  <a:cubicBezTo>
                    <a:pt x="5" y="9"/>
                    <a:pt x="3" y="12"/>
                    <a:pt x="2" y="15"/>
                  </a:cubicBezTo>
                  <a:cubicBezTo>
                    <a:pt x="1" y="18"/>
                    <a:pt x="0" y="22"/>
                    <a:pt x="0" y="25"/>
                  </a:cubicBezTo>
                  <a:cubicBezTo>
                    <a:pt x="0" y="29"/>
                    <a:pt x="1" y="32"/>
                    <a:pt x="2" y="35"/>
                  </a:cubicBezTo>
                  <a:cubicBezTo>
                    <a:pt x="3" y="39"/>
                    <a:pt x="5" y="41"/>
                    <a:pt x="8" y="44"/>
                  </a:cubicBezTo>
                  <a:cubicBezTo>
                    <a:pt x="10" y="46"/>
                    <a:pt x="13" y="48"/>
                    <a:pt x="16" y="49"/>
                  </a:cubicBezTo>
                  <a:cubicBezTo>
                    <a:pt x="19" y="50"/>
                    <a:pt x="22" y="51"/>
                    <a:pt x="26" y="51"/>
                  </a:cubicBezTo>
                  <a:cubicBezTo>
                    <a:pt x="29" y="51"/>
                    <a:pt x="32" y="50"/>
                    <a:pt x="35" y="49"/>
                  </a:cubicBezTo>
                  <a:cubicBezTo>
                    <a:pt x="39" y="48"/>
                    <a:pt x="41" y="46"/>
                    <a:pt x="44" y="44"/>
                  </a:cubicBezTo>
                  <a:cubicBezTo>
                    <a:pt x="46" y="41"/>
                    <a:pt x="48" y="39"/>
                    <a:pt x="49" y="35"/>
                  </a:cubicBezTo>
                  <a:cubicBezTo>
                    <a:pt x="51" y="32"/>
                    <a:pt x="51" y="29"/>
                    <a:pt x="51" y="25"/>
                  </a:cubicBezTo>
                  <a:cubicBezTo>
                    <a:pt x="51" y="22"/>
                    <a:pt x="51" y="18"/>
                    <a:pt x="49" y="15"/>
                  </a:cubicBezTo>
                  <a:close/>
                  <a:moveTo>
                    <a:pt x="45" y="34"/>
                  </a:moveTo>
                  <a:cubicBezTo>
                    <a:pt x="44" y="37"/>
                    <a:pt x="42" y="39"/>
                    <a:pt x="41" y="41"/>
                  </a:cubicBezTo>
                  <a:cubicBezTo>
                    <a:pt x="39" y="43"/>
                    <a:pt x="36" y="44"/>
                    <a:pt x="34" y="45"/>
                  </a:cubicBezTo>
                  <a:cubicBezTo>
                    <a:pt x="31" y="47"/>
                    <a:pt x="29" y="47"/>
                    <a:pt x="26" y="47"/>
                  </a:cubicBezTo>
                  <a:cubicBezTo>
                    <a:pt x="23" y="47"/>
                    <a:pt x="20" y="47"/>
                    <a:pt x="17" y="45"/>
                  </a:cubicBezTo>
                  <a:cubicBezTo>
                    <a:pt x="15" y="44"/>
                    <a:pt x="12" y="43"/>
                    <a:pt x="11" y="41"/>
                  </a:cubicBezTo>
                  <a:cubicBezTo>
                    <a:pt x="9" y="39"/>
                    <a:pt x="7" y="37"/>
                    <a:pt x="6" y="34"/>
                  </a:cubicBezTo>
                  <a:cubicBezTo>
                    <a:pt x="5" y="31"/>
                    <a:pt x="5" y="28"/>
                    <a:pt x="5" y="25"/>
                  </a:cubicBezTo>
                  <a:cubicBezTo>
                    <a:pt x="5" y="22"/>
                    <a:pt x="5" y="19"/>
                    <a:pt x="6" y="17"/>
                  </a:cubicBezTo>
                  <a:cubicBezTo>
                    <a:pt x="7" y="14"/>
                    <a:pt x="9" y="12"/>
                    <a:pt x="11" y="10"/>
                  </a:cubicBezTo>
                  <a:cubicBezTo>
                    <a:pt x="12" y="8"/>
                    <a:pt x="15" y="6"/>
                    <a:pt x="17" y="5"/>
                  </a:cubicBezTo>
                  <a:cubicBezTo>
                    <a:pt x="20" y="4"/>
                    <a:pt x="23" y="4"/>
                    <a:pt x="26" y="4"/>
                  </a:cubicBezTo>
                  <a:cubicBezTo>
                    <a:pt x="29" y="4"/>
                    <a:pt x="31" y="4"/>
                    <a:pt x="34" y="5"/>
                  </a:cubicBezTo>
                  <a:cubicBezTo>
                    <a:pt x="36" y="6"/>
                    <a:pt x="39" y="8"/>
                    <a:pt x="41" y="10"/>
                  </a:cubicBezTo>
                  <a:cubicBezTo>
                    <a:pt x="42" y="12"/>
                    <a:pt x="44" y="14"/>
                    <a:pt x="45" y="17"/>
                  </a:cubicBezTo>
                  <a:cubicBezTo>
                    <a:pt x="46" y="19"/>
                    <a:pt x="47" y="22"/>
                    <a:pt x="47" y="25"/>
                  </a:cubicBezTo>
                  <a:cubicBezTo>
                    <a:pt x="47" y="28"/>
                    <a:pt x="46" y="31"/>
                    <a:pt x="45" y="3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
        <p:nvSpPr>
          <p:cNvPr id="20" name="Footer Placeholder 3"/>
          <p:cNvSpPr>
            <a:spLocks noGrp="1"/>
          </p:cNvSpPr>
          <p:nvPr>
            <p:ph type="ftr" sz="quarter" idx="3"/>
          </p:nvPr>
        </p:nvSpPr>
        <p:spPr>
          <a:xfrm>
            <a:off x="734758" y="6592748"/>
            <a:ext cx="4907449" cy="107722"/>
          </a:xfrm>
          <a:prstGeom prst="rect">
            <a:avLst/>
          </a:prstGeom>
        </p:spPr>
        <p:txBody>
          <a:bodyPr vert="horz" wrap="square" lIns="0" tIns="0" rIns="0" bIns="0" rtlCol="0" anchor="b">
            <a:spAutoFit/>
          </a:bodyPr>
          <a:lstStyle>
            <a:lvl1pPr algn="l">
              <a:defRPr sz="700">
                <a:solidFill>
                  <a:schemeClr val="bg2"/>
                </a:solidFill>
              </a:defRPr>
            </a:lvl1pPr>
          </a:lstStyle>
          <a:p>
            <a:r>
              <a:rPr lang="en-US" dirty="0"/>
              <a:t>© 2014 NetApp, Inc. All rights reserved. NetApp Proprietary – Limited Use Only</a:t>
            </a:r>
          </a:p>
        </p:txBody>
      </p:sp>
      <p:sp>
        <p:nvSpPr>
          <p:cNvPr id="23" name="Slide Number Placeholder 5"/>
          <p:cNvSpPr>
            <a:spLocks noGrp="1"/>
          </p:cNvSpPr>
          <p:nvPr>
            <p:ph type="sldNum" sz="quarter" idx="4"/>
          </p:nvPr>
        </p:nvSpPr>
        <p:spPr>
          <a:xfrm>
            <a:off x="375002" y="6552999"/>
            <a:ext cx="261212" cy="153888"/>
          </a:xfrm>
          <a:prstGeom prst="rect">
            <a:avLst/>
          </a:prstGeom>
        </p:spPr>
        <p:txBody>
          <a:bodyPr vert="horz" wrap="square" lIns="0" tIns="0" rIns="0" bIns="0" rtlCol="0" anchor="b">
            <a:spAutoFit/>
          </a:bodyPr>
          <a:lstStyle>
            <a:lvl1pPr algn="l">
              <a:defRPr sz="1000" b="1">
                <a:solidFill>
                  <a:schemeClr val="bg2">
                    <a:lumMod val="50000"/>
                  </a:schemeClr>
                </a:solidFill>
              </a:defRPr>
            </a:lvl1pPr>
          </a:lstStyle>
          <a:p>
            <a:fld id="{16AA2537-0790-4789-A16C-397C663A3332}" type="slidenum">
              <a:rPr lang="en-US" smtClean="0"/>
              <a:pPr/>
              <a:t>‹#›</a:t>
            </a:fld>
            <a:endParaRPr lang="en-US" dirty="0"/>
          </a:p>
        </p:txBody>
      </p:sp>
    </p:spTree>
    <p:extLst>
      <p:ext uri="{BB962C8B-B14F-4D97-AF65-F5344CB8AC3E}">
        <p14:creationId xmlns:p14="http://schemas.microsoft.com/office/powerpoint/2010/main" val="236995259"/>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3" name="Text Placeholder 2"/>
          <p:cNvSpPr>
            <a:spLocks noGrp="1"/>
          </p:cNvSpPr>
          <p:nvPr>
            <p:ph type="body" idx="10" hasCustomPrompt="1"/>
          </p:nvPr>
        </p:nvSpPr>
        <p:spPr bwMode="gray">
          <a:xfrm>
            <a:off x="375002" y="1106416"/>
            <a:ext cx="11432977" cy="400110"/>
          </a:xfrm>
        </p:spPr>
        <p:txBody>
          <a:bodyPr lIns="0" anchor="t"/>
          <a:lstStyle>
            <a:lvl1pPr marL="0" indent="0">
              <a:spcBef>
                <a:spcPts val="0"/>
              </a:spcBef>
              <a:spcAft>
                <a:spcPts val="0"/>
              </a:spcAft>
              <a:buNone/>
              <a:defRPr sz="1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p:cNvSpPr>
            <a:spLocks noGrp="1"/>
          </p:cNvSpPr>
          <p:nvPr>
            <p:ph type="title"/>
          </p:nvPr>
        </p:nvSpPr>
        <p:spPr>
          <a:xfrm>
            <a:off x="375002" y="193674"/>
            <a:ext cx="11432977" cy="904794"/>
          </a:xfrm>
        </p:spPr>
        <p:txBody>
          <a:bodyPr lIns="0"/>
          <a:lstStyle/>
          <a:p>
            <a:r>
              <a:rPr lang="en-US" dirty="0"/>
              <a:t>Click to edit Master title style</a:t>
            </a:r>
          </a:p>
        </p:txBody>
      </p:sp>
      <p:sp>
        <p:nvSpPr>
          <p:cNvPr id="48" name="Content Placeholder 3"/>
          <p:cNvSpPr>
            <a:spLocks noGrp="1"/>
          </p:cNvSpPr>
          <p:nvPr>
            <p:ph sz="quarter" idx="14"/>
          </p:nvPr>
        </p:nvSpPr>
        <p:spPr>
          <a:xfrm>
            <a:off x="374748" y="1733550"/>
            <a:ext cx="11432977" cy="44799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6"/>
          <p:cNvSpPr>
            <a:spLocks noGrp="1"/>
          </p:cNvSpPr>
          <p:nvPr>
            <p:ph type="body" sz="quarter" idx="15" hasCustomPrompt="1"/>
          </p:nvPr>
        </p:nvSpPr>
        <p:spPr>
          <a:xfrm>
            <a:off x="374748" y="6213476"/>
            <a:ext cx="10456093" cy="256259"/>
          </a:xfrm>
        </p:spPr>
        <p:txBody>
          <a:bodyPr anchor="ctr"/>
          <a:lstStyle>
            <a:lvl1pPr marL="0" indent="0">
              <a:lnSpc>
                <a:spcPct val="100000"/>
              </a:lnSpc>
              <a:spcBef>
                <a:spcPts val="0"/>
              </a:spcBef>
              <a:spcAft>
                <a:spcPts val="0"/>
              </a:spcAft>
              <a:buFontTx/>
              <a:buNone/>
              <a:defRPr sz="800" baseline="0">
                <a:solidFill>
                  <a:schemeClr val="bg2"/>
                </a:solidFill>
              </a:defRPr>
            </a:lvl1pPr>
            <a:lvl2pPr marL="228600" indent="0">
              <a:buFontTx/>
              <a:buNone/>
              <a:defRPr sz="800">
                <a:solidFill>
                  <a:schemeClr val="bg2"/>
                </a:solidFill>
              </a:defRPr>
            </a:lvl2pPr>
            <a:lvl3pPr marL="457200" indent="0">
              <a:buFontTx/>
              <a:buNone/>
              <a:defRPr sz="800">
                <a:solidFill>
                  <a:schemeClr val="bg2"/>
                </a:solidFill>
              </a:defRPr>
            </a:lvl3pPr>
            <a:lvl4pPr marL="685800" indent="0">
              <a:buFontTx/>
              <a:buNone/>
              <a:defRPr sz="800">
                <a:solidFill>
                  <a:schemeClr val="bg2"/>
                </a:solidFill>
              </a:defRPr>
            </a:lvl4pPr>
            <a:lvl5pPr>
              <a:buFontTx/>
              <a:buNone/>
              <a:defRPr sz="800">
                <a:solidFill>
                  <a:schemeClr val="bg2"/>
                </a:solidFill>
              </a:defRPr>
            </a:lvl5pPr>
          </a:lstStyle>
          <a:p>
            <a:pPr lvl="0"/>
            <a:r>
              <a:rPr lang="en-US" dirty="0"/>
              <a:t>Click to insert source information</a:t>
            </a:r>
          </a:p>
        </p:txBody>
      </p:sp>
      <p:grpSp>
        <p:nvGrpSpPr>
          <p:cNvPr id="21" name="NetApp Logo"/>
          <p:cNvGrpSpPr>
            <a:grpSpLocks noChangeAspect="1"/>
          </p:cNvGrpSpPr>
          <p:nvPr userDrawn="1"/>
        </p:nvGrpSpPr>
        <p:grpSpPr bwMode="gray">
          <a:xfrm>
            <a:off x="11016456" y="6481640"/>
            <a:ext cx="818353" cy="219017"/>
            <a:chOff x="1841" y="1625"/>
            <a:chExt cx="3997" cy="1070"/>
          </a:xfrm>
        </p:grpSpPr>
        <p:sp>
          <p:nvSpPr>
            <p:cNvPr id="22" name="AutoShape 4"/>
            <p:cNvSpPr>
              <a:spLocks noChangeAspect="1" noChangeArrowheads="1" noTextEdit="1"/>
            </p:cNvSpPr>
            <p:nvPr userDrawn="1"/>
          </p:nvSpPr>
          <p:spPr bwMode="gray">
            <a:xfrm>
              <a:off x="1841" y="1625"/>
              <a:ext cx="3997" cy="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8" name="Freeform 6"/>
            <p:cNvSpPr>
              <a:spLocks/>
            </p:cNvSpPr>
            <p:nvPr userDrawn="1"/>
          </p:nvSpPr>
          <p:spPr bwMode="gray">
            <a:xfrm>
              <a:off x="1841" y="1625"/>
              <a:ext cx="1148" cy="957"/>
            </a:xfrm>
            <a:custGeom>
              <a:avLst/>
              <a:gdLst>
                <a:gd name="T0" fmla="*/ 0 w 1148"/>
                <a:gd name="T1" fmla="*/ 0 h 957"/>
                <a:gd name="T2" fmla="*/ 0 w 1148"/>
                <a:gd name="T3" fmla="*/ 957 h 957"/>
                <a:gd name="T4" fmla="*/ 447 w 1148"/>
                <a:gd name="T5" fmla="*/ 957 h 957"/>
                <a:gd name="T6" fmla="*/ 447 w 1148"/>
                <a:gd name="T7" fmla="*/ 383 h 957"/>
                <a:gd name="T8" fmla="*/ 702 w 1148"/>
                <a:gd name="T9" fmla="*/ 383 h 957"/>
                <a:gd name="T10" fmla="*/ 702 w 1148"/>
                <a:gd name="T11" fmla="*/ 957 h 957"/>
                <a:gd name="T12" fmla="*/ 1148 w 1148"/>
                <a:gd name="T13" fmla="*/ 957 h 957"/>
                <a:gd name="T14" fmla="*/ 1148 w 1148"/>
                <a:gd name="T15" fmla="*/ 0 h 957"/>
                <a:gd name="T16" fmla="*/ 0 w 1148"/>
                <a:gd name="T17" fmla="*/ 0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8" h="957">
                  <a:moveTo>
                    <a:pt x="0" y="0"/>
                  </a:moveTo>
                  <a:lnTo>
                    <a:pt x="0" y="957"/>
                  </a:lnTo>
                  <a:lnTo>
                    <a:pt x="447" y="957"/>
                  </a:lnTo>
                  <a:lnTo>
                    <a:pt x="447" y="383"/>
                  </a:lnTo>
                  <a:lnTo>
                    <a:pt x="702" y="383"/>
                  </a:lnTo>
                  <a:lnTo>
                    <a:pt x="702" y="957"/>
                  </a:lnTo>
                  <a:lnTo>
                    <a:pt x="1148" y="957"/>
                  </a:lnTo>
                  <a:lnTo>
                    <a:pt x="1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9" name="Freeform 7"/>
            <p:cNvSpPr>
              <a:spLocks/>
            </p:cNvSpPr>
            <p:nvPr userDrawn="1"/>
          </p:nvSpPr>
          <p:spPr bwMode="gray">
            <a:xfrm>
              <a:off x="3244" y="2097"/>
              <a:ext cx="428" cy="485"/>
            </a:xfrm>
            <a:custGeom>
              <a:avLst/>
              <a:gdLst>
                <a:gd name="T0" fmla="*/ 322 w 428"/>
                <a:gd name="T1" fmla="*/ 300 h 485"/>
                <a:gd name="T2" fmla="*/ 97 w 428"/>
                <a:gd name="T3" fmla="*/ 0 h 485"/>
                <a:gd name="T4" fmla="*/ 0 w 428"/>
                <a:gd name="T5" fmla="*/ 0 h 485"/>
                <a:gd name="T6" fmla="*/ 0 w 428"/>
                <a:gd name="T7" fmla="*/ 485 h 485"/>
                <a:gd name="T8" fmla="*/ 104 w 428"/>
                <a:gd name="T9" fmla="*/ 485 h 485"/>
                <a:gd name="T10" fmla="*/ 104 w 428"/>
                <a:gd name="T11" fmla="*/ 180 h 485"/>
                <a:gd name="T12" fmla="*/ 338 w 428"/>
                <a:gd name="T13" fmla="*/ 485 h 485"/>
                <a:gd name="T14" fmla="*/ 428 w 428"/>
                <a:gd name="T15" fmla="*/ 485 h 485"/>
                <a:gd name="T16" fmla="*/ 428 w 428"/>
                <a:gd name="T17" fmla="*/ 0 h 485"/>
                <a:gd name="T18" fmla="*/ 322 w 428"/>
                <a:gd name="T19" fmla="*/ 0 h 485"/>
                <a:gd name="T20" fmla="*/ 322 w 428"/>
                <a:gd name="T21" fmla="*/ 30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8" h="485">
                  <a:moveTo>
                    <a:pt x="322" y="300"/>
                  </a:moveTo>
                  <a:lnTo>
                    <a:pt x="97" y="0"/>
                  </a:lnTo>
                  <a:lnTo>
                    <a:pt x="0" y="0"/>
                  </a:lnTo>
                  <a:lnTo>
                    <a:pt x="0" y="485"/>
                  </a:lnTo>
                  <a:lnTo>
                    <a:pt x="104" y="485"/>
                  </a:lnTo>
                  <a:lnTo>
                    <a:pt x="104" y="180"/>
                  </a:lnTo>
                  <a:lnTo>
                    <a:pt x="338" y="485"/>
                  </a:lnTo>
                  <a:lnTo>
                    <a:pt x="428" y="485"/>
                  </a:lnTo>
                  <a:lnTo>
                    <a:pt x="428" y="0"/>
                  </a:lnTo>
                  <a:lnTo>
                    <a:pt x="322" y="0"/>
                  </a:lnTo>
                  <a:lnTo>
                    <a:pt x="322" y="30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0" name="Freeform 8"/>
            <p:cNvSpPr>
              <a:spLocks noEditPoints="1"/>
            </p:cNvSpPr>
            <p:nvPr userDrawn="1"/>
          </p:nvSpPr>
          <p:spPr bwMode="gray">
            <a:xfrm>
              <a:off x="3721" y="2206"/>
              <a:ext cx="362" cy="385"/>
            </a:xfrm>
            <a:custGeom>
              <a:avLst/>
              <a:gdLst>
                <a:gd name="T0" fmla="*/ 77 w 153"/>
                <a:gd name="T1" fmla="*/ 0 h 163"/>
                <a:gd name="T2" fmla="*/ 0 w 153"/>
                <a:gd name="T3" fmla="*/ 81 h 163"/>
                <a:gd name="T4" fmla="*/ 0 w 153"/>
                <a:gd name="T5" fmla="*/ 82 h 163"/>
                <a:gd name="T6" fmla="*/ 81 w 153"/>
                <a:gd name="T7" fmla="*/ 163 h 163"/>
                <a:gd name="T8" fmla="*/ 145 w 153"/>
                <a:gd name="T9" fmla="*/ 133 h 163"/>
                <a:gd name="T10" fmla="*/ 120 w 153"/>
                <a:gd name="T11" fmla="*/ 111 h 163"/>
                <a:gd name="T12" fmla="*/ 82 w 153"/>
                <a:gd name="T13" fmla="*/ 127 h 163"/>
                <a:gd name="T14" fmla="*/ 44 w 153"/>
                <a:gd name="T15" fmla="*/ 97 h 163"/>
                <a:gd name="T16" fmla="*/ 152 w 153"/>
                <a:gd name="T17" fmla="*/ 97 h 163"/>
                <a:gd name="T18" fmla="*/ 153 w 153"/>
                <a:gd name="T19" fmla="*/ 85 h 163"/>
                <a:gd name="T20" fmla="*/ 77 w 153"/>
                <a:gd name="T21" fmla="*/ 0 h 163"/>
                <a:gd name="T22" fmla="*/ 43 w 153"/>
                <a:gd name="T23" fmla="*/ 69 h 163"/>
                <a:gd name="T24" fmla="*/ 77 w 153"/>
                <a:gd name="T25" fmla="*/ 36 h 163"/>
                <a:gd name="T26" fmla="*/ 110 w 153"/>
                <a:gd name="T27" fmla="*/ 69 h 163"/>
                <a:gd name="T28" fmla="*/ 43 w 153"/>
                <a:gd name="T29" fmla="*/ 6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63">
                  <a:moveTo>
                    <a:pt x="77" y="0"/>
                  </a:moveTo>
                  <a:cubicBezTo>
                    <a:pt x="32" y="0"/>
                    <a:pt x="0" y="37"/>
                    <a:pt x="0" y="81"/>
                  </a:cubicBezTo>
                  <a:cubicBezTo>
                    <a:pt x="0" y="82"/>
                    <a:pt x="0" y="82"/>
                    <a:pt x="0" y="82"/>
                  </a:cubicBezTo>
                  <a:cubicBezTo>
                    <a:pt x="0" y="130"/>
                    <a:pt x="35" y="163"/>
                    <a:pt x="81" y="163"/>
                  </a:cubicBezTo>
                  <a:cubicBezTo>
                    <a:pt x="110" y="163"/>
                    <a:pt x="131" y="152"/>
                    <a:pt x="145" y="133"/>
                  </a:cubicBezTo>
                  <a:cubicBezTo>
                    <a:pt x="120" y="111"/>
                    <a:pt x="120" y="111"/>
                    <a:pt x="120" y="111"/>
                  </a:cubicBezTo>
                  <a:cubicBezTo>
                    <a:pt x="108" y="122"/>
                    <a:pt x="97" y="127"/>
                    <a:pt x="82" y="127"/>
                  </a:cubicBezTo>
                  <a:cubicBezTo>
                    <a:pt x="62" y="127"/>
                    <a:pt x="48" y="117"/>
                    <a:pt x="44" y="97"/>
                  </a:cubicBezTo>
                  <a:cubicBezTo>
                    <a:pt x="152" y="97"/>
                    <a:pt x="152" y="97"/>
                    <a:pt x="152" y="97"/>
                  </a:cubicBezTo>
                  <a:cubicBezTo>
                    <a:pt x="153" y="93"/>
                    <a:pt x="153" y="88"/>
                    <a:pt x="153" y="85"/>
                  </a:cubicBezTo>
                  <a:cubicBezTo>
                    <a:pt x="153" y="41"/>
                    <a:pt x="129" y="0"/>
                    <a:pt x="77" y="0"/>
                  </a:cubicBezTo>
                  <a:close/>
                  <a:moveTo>
                    <a:pt x="43" y="69"/>
                  </a:moveTo>
                  <a:cubicBezTo>
                    <a:pt x="47" y="49"/>
                    <a:pt x="59" y="36"/>
                    <a:pt x="77" y="36"/>
                  </a:cubicBezTo>
                  <a:cubicBezTo>
                    <a:pt x="96" y="36"/>
                    <a:pt x="107" y="49"/>
                    <a:pt x="110" y="69"/>
                  </a:cubicBezTo>
                  <a:lnTo>
                    <a:pt x="43" y="6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1" name="Freeform 9"/>
            <p:cNvSpPr>
              <a:spLocks/>
            </p:cNvSpPr>
            <p:nvPr userDrawn="1"/>
          </p:nvSpPr>
          <p:spPr bwMode="gray">
            <a:xfrm>
              <a:off x="4104" y="2121"/>
              <a:ext cx="234" cy="468"/>
            </a:xfrm>
            <a:custGeom>
              <a:avLst/>
              <a:gdLst>
                <a:gd name="T0" fmla="*/ 63 w 99"/>
                <a:gd name="T1" fmla="*/ 0 h 198"/>
                <a:gd name="T2" fmla="*/ 18 w 99"/>
                <a:gd name="T3" fmla="*/ 0 h 198"/>
                <a:gd name="T4" fmla="*/ 18 w 99"/>
                <a:gd name="T5" fmla="*/ 39 h 198"/>
                <a:gd name="T6" fmla="*/ 0 w 99"/>
                <a:gd name="T7" fmla="*/ 39 h 198"/>
                <a:gd name="T8" fmla="*/ 0 w 99"/>
                <a:gd name="T9" fmla="*/ 77 h 198"/>
                <a:gd name="T10" fmla="*/ 18 w 99"/>
                <a:gd name="T11" fmla="*/ 77 h 198"/>
                <a:gd name="T12" fmla="*/ 18 w 99"/>
                <a:gd name="T13" fmla="*/ 151 h 198"/>
                <a:gd name="T14" fmla="*/ 64 w 99"/>
                <a:gd name="T15" fmla="*/ 198 h 198"/>
                <a:gd name="T16" fmla="*/ 99 w 99"/>
                <a:gd name="T17" fmla="*/ 189 h 198"/>
                <a:gd name="T18" fmla="*/ 99 w 99"/>
                <a:gd name="T19" fmla="*/ 153 h 198"/>
                <a:gd name="T20" fmla="*/ 77 w 99"/>
                <a:gd name="T21" fmla="*/ 159 h 198"/>
                <a:gd name="T22" fmla="*/ 63 w 99"/>
                <a:gd name="T23" fmla="*/ 144 h 198"/>
                <a:gd name="T24" fmla="*/ 63 w 99"/>
                <a:gd name="T25" fmla="*/ 77 h 198"/>
                <a:gd name="T26" fmla="*/ 99 w 99"/>
                <a:gd name="T27" fmla="*/ 77 h 198"/>
                <a:gd name="T28" fmla="*/ 99 w 99"/>
                <a:gd name="T29" fmla="*/ 39 h 198"/>
                <a:gd name="T30" fmla="*/ 63 w 99"/>
                <a:gd name="T31" fmla="*/ 39 h 198"/>
                <a:gd name="T32" fmla="*/ 63 w 99"/>
                <a:gd name="T33"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198">
                  <a:moveTo>
                    <a:pt x="63" y="0"/>
                  </a:moveTo>
                  <a:cubicBezTo>
                    <a:pt x="18" y="0"/>
                    <a:pt x="18" y="0"/>
                    <a:pt x="18" y="0"/>
                  </a:cubicBezTo>
                  <a:cubicBezTo>
                    <a:pt x="18" y="39"/>
                    <a:pt x="18" y="39"/>
                    <a:pt x="18" y="39"/>
                  </a:cubicBezTo>
                  <a:cubicBezTo>
                    <a:pt x="0" y="39"/>
                    <a:pt x="0" y="39"/>
                    <a:pt x="0" y="39"/>
                  </a:cubicBezTo>
                  <a:cubicBezTo>
                    <a:pt x="0" y="77"/>
                    <a:pt x="0" y="77"/>
                    <a:pt x="0" y="77"/>
                  </a:cubicBezTo>
                  <a:cubicBezTo>
                    <a:pt x="18" y="77"/>
                    <a:pt x="18" y="77"/>
                    <a:pt x="18" y="77"/>
                  </a:cubicBezTo>
                  <a:cubicBezTo>
                    <a:pt x="18" y="151"/>
                    <a:pt x="18" y="151"/>
                    <a:pt x="18" y="151"/>
                  </a:cubicBezTo>
                  <a:cubicBezTo>
                    <a:pt x="18" y="187"/>
                    <a:pt x="37" y="198"/>
                    <a:pt x="64" y="198"/>
                  </a:cubicBezTo>
                  <a:cubicBezTo>
                    <a:pt x="79" y="198"/>
                    <a:pt x="89" y="194"/>
                    <a:pt x="99" y="189"/>
                  </a:cubicBezTo>
                  <a:cubicBezTo>
                    <a:pt x="99" y="153"/>
                    <a:pt x="99" y="153"/>
                    <a:pt x="99" y="153"/>
                  </a:cubicBezTo>
                  <a:cubicBezTo>
                    <a:pt x="92" y="157"/>
                    <a:pt x="85" y="159"/>
                    <a:pt x="77" y="159"/>
                  </a:cubicBezTo>
                  <a:cubicBezTo>
                    <a:pt x="67" y="159"/>
                    <a:pt x="63" y="154"/>
                    <a:pt x="63" y="144"/>
                  </a:cubicBezTo>
                  <a:cubicBezTo>
                    <a:pt x="63" y="77"/>
                    <a:pt x="63" y="77"/>
                    <a:pt x="63" y="77"/>
                  </a:cubicBezTo>
                  <a:cubicBezTo>
                    <a:pt x="99" y="77"/>
                    <a:pt x="99" y="77"/>
                    <a:pt x="99" y="77"/>
                  </a:cubicBezTo>
                  <a:cubicBezTo>
                    <a:pt x="99" y="39"/>
                    <a:pt x="99" y="39"/>
                    <a:pt x="99" y="39"/>
                  </a:cubicBezTo>
                  <a:cubicBezTo>
                    <a:pt x="63" y="39"/>
                    <a:pt x="63" y="39"/>
                    <a:pt x="63" y="39"/>
                  </a:cubicBezTo>
                  <a:lnTo>
                    <a:pt x="6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2" name="Freeform 10"/>
            <p:cNvSpPr>
              <a:spLocks noEditPoints="1"/>
            </p:cNvSpPr>
            <p:nvPr userDrawn="1"/>
          </p:nvSpPr>
          <p:spPr bwMode="gray">
            <a:xfrm>
              <a:off x="4886" y="2206"/>
              <a:ext cx="387" cy="487"/>
            </a:xfrm>
            <a:custGeom>
              <a:avLst/>
              <a:gdLst>
                <a:gd name="T0" fmla="*/ 93 w 164"/>
                <a:gd name="T1" fmla="*/ 0 h 206"/>
                <a:gd name="T2" fmla="*/ 44 w 164"/>
                <a:gd name="T3" fmla="*/ 26 h 206"/>
                <a:gd name="T4" fmla="*/ 44 w 164"/>
                <a:gd name="T5" fmla="*/ 3 h 206"/>
                <a:gd name="T6" fmla="*/ 0 w 164"/>
                <a:gd name="T7" fmla="*/ 3 h 206"/>
                <a:gd name="T8" fmla="*/ 0 w 164"/>
                <a:gd name="T9" fmla="*/ 206 h 206"/>
                <a:gd name="T10" fmla="*/ 44 w 164"/>
                <a:gd name="T11" fmla="*/ 206 h 206"/>
                <a:gd name="T12" fmla="*/ 44 w 164"/>
                <a:gd name="T13" fmla="*/ 139 h 206"/>
                <a:gd name="T14" fmla="*/ 93 w 164"/>
                <a:gd name="T15" fmla="*/ 162 h 206"/>
                <a:gd name="T16" fmla="*/ 164 w 164"/>
                <a:gd name="T17" fmla="*/ 81 h 206"/>
                <a:gd name="T18" fmla="*/ 164 w 164"/>
                <a:gd name="T19" fmla="*/ 81 h 206"/>
                <a:gd name="T20" fmla="*/ 93 w 164"/>
                <a:gd name="T21" fmla="*/ 0 h 206"/>
                <a:gd name="T22" fmla="*/ 120 w 164"/>
                <a:gd name="T23" fmla="*/ 81 h 206"/>
                <a:gd name="T24" fmla="*/ 81 w 164"/>
                <a:gd name="T25" fmla="*/ 124 h 206"/>
                <a:gd name="T26" fmla="*/ 44 w 164"/>
                <a:gd name="T27" fmla="*/ 81 h 206"/>
                <a:gd name="T28" fmla="*/ 44 w 164"/>
                <a:gd name="T29" fmla="*/ 81 h 206"/>
                <a:gd name="T30" fmla="*/ 81 w 164"/>
                <a:gd name="T31" fmla="*/ 38 h 206"/>
                <a:gd name="T32" fmla="*/ 120 w 164"/>
                <a:gd name="T33" fmla="*/ 8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06">
                  <a:moveTo>
                    <a:pt x="93" y="0"/>
                  </a:moveTo>
                  <a:cubicBezTo>
                    <a:pt x="70" y="0"/>
                    <a:pt x="55" y="11"/>
                    <a:pt x="44" y="26"/>
                  </a:cubicBezTo>
                  <a:cubicBezTo>
                    <a:pt x="44" y="3"/>
                    <a:pt x="44" y="3"/>
                    <a:pt x="44" y="3"/>
                  </a:cubicBezTo>
                  <a:cubicBezTo>
                    <a:pt x="0" y="3"/>
                    <a:pt x="0" y="3"/>
                    <a:pt x="0" y="3"/>
                  </a:cubicBezTo>
                  <a:cubicBezTo>
                    <a:pt x="0" y="206"/>
                    <a:pt x="0" y="206"/>
                    <a:pt x="0" y="206"/>
                  </a:cubicBezTo>
                  <a:cubicBezTo>
                    <a:pt x="44" y="206"/>
                    <a:pt x="44" y="206"/>
                    <a:pt x="44" y="206"/>
                  </a:cubicBezTo>
                  <a:cubicBezTo>
                    <a:pt x="44" y="139"/>
                    <a:pt x="44" y="139"/>
                    <a:pt x="44" y="139"/>
                  </a:cubicBezTo>
                  <a:cubicBezTo>
                    <a:pt x="55" y="151"/>
                    <a:pt x="69" y="162"/>
                    <a:pt x="93" y="162"/>
                  </a:cubicBezTo>
                  <a:cubicBezTo>
                    <a:pt x="130" y="162"/>
                    <a:pt x="164" y="133"/>
                    <a:pt x="164" y="81"/>
                  </a:cubicBezTo>
                  <a:cubicBezTo>
                    <a:pt x="164" y="81"/>
                    <a:pt x="164" y="81"/>
                    <a:pt x="164" y="81"/>
                  </a:cubicBezTo>
                  <a:cubicBezTo>
                    <a:pt x="164" y="29"/>
                    <a:pt x="129" y="0"/>
                    <a:pt x="93" y="0"/>
                  </a:cubicBezTo>
                  <a:close/>
                  <a:moveTo>
                    <a:pt x="120" y="81"/>
                  </a:moveTo>
                  <a:cubicBezTo>
                    <a:pt x="120" y="108"/>
                    <a:pt x="102" y="124"/>
                    <a:pt x="81" y="124"/>
                  </a:cubicBezTo>
                  <a:cubicBezTo>
                    <a:pt x="61" y="124"/>
                    <a:pt x="44" y="107"/>
                    <a:pt x="44" y="81"/>
                  </a:cubicBezTo>
                  <a:cubicBezTo>
                    <a:pt x="44" y="81"/>
                    <a:pt x="44" y="81"/>
                    <a:pt x="44" y="81"/>
                  </a:cubicBezTo>
                  <a:cubicBezTo>
                    <a:pt x="44" y="55"/>
                    <a:pt x="61" y="38"/>
                    <a:pt x="81" y="38"/>
                  </a:cubicBezTo>
                  <a:cubicBezTo>
                    <a:pt x="102" y="38"/>
                    <a:pt x="120" y="55"/>
                    <a:pt x="120" y="8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3" name="Freeform 11"/>
            <p:cNvSpPr>
              <a:spLocks noEditPoints="1"/>
            </p:cNvSpPr>
            <p:nvPr userDrawn="1"/>
          </p:nvSpPr>
          <p:spPr bwMode="gray">
            <a:xfrm>
              <a:off x="5316" y="2206"/>
              <a:ext cx="385" cy="487"/>
            </a:xfrm>
            <a:custGeom>
              <a:avLst/>
              <a:gdLst>
                <a:gd name="T0" fmla="*/ 92 w 163"/>
                <a:gd name="T1" fmla="*/ 0 h 206"/>
                <a:gd name="T2" fmla="*/ 44 w 163"/>
                <a:gd name="T3" fmla="*/ 26 h 206"/>
                <a:gd name="T4" fmla="*/ 44 w 163"/>
                <a:gd name="T5" fmla="*/ 3 h 206"/>
                <a:gd name="T6" fmla="*/ 0 w 163"/>
                <a:gd name="T7" fmla="*/ 3 h 206"/>
                <a:gd name="T8" fmla="*/ 0 w 163"/>
                <a:gd name="T9" fmla="*/ 206 h 206"/>
                <a:gd name="T10" fmla="*/ 44 w 163"/>
                <a:gd name="T11" fmla="*/ 206 h 206"/>
                <a:gd name="T12" fmla="*/ 44 w 163"/>
                <a:gd name="T13" fmla="*/ 139 h 206"/>
                <a:gd name="T14" fmla="*/ 92 w 163"/>
                <a:gd name="T15" fmla="*/ 162 h 206"/>
                <a:gd name="T16" fmla="*/ 163 w 163"/>
                <a:gd name="T17" fmla="*/ 81 h 206"/>
                <a:gd name="T18" fmla="*/ 163 w 163"/>
                <a:gd name="T19" fmla="*/ 81 h 206"/>
                <a:gd name="T20" fmla="*/ 92 w 163"/>
                <a:gd name="T21" fmla="*/ 0 h 206"/>
                <a:gd name="T22" fmla="*/ 119 w 163"/>
                <a:gd name="T23" fmla="*/ 81 h 206"/>
                <a:gd name="T24" fmla="*/ 81 w 163"/>
                <a:gd name="T25" fmla="*/ 124 h 206"/>
                <a:gd name="T26" fmla="*/ 43 w 163"/>
                <a:gd name="T27" fmla="*/ 81 h 206"/>
                <a:gd name="T28" fmla="*/ 43 w 163"/>
                <a:gd name="T29" fmla="*/ 81 h 206"/>
                <a:gd name="T30" fmla="*/ 81 w 163"/>
                <a:gd name="T31" fmla="*/ 38 h 206"/>
                <a:gd name="T32" fmla="*/ 119 w 163"/>
                <a:gd name="T33" fmla="*/ 8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3" h="206">
                  <a:moveTo>
                    <a:pt x="92" y="0"/>
                  </a:moveTo>
                  <a:cubicBezTo>
                    <a:pt x="69" y="0"/>
                    <a:pt x="55" y="11"/>
                    <a:pt x="44" y="26"/>
                  </a:cubicBezTo>
                  <a:cubicBezTo>
                    <a:pt x="44" y="3"/>
                    <a:pt x="44" y="3"/>
                    <a:pt x="44" y="3"/>
                  </a:cubicBezTo>
                  <a:cubicBezTo>
                    <a:pt x="0" y="3"/>
                    <a:pt x="0" y="3"/>
                    <a:pt x="0" y="3"/>
                  </a:cubicBezTo>
                  <a:cubicBezTo>
                    <a:pt x="0" y="206"/>
                    <a:pt x="0" y="206"/>
                    <a:pt x="0" y="206"/>
                  </a:cubicBezTo>
                  <a:cubicBezTo>
                    <a:pt x="44" y="206"/>
                    <a:pt x="44" y="206"/>
                    <a:pt x="44" y="206"/>
                  </a:cubicBezTo>
                  <a:cubicBezTo>
                    <a:pt x="44" y="139"/>
                    <a:pt x="44" y="139"/>
                    <a:pt x="44" y="139"/>
                  </a:cubicBezTo>
                  <a:cubicBezTo>
                    <a:pt x="54" y="151"/>
                    <a:pt x="69" y="162"/>
                    <a:pt x="92" y="162"/>
                  </a:cubicBezTo>
                  <a:cubicBezTo>
                    <a:pt x="129" y="162"/>
                    <a:pt x="163" y="133"/>
                    <a:pt x="163" y="81"/>
                  </a:cubicBezTo>
                  <a:cubicBezTo>
                    <a:pt x="163" y="81"/>
                    <a:pt x="163" y="81"/>
                    <a:pt x="163" y="81"/>
                  </a:cubicBezTo>
                  <a:cubicBezTo>
                    <a:pt x="163" y="29"/>
                    <a:pt x="129" y="0"/>
                    <a:pt x="92" y="0"/>
                  </a:cubicBezTo>
                  <a:close/>
                  <a:moveTo>
                    <a:pt x="119" y="81"/>
                  </a:moveTo>
                  <a:cubicBezTo>
                    <a:pt x="119" y="108"/>
                    <a:pt x="102" y="124"/>
                    <a:pt x="81" y="124"/>
                  </a:cubicBezTo>
                  <a:cubicBezTo>
                    <a:pt x="60" y="124"/>
                    <a:pt x="43" y="107"/>
                    <a:pt x="43" y="81"/>
                  </a:cubicBezTo>
                  <a:cubicBezTo>
                    <a:pt x="43" y="81"/>
                    <a:pt x="43" y="81"/>
                    <a:pt x="43" y="81"/>
                  </a:cubicBezTo>
                  <a:cubicBezTo>
                    <a:pt x="43" y="55"/>
                    <a:pt x="60" y="38"/>
                    <a:pt x="81" y="38"/>
                  </a:cubicBezTo>
                  <a:cubicBezTo>
                    <a:pt x="102" y="38"/>
                    <a:pt x="119" y="55"/>
                    <a:pt x="119" y="8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4" name="Freeform 12"/>
            <p:cNvSpPr>
              <a:spLocks noEditPoints="1"/>
            </p:cNvSpPr>
            <p:nvPr userDrawn="1"/>
          </p:nvSpPr>
          <p:spPr bwMode="gray">
            <a:xfrm>
              <a:off x="4364" y="2097"/>
              <a:ext cx="496" cy="485"/>
            </a:xfrm>
            <a:custGeom>
              <a:avLst/>
              <a:gdLst>
                <a:gd name="T0" fmla="*/ 201 w 496"/>
                <a:gd name="T1" fmla="*/ 0 h 485"/>
                <a:gd name="T2" fmla="*/ 0 w 496"/>
                <a:gd name="T3" fmla="*/ 485 h 485"/>
                <a:gd name="T4" fmla="*/ 109 w 496"/>
                <a:gd name="T5" fmla="*/ 485 h 485"/>
                <a:gd name="T6" fmla="*/ 151 w 496"/>
                <a:gd name="T7" fmla="*/ 376 h 485"/>
                <a:gd name="T8" fmla="*/ 343 w 496"/>
                <a:gd name="T9" fmla="*/ 376 h 485"/>
                <a:gd name="T10" fmla="*/ 385 w 496"/>
                <a:gd name="T11" fmla="*/ 485 h 485"/>
                <a:gd name="T12" fmla="*/ 496 w 496"/>
                <a:gd name="T13" fmla="*/ 485 h 485"/>
                <a:gd name="T14" fmla="*/ 295 w 496"/>
                <a:gd name="T15" fmla="*/ 0 h 485"/>
                <a:gd name="T16" fmla="*/ 201 w 496"/>
                <a:gd name="T17" fmla="*/ 0 h 485"/>
                <a:gd name="T18" fmla="*/ 182 w 496"/>
                <a:gd name="T19" fmla="*/ 284 h 485"/>
                <a:gd name="T20" fmla="*/ 246 w 496"/>
                <a:gd name="T21" fmla="*/ 128 h 485"/>
                <a:gd name="T22" fmla="*/ 309 w 496"/>
                <a:gd name="T23" fmla="*/ 284 h 485"/>
                <a:gd name="T24" fmla="*/ 182 w 496"/>
                <a:gd name="T25" fmla="*/ 284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6" h="485">
                  <a:moveTo>
                    <a:pt x="201" y="0"/>
                  </a:moveTo>
                  <a:lnTo>
                    <a:pt x="0" y="485"/>
                  </a:lnTo>
                  <a:lnTo>
                    <a:pt x="109" y="485"/>
                  </a:lnTo>
                  <a:lnTo>
                    <a:pt x="151" y="376"/>
                  </a:lnTo>
                  <a:lnTo>
                    <a:pt x="343" y="376"/>
                  </a:lnTo>
                  <a:lnTo>
                    <a:pt x="385" y="485"/>
                  </a:lnTo>
                  <a:lnTo>
                    <a:pt x="496" y="485"/>
                  </a:lnTo>
                  <a:lnTo>
                    <a:pt x="295" y="0"/>
                  </a:lnTo>
                  <a:lnTo>
                    <a:pt x="201" y="0"/>
                  </a:lnTo>
                  <a:close/>
                  <a:moveTo>
                    <a:pt x="182" y="284"/>
                  </a:moveTo>
                  <a:lnTo>
                    <a:pt x="246" y="128"/>
                  </a:lnTo>
                  <a:lnTo>
                    <a:pt x="309" y="284"/>
                  </a:lnTo>
                  <a:lnTo>
                    <a:pt x="182" y="28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5" name="Freeform 13"/>
            <p:cNvSpPr>
              <a:spLocks noEditPoints="1"/>
            </p:cNvSpPr>
            <p:nvPr userDrawn="1"/>
          </p:nvSpPr>
          <p:spPr bwMode="gray">
            <a:xfrm>
              <a:off x="5758" y="2232"/>
              <a:ext cx="52" cy="71"/>
            </a:xfrm>
            <a:custGeom>
              <a:avLst/>
              <a:gdLst>
                <a:gd name="T0" fmla="*/ 19 w 22"/>
                <a:gd name="T1" fmla="*/ 15 h 30"/>
                <a:gd name="T2" fmla="*/ 22 w 22"/>
                <a:gd name="T3" fmla="*/ 9 h 30"/>
                <a:gd name="T4" fmla="*/ 19 w 22"/>
                <a:gd name="T5" fmla="*/ 3 h 30"/>
                <a:gd name="T6" fmla="*/ 11 w 22"/>
                <a:gd name="T7" fmla="*/ 0 h 30"/>
                <a:gd name="T8" fmla="*/ 0 w 22"/>
                <a:gd name="T9" fmla="*/ 0 h 30"/>
                <a:gd name="T10" fmla="*/ 0 w 22"/>
                <a:gd name="T11" fmla="*/ 30 h 30"/>
                <a:gd name="T12" fmla="*/ 4 w 22"/>
                <a:gd name="T13" fmla="*/ 30 h 30"/>
                <a:gd name="T14" fmla="*/ 4 w 22"/>
                <a:gd name="T15" fmla="*/ 17 h 30"/>
                <a:gd name="T16" fmla="*/ 9 w 22"/>
                <a:gd name="T17" fmla="*/ 17 h 30"/>
                <a:gd name="T18" fmla="*/ 17 w 22"/>
                <a:gd name="T19" fmla="*/ 30 h 30"/>
                <a:gd name="T20" fmla="*/ 22 w 22"/>
                <a:gd name="T21" fmla="*/ 30 h 30"/>
                <a:gd name="T22" fmla="*/ 14 w 22"/>
                <a:gd name="T23" fmla="*/ 17 h 30"/>
                <a:gd name="T24" fmla="*/ 19 w 22"/>
                <a:gd name="T25" fmla="*/ 15 h 30"/>
                <a:gd name="T26" fmla="*/ 9 w 22"/>
                <a:gd name="T27" fmla="*/ 14 h 30"/>
                <a:gd name="T28" fmla="*/ 4 w 22"/>
                <a:gd name="T29" fmla="*/ 14 h 30"/>
                <a:gd name="T30" fmla="*/ 4 w 22"/>
                <a:gd name="T31" fmla="*/ 4 h 30"/>
                <a:gd name="T32" fmla="*/ 10 w 22"/>
                <a:gd name="T33" fmla="*/ 4 h 30"/>
                <a:gd name="T34" fmla="*/ 13 w 22"/>
                <a:gd name="T35" fmla="*/ 4 h 30"/>
                <a:gd name="T36" fmla="*/ 15 w 22"/>
                <a:gd name="T37" fmla="*/ 5 h 30"/>
                <a:gd name="T38" fmla="*/ 16 w 22"/>
                <a:gd name="T39" fmla="*/ 6 h 30"/>
                <a:gd name="T40" fmla="*/ 17 w 22"/>
                <a:gd name="T41" fmla="*/ 9 h 30"/>
                <a:gd name="T42" fmla="*/ 16 w 22"/>
                <a:gd name="T43" fmla="*/ 12 h 30"/>
                <a:gd name="T44" fmla="*/ 15 w 22"/>
                <a:gd name="T45" fmla="*/ 13 h 30"/>
                <a:gd name="T46" fmla="*/ 12 w 22"/>
                <a:gd name="T47" fmla="*/ 14 h 30"/>
                <a:gd name="T48" fmla="*/ 9 w 22"/>
                <a:gd name="T4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30">
                  <a:moveTo>
                    <a:pt x="19" y="15"/>
                  </a:moveTo>
                  <a:cubicBezTo>
                    <a:pt x="21" y="14"/>
                    <a:pt x="22" y="12"/>
                    <a:pt x="22" y="9"/>
                  </a:cubicBezTo>
                  <a:cubicBezTo>
                    <a:pt x="22" y="6"/>
                    <a:pt x="21" y="4"/>
                    <a:pt x="19" y="3"/>
                  </a:cubicBezTo>
                  <a:cubicBezTo>
                    <a:pt x="17" y="1"/>
                    <a:pt x="15" y="0"/>
                    <a:pt x="11" y="0"/>
                  </a:cubicBezTo>
                  <a:cubicBezTo>
                    <a:pt x="0" y="0"/>
                    <a:pt x="0" y="0"/>
                    <a:pt x="0" y="0"/>
                  </a:cubicBezTo>
                  <a:cubicBezTo>
                    <a:pt x="0" y="30"/>
                    <a:pt x="0" y="30"/>
                    <a:pt x="0" y="30"/>
                  </a:cubicBezTo>
                  <a:cubicBezTo>
                    <a:pt x="4" y="30"/>
                    <a:pt x="4" y="30"/>
                    <a:pt x="4" y="30"/>
                  </a:cubicBezTo>
                  <a:cubicBezTo>
                    <a:pt x="4" y="17"/>
                    <a:pt x="4" y="17"/>
                    <a:pt x="4" y="17"/>
                  </a:cubicBezTo>
                  <a:cubicBezTo>
                    <a:pt x="9" y="17"/>
                    <a:pt x="9" y="17"/>
                    <a:pt x="9" y="17"/>
                  </a:cubicBezTo>
                  <a:cubicBezTo>
                    <a:pt x="17" y="30"/>
                    <a:pt x="17" y="30"/>
                    <a:pt x="17" y="30"/>
                  </a:cubicBezTo>
                  <a:cubicBezTo>
                    <a:pt x="22" y="30"/>
                    <a:pt x="22" y="30"/>
                    <a:pt x="22" y="30"/>
                  </a:cubicBezTo>
                  <a:cubicBezTo>
                    <a:pt x="14" y="17"/>
                    <a:pt x="14" y="17"/>
                    <a:pt x="14" y="17"/>
                  </a:cubicBezTo>
                  <a:cubicBezTo>
                    <a:pt x="16" y="17"/>
                    <a:pt x="18" y="16"/>
                    <a:pt x="19" y="15"/>
                  </a:cubicBezTo>
                  <a:close/>
                  <a:moveTo>
                    <a:pt x="9" y="14"/>
                  </a:moveTo>
                  <a:cubicBezTo>
                    <a:pt x="4" y="14"/>
                    <a:pt x="4" y="14"/>
                    <a:pt x="4" y="14"/>
                  </a:cubicBezTo>
                  <a:cubicBezTo>
                    <a:pt x="4" y="4"/>
                    <a:pt x="4" y="4"/>
                    <a:pt x="4" y="4"/>
                  </a:cubicBezTo>
                  <a:cubicBezTo>
                    <a:pt x="10" y="4"/>
                    <a:pt x="10" y="4"/>
                    <a:pt x="10" y="4"/>
                  </a:cubicBezTo>
                  <a:cubicBezTo>
                    <a:pt x="11" y="4"/>
                    <a:pt x="12" y="4"/>
                    <a:pt x="13" y="4"/>
                  </a:cubicBezTo>
                  <a:cubicBezTo>
                    <a:pt x="14" y="4"/>
                    <a:pt x="14" y="5"/>
                    <a:pt x="15" y="5"/>
                  </a:cubicBezTo>
                  <a:cubicBezTo>
                    <a:pt x="16" y="5"/>
                    <a:pt x="16" y="6"/>
                    <a:pt x="16" y="6"/>
                  </a:cubicBezTo>
                  <a:cubicBezTo>
                    <a:pt x="17" y="7"/>
                    <a:pt x="17" y="8"/>
                    <a:pt x="17" y="9"/>
                  </a:cubicBezTo>
                  <a:cubicBezTo>
                    <a:pt x="17" y="10"/>
                    <a:pt x="17" y="11"/>
                    <a:pt x="16" y="12"/>
                  </a:cubicBezTo>
                  <a:cubicBezTo>
                    <a:pt x="16" y="12"/>
                    <a:pt x="15" y="13"/>
                    <a:pt x="15" y="13"/>
                  </a:cubicBezTo>
                  <a:cubicBezTo>
                    <a:pt x="14" y="13"/>
                    <a:pt x="13" y="13"/>
                    <a:pt x="12" y="14"/>
                  </a:cubicBezTo>
                  <a:cubicBezTo>
                    <a:pt x="11" y="14"/>
                    <a:pt x="10" y="14"/>
                    <a:pt x="9" y="1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6" name="Freeform 14"/>
            <p:cNvSpPr>
              <a:spLocks noEditPoints="1"/>
            </p:cNvSpPr>
            <p:nvPr userDrawn="1"/>
          </p:nvSpPr>
          <p:spPr bwMode="gray">
            <a:xfrm>
              <a:off x="5720" y="2208"/>
              <a:ext cx="120" cy="121"/>
            </a:xfrm>
            <a:custGeom>
              <a:avLst/>
              <a:gdLst>
                <a:gd name="T0" fmla="*/ 49 w 51"/>
                <a:gd name="T1" fmla="*/ 15 h 51"/>
                <a:gd name="T2" fmla="*/ 44 w 51"/>
                <a:gd name="T3" fmla="*/ 7 h 51"/>
                <a:gd name="T4" fmla="*/ 35 w 51"/>
                <a:gd name="T5" fmla="*/ 2 h 51"/>
                <a:gd name="T6" fmla="*/ 26 w 51"/>
                <a:gd name="T7" fmla="*/ 0 h 51"/>
                <a:gd name="T8" fmla="*/ 16 w 51"/>
                <a:gd name="T9" fmla="*/ 2 h 51"/>
                <a:gd name="T10" fmla="*/ 8 w 51"/>
                <a:gd name="T11" fmla="*/ 7 h 51"/>
                <a:gd name="T12" fmla="*/ 2 w 51"/>
                <a:gd name="T13" fmla="*/ 15 h 51"/>
                <a:gd name="T14" fmla="*/ 0 w 51"/>
                <a:gd name="T15" fmla="*/ 25 h 51"/>
                <a:gd name="T16" fmla="*/ 2 w 51"/>
                <a:gd name="T17" fmla="*/ 35 h 51"/>
                <a:gd name="T18" fmla="*/ 8 w 51"/>
                <a:gd name="T19" fmla="*/ 44 h 51"/>
                <a:gd name="T20" fmla="*/ 16 w 51"/>
                <a:gd name="T21" fmla="*/ 49 h 51"/>
                <a:gd name="T22" fmla="*/ 26 w 51"/>
                <a:gd name="T23" fmla="*/ 51 h 51"/>
                <a:gd name="T24" fmla="*/ 35 w 51"/>
                <a:gd name="T25" fmla="*/ 49 h 51"/>
                <a:gd name="T26" fmla="*/ 44 w 51"/>
                <a:gd name="T27" fmla="*/ 44 h 51"/>
                <a:gd name="T28" fmla="*/ 49 w 51"/>
                <a:gd name="T29" fmla="*/ 35 h 51"/>
                <a:gd name="T30" fmla="*/ 51 w 51"/>
                <a:gd name="T31" fmla="*/ 25 h 51"/>
                <a:gd name="T32" fmla="*/ 49 w 51"/>
                <a:gd name="T33" fmla="*/ 15 h 51"/>
                <a:gd name="T34" fmla="*/ 45 w 51"/>
                <a:gd name="T35" fmla="*/ 34 h 51"/>
                <a:gd name="T36" fmla="*/ 41 w 51"/>
                <a:gd name="T37" fmla="*/ 41 h 51"/>
                <a:gd name="T38" fmla="*/ 34 w 51"/>
                <a:gd name="T39" fmla="*/ 45 h 51"/>
                <a:gd name="T40" fmla="*/ 26 w 51"/>
                <a:gd name="T41" fmla="*/ 47 h 51"/>
                <a:gd name="T42" fmla="*/ 17 w 51"/>
                <a:gd name="T43" fmla="*/ 45 h 51"/>
                <a:gd name="T44" fmla="*/ 11 w 51"/>
                <a:gd name="T45" fmla="*/ 41 h 51"/>
                <a:gd name="T46" fmla="*/ 6 w 51"/>
                <a:gd name="T47" fmla="*/ 34 h 51"/>
                <a:gd name="T48" fmla="*/ 5 w 51"/>
                <a:gd name="T49" fmla="*/ 25 h 51"/>
                <a:gd name="T50" fmla="*/ 6 w 51"/>
                <a:gd name="T51" fmla="*/ 17 h 51"/>
                <a:gd name="T52" fmla="*/ 11 w 51"/>
                <a:gd name="T53" fmla="*/ 10 h 51"/>
                <a:gd name="T54" fmla="*/ 17 w 51"/>
                <a:gd name="T55" fmla="*/ 5 h 51"/>
                <a:gd name="T56" fmla="*/ 26 w 51"/>
                <a:gd name="T57" fmla="*/ 4 h 51"/>
                <a:gd name="T58" fmla="*/ 34 w 51"/>
                <a:gd name="T59" fmla="*/ 5 h 51"/>
                <a:gd name="T60" fmla="*/ 41 w 51"/>
                <a:gd name="T61" fmla="*/ 10 h 51"/>
                <a:gd name="T62" fmla="*/ 45 w 51"/>
                <a:gd name="T63" fmla="*/ 17 h 51"/>
                <a:gd name="T64" fmla="*/ 47 w 51"/>
                <a:gd name="T65" fmla="*/ 25 h 51"/>
                <a:gd name="T66" fmla="*/ 45 w 51"/>
                <a:gd name="T67" fmla="*/ 3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 h="51">
                  <a:moveTo>
                    <a:pt x="49" y="15"/>
                  </a:moveTo>
                  <a:cubicBezTo>
                    <a:pt x="48" y="12"/>
                    <a:pt x="46" y="9"/>
                    <a:pt x="44" y="7"/>
                  </a:cubicBezTo>
                  <a:cubicBezTo>
                    <a:pt x="41" y="5"/>
                    <a:pt x="39" y="3"/>
                    <a:pt x="35" y="2"/>
                  </a:cubicBezTo>
                  <a:cubicBezTo>
                    <a:pt x="32" y="0"/>
                    <a:pt x="29" y="0"/>
                    <a:pt x="26" y="0"/>
                  </a:cubicBezTo>
                  <a:cubicBezTo>
                    <a:pt x="22" y="0"/>
                    <a:pt x="19" y="0"/>
                    <a:pt x="16" y="2"/>
                  </a:cubicBezTo>
                  <a:cubicBezTo>
                    <a:pt x="13" y="3"/>
                    <a:pt x="10" y="5"/>
                    <a:pt x="8" y="7"/>
                  </a:cubicBezTo>
                  <a:cubicBezTo>
                    <a:pt x="5" y="9"/>
                    <a:pt x="3" y="12"/>
                    <a:pt x="2" y="15"/>
                  </a:cubicBezTo>
                  <a:cubicBezTo>
                    <a:pt x="1" y="18"/>
                    <a:pt x="0" y="22"/>
                    <a:pt x="0" y="25"/>
                  </a:cubicBezTo>
                  <a:cubicBezTo>
                    <a:pt x="0" y="29"/>
                    <a:pt x="1" y="32"/>
                    <a:pt x="2" y="35"/>
                  </a:cubicBezTo>
                  <a:cubicBezTo>
                    <a:pt x="3" y="39"/>
                    <a:pt x="5" y="41"/>
                    <a:pt x="8" y="44"/>
                  </a:cubicBezTo>
                  <a:cubicBezTo>
                    <a:pt x="10" y="46"/>
                    <a:pt x="13" y="48"/>
                    <a:pt x="16" y="49"/>
                  </a:cubicBezTo>
                  <a:cubicBezTo>
                    <a:pt x="19" y="50"/>
                    <a:pt x="22" y="51"/>
                    <a:pt x="26" y="51"/>
                  </a:cubicBezTo>
                  <a:cubicBezTo>
                    <a:pt x="29" y="51"/>
                    <a:pt x="32" y="50"/>
                    <a:pt x="35" y="49"/>
                  </a:cubicBezTo>
                  <a:cubicBezTo>
                    <a:pt x="39" y="48"/>
                    <a:pt x="41" y="46"/>
                    <a:pt x="44" y="44"/>
                  </a:cubicBezTo>
                  <a:cubicBezTo>
                    <a:pt x="46" y="41"/>
                    <a:pt x="48" y="39"/>
                    <a:pt x="49" y="35"/>
                  </a:cubicBezTo>
                  <a:cubicBezTo>
                    <a:pt x="51" y="32"/>
                    <a:pt x="51" y="29"/>
                    <a:pt x="51" y="25"/>
                  </a:cubicBezTo>
                  <a:cubicBezTo>
                    <a:pt x="51" y="22"/>
                    <a:pt x="51" y="18"/>
                    <a:pt x="49" y="15"/>
                  </a:cubicBezTo>
                  <a:close/>
                  <a:moveTo>
                    <a:pt x="45" y="34"/>
                  </a:moveTo>
                  <a:cubicBezTo>
                    <a:pt x="44" y="37"/>
                    <a:pt x="42" y="39"/>
                    <a:pt x="41" y="41"/>
                  </a:cubicBezTo>
                  <a:cubicBezTo>
                    <a:pt x="39" y="43"/>
                    <a:pt x="36" y="44"/>
                    <a:pt x="34" y="45"/>
                  </a:cubicBezTo>
                  <a:cubicBezTo>
                    <a:pt x="31" y="47"/>
                    <a:pt x="29" y="47"/>
                    <a:pt x="26" y="47"/>
                  </a:cubicBezTo>
                  <a:cubicBezTo>
                    <a:pt x="23" y="47"/>
                    <a:pt x="20" y="47"/>
                    <a:pt x="17" y="45"/>
                  </a:cubicBezTo>
                  <a:cubicBezTo>
                    <a:pt x="15" y="44"/>
                    <a:pt x="12" y="43"/>
                    <a:pt x="11" y="41"/>
                  </a:cubicBezTo>
                  <a:cubicBezTo>
                    <a:pt x="9" y="39"/>
                    <a:pt x="7" y="37"/>
                    <a:pt x="6" y="34"/>
                  </a:cubicBezTo>
                  <a:cubicBezTo>
                    <a:pt x="5" y="31"/>
                    <a:pt x="5" y="28"/>
                    <a:pt x="5" y="25"/>
                  </a:cubicBezTo>
                  <a:cubicBezTo>
                    <a:pt x="5" y="22"/>
                    <a:pt x="5" y="19"/>
                    <a:pt x="6" y="17"/>
                  </a:cubicBezTo>
                  <a:cubicBezTo>
                    <a:pt x="7" y="14"/>
                    <a:pt x="9" y="12"/>
                    <a:pt x="11" y="10"/>
                  </a:cubicBezTo>
                  <a:cubicBezTo>
                    <a:pt x="12" y="8"/>
                    <a:pt x="15" y="6"/>
                    <a:pt x="17" y="5"/>
                  </a:cubicBezTo>
                  <a:cubicBezTo>
                    <a:pt x="20" y="4"/>
                    <a:pt x="23" y="4"/>
                    <a:pt x="26" y="4"/>
                  </a:cubicBezTo>
                  <a:cubicBezTo>
                    <a:pt x="29" y="4"/>
                    <a:pt x="31" y="4"/>
                    <a:pt x="34" y="5"/>
                  </a:cubicBezTo>
                  <a:cubicBezTo>
                    <a:pt x="36" y="6"/>
                    <a:pt x="39" y="8"/>
                    <a:pt x="41" y="10"/>
                  </a:cubicBezTo>
                  <a:cubicBezTo>
                    <a:pt x="42" y="12"/>
                    <a:pt x="44" y="14"/>
                    <a:pt x="45" y="17"/>
                  </a:cubicBezTo>
                  <a:cubicBezTo>
                    <a:pt x="46" y="19"/>
                    <a:pt x="47" y="22"/>
                    <a:pt x="47" y="25"/>
                  </a:cubicBezTo>
                  <a:cubicBezTo>
                    <a:pt x="47" y="28"/>
                    <a:pt x="46" y="31"/>
                    <a:pt x="45" y="3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
        <p:nvSpPr>
          <p:cNvPr id="20" name="Footer Placeholder 3"/>
          <p:cNvSpPr>
            <a:spLocks noGrp="1"/>
          </p:cNvSpPr>
          <p:nvPr>
            <p:ph type="ftr" sz="quarter" idx="3"/>
          </p:nvPr>
        </p:nvSpPr>
        <p:spPr>
          <a:xfrm>
            <a:off x="734758" y="6592748"/>
            <a:ext cx="4907449" cy="107722"/>
          </a:xfrm>
          <a:prstGeom prst="rect">
            <a:avLst/>
          </a:prstGeom>
        </p:spPr>
        <p:txBody>
          <a:bodyPr vert="horz" wrap="square" lIns="0" tIns="0" rIns="0" bIns="0" rtlCol="0" anchor="b">
            <a:spAutoFit/>
          </a:bodyPr>
          <a:lstStyle>
            <a:lvl1pPr algn="l">
              <a:defRPr sz="700">
                <a:solidFill>
                  <a:schemeClr val="bg2"/>
                </a:solidFill>
              </a:defRPr>
            </a:lvl1pPr>
          </a:lstStyle>
          <a:p>
            <a:r>
              <a:rPr lang="en-US" dirty="0"/>
              <a:t>© 2014 NetApp, Inc. All rights reserved. NetApp Proprietary – Limited Use Only</a:t>
            </a:r>
          </a:p>
        </p:txBody>
      </p:sp>
      <p:sp>
        <p:nvSpPr>
          <p:cNvPr id="23" name="Slide Number Placeholder 5"/>
          <p:cNvSpPr>
            <a:spLocks noGrp="1"/>
          </p:cNvSpPr>
          <p:nvPr>
            <p:ph type="sldNum" sz="quarter" idx="4"/>
          </p:nvPr>
        </p:nvSpPr>
        <p:spPr>
          <a:xfrm>
            <a:off x="375002" y="6552999"/>
            <a:ext cx="261212" cy="153888"/>
          </a:xfrm>
          <a:prstGeom prst="rect">
            <a:avLst/>
          </a:prstGeom>
        </p:spPr>
        <p:txBody>
          <a:bodyPr vert="horz" wrap="square" lIns="0" tIns="0" rIns="0" bIns="0" rtlCol="0" anchor="b">
            <a:spAutoFit/>
          </a:bodyPr>
          <a:lstStyle>
            <a:lvl1pPr algn="l">
              <a:defRPr sz="1000" b="1">
                <a:solidFill>
                  <a:schemeClr val="bg2">
                    <a:lumMod val="50000"/>
                  </a:schemeClr>
                </a:solidFill>
              </a:defRPr>
            </a:lvl1pPr>
          </a:lstStyle>
          <a:p>
            <a:fld id="{16AA2537-0790-4789-A16C-397C663A3332}" type="slidenum">
              <a:rPr lang="en-US" smtClean="0"/>
              <a:pPr/>
              <a:t>‹#›</a:t>
            </a:fld>
            <a:endParaRPr lang="en-US" dirty="0"/>
          </a:p>
        </p:txBody>
      </p:sp>
    </p:spTree>
    <p:extLst>
      <p:ext uri="{BB962C8B-B14F-4D97-AF65-F5344CB8AC3E}">
        <p14:creationId xmlns:p14="http://schemas.microsoft.com/office/powerpoint/2010/main" val="2978655226"/>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3" name="Text Placeholder 2"/>
          <p:cNvSpPr>
            <a:spLocks noGrp="1"/>
          </p:cNvSpPr>
          <p:nvPr>
            <p:ph type="body" idx="10" hasCustomPrompt="1"/>
          </p:nvPr>
        </p:nvSpPr>
        <p:spPr bwMode="gray">
          <a:xfrm>
            <a:off x="375002" y="1106416"/>
            <a:ext cx="11432977" cy="400110"/>
          </a:xfrm>
        </p:spPr>
        <p:txBody>
          <a:bodyPr lIns="0" anchor="t"/>
          <a:lstStyle>
            <a:lvl1pPr marL="0" indent="0">
              <a:spcBef>
                <a:spcPts val="0"/>
              </a:spcBef>
              <a:spcAft>
                <a:spcPts val="0"/>
              </a:spcAft>
              <a:buNone/>
              <a:defRPr sz="1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p:cNvSpPr>
            <a:spLocks noGrp="1"/>
          </p:cNvSpPr>
          <p:nvPr>
            <p:ph type="title"/>
          </p:nvPr>
        </p:nvSpPr>
        <p:spPr>
          <a:xfrm>
            <a:off x="375002" y="193674"/>
            <a:ext cx="11432977" cy="904794"/>
          </a:xfrm>
        </p:spPr>
        <p:txBody>
          <a:bodyPr lIns="0"/>
          <a:lstStyle/>
          <a:p>
            <a:r>
              <a:rPr lang="en-US" dirty="0"/>
              <a:t>Click to edit Master title style</a:t>
            </a:r>
          </a:p>
        </p:txBody>
      </p:sp>
      <p:sp>
        <p:nvSpPr>
          <p:cNvPr id="48" name="Content Placeholder 3"/>
          <p:cNvSpPr>
            <a:spLocks noGrp="1"/>
          </p:cNvSpPr>
          <p:nvPr>
            <p:ph sz="quarter" idx="14"/>
          </p:nvPr>
        </p:nvSpPr>
        <p:spPr>
          <a:xfrm>
            <a:off x="374748" y="1733550"/>
            <a:ext cx="11432977" cy="44799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6"/>
          <p:cNvSpPr>
            <a:spLocks noGrp="1"/>
          </p:cNvSpPr>
          <p:nvPr>
            <p:ph type="body" sz="quarter" idx="15" hasCustomPrompt="1"/>
          </p:nvPr>
        </p:nvSpPr>
        <p:spPr>
          <a:xfrm>
            <a:off x="374748" y="6213476"/>
            <a:ext cx="10456093" cy="256259"/>
          </a:xfrm>
        </p:spPr>
        <p:txBody>
          <a:bodyPr anchor="ctr"/>
          <a:lstStyle>
            <a:lvl1pPr marL="0" indent="0">
              <a:lnSpc>
                <a:spcPct val="100000"/>
              </a:lnSpc>
              <a:spcBef>
                <a:spcPts val="0"/>
              </a:spcBef>
              <a:spcAft>
                <a:spcPts val="0"/>
              </a:spcAft>
              <a:buFontTx/>
              <a:buNone/>
              <a:defRPr sz="800" baseline="0">
                <a:solidFill>
                  <a:schemeClr val="bg2"/>
                </a:solidFill>
              </a:defRPr>
            </a:lvl1pPr>
            <a:lvl2pPr marL="228600" indent="0">
              <a:buFontTx/>
              <a:buNone/>
              <a:defRPr sz="800">
                <a:solidFill>
                  <a:schemeClr val="bg2"/>
                </a:solidFill>
              </a:defRPr>
            </a:lvl2pPr>
            <a:lvl3pPr marL="457200" indent="0">
              <a:buFontTx/>
              <a:buNone/>
              <a:defRPr sz="800">
                <a:solidFill>
                  <a:schemeClr val="bg2"/>
                </a:solidFill>
              </a:defRPr>
            </a:lvl3pPr>
            <a:lvl4pPr marL="685800" indent="0">
              <a:buFontTx/>
              <a:buNone/>
              <a:defRPr sz="800">
                <a:solidFill>
                  <a:schemeClr val="bg2"/>
                </a:solidFill>
              </a:defRPr>
            </a:lvl4pPr>
            <a:lvl5pPr>
              <a:buFontTx/>
              <a:buNone/>
              <a:defRPr sz="800">
                <a:solidFill>
                  <a:schemeClr val="bg2"/>
                </a:solidFill>
              </a:defRPr>
            </a:lvl5pPr>
          </a:lstStyle>
          <a:p>
            <a:pPr lvl="0"/>
            <a:r>
              <a:rPr lang="en-US" dirty="0"/>
              <a:t>Click to insert source information</a:t>
            </a:r>
          </a:p>
        </p:txBody>
      </p:sp>
      <p:grpSp>
        <p:nvGrpSpPr>
          <p:cNvPr id="21" name="NetApp Logo"/>
          <p:cNvGrpSpPr>
            <a:grpSpLocks noChangeAspect="1"/>
          </p:cNvGrpSpPr>
          <p:nvPr userDrawn="1"/>
        </p:nvGrpSpPr>
        <p:grpSpPr bwMode="gray">
          <a:xfrm>
            <a:off x="11016456" y="6481640"/>
            <a:ext cx="818353" cy="219017"/>
            <a:chOff x="1841" y="1625"/>
            <a:chExt cx="3997" cy="1070"/>
          </a:xfrm>
        </p:grpSpPr>
        <p:sp>
          <p:nvSpPr>
            <p:cNvPr id="22" name="AutoShape 4"/>
            <p:cNvSpPr>
              <a:spLocks noChangeAspect="1" noChangeArrowheads="1" noTextEdit="1"/>
            </p:cNvSpPr>
            <p:nvPr userDrawn="1"/>
          </p:nvSpPr>
          <p:spPr bwMode="gray">
            <a:xfrm>
              <a:off x="1841" y="1625"/>
              <a:ext cx="3997" cy="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8" name="Freeform 6"/>
            <p:cNvSpPr>
              <a:spLocks/>
            </p:cNvSpPr>
            <p:nvPr userDrawn="1"/>
          </p:nvSpPr>
          <p:spPr bwMode="gray">
            <a:xfrm>
              <a:off x="1841" y="1625"/>
              <a:ext cx="1148" cy="957"/>
            </a:xfrm>
            <a:custGeom>
              <a:avLst/>
              <a:gdLst>
                <a:gd name="T0" fmla="*/ 0 w 1148"/>
                <a:gd name="T1" fmla="*/ 0 h 957"/>
                <a:gd name="T2" fmla="*/ 0 w 1148"/>
                <a:gd name="T3" fmla="*/ 957 h 957"/>
                <a:gd name="T4" fmla="*/ 447 w 1148"/>
                <a:gd name="T5" fmla="*/ 957 h 957"/>
                <a:gd name="T6" fmla="*/ 447 w 1148"/>
                <a:gd name="T7" fmla="*/ 383 h 957"/>
                <a:gd name="T8" fmla="*/ 702 w 1148"/>
                <a:gd name="T9" fmla="*/ 383 h 957"/>
                <a:gd name="T10" fmla="*/ 702 w 1148"/>
                <a:gd name="T11" fmla="*/ 957 h 957"/>
                <a:gd name="T12" fmla="*/ 1148 w 1148"/>
                <a:gd name="T13" fmla="*/ 957 h 957"/>
                <a:gd name="T14" fmla="*/ 1148 w 1148"/>
                <a:gd name="T15" fmla="*/ 0 h 957"/>
                <a:gd name="T16" fmla="*/ 0 w 1148"/>
                <a:gd name="T17" fmla="*/ 0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8" h="957">
                  <a:moveTo>
                    <a:pt x="0" y="0"/>
                  </a:moveTo>
                  <a:lnTo>
                    <a:pt x="0" y="957"/>
                  </a:lnTo>
                  <a:lnTo>
                    <a:pt x="447" y="957"/>
                  </a:lnTo>
                  <a:lnTo>
                    <a:pt x="447" y="383"/>
                  </a:lnTo>
                  <a:lnTo>
                    <a:pt x="702" y="383"/>
                  </a:lnTo>
                  <a:lnTo>
                    <a:pt x="702" y="957"/>
                  </a:lnTo>
                  <a:lnTo>
                    <a:pt x="1148" y="957"/>
                  </a:lnTo>
                  <a:lnTo>
                    <a:pt x="1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9" name="Freeform 7"/>
            <p:cNvSpPr>
              <a:spLocks/>
            </p:cNvSpPr>
            <p:nvPr userDrawn="1"/>
          </p:nvSpPr>
          <p:spPr bwMode="gray">
            <a:xfrm>
              <a:off x="3244" y="2097"/>
              <a:ext cx="428" cy="485"/>
            </a:xfrm>
            <a:custGeom>
              <a:avLst/>
              <a:gdLst>
                <a:gd name="T0" fmla="*/ 322 w 428"/>
                <a:gd name="T1" fmla="*/ 300 h 485"/>
                <a:gd name="T2" fmla="*/ 97 w 428"/>
                <a:gd name="T3" fmla="*/ 0 h 485"/>
                <a:gd name="T4" fmla="*/ 0 w 428"/>
                <a:gd name="T5" fmla="*/ 0 h 485"/>
                <a:gd name="T6" fmla="*/ 0 w 428"/>
                <a:gd name="T7" fmla="*/ 485 h 485"/>
                <a:gd name="T8" fmla="*/ 104 w 428"/>
                <a:gd name="T9" fmla="*/ 485 h 485"/>
                <a:gd name="T10" fmla="*/ 104 w 428"/>
                <a:gd name="T11" fmla="*/ 180 h 485"/>
                <a:gd name="T12" fmla="*/ 338 w 428"/>
                <a:gd name="T13" fmla="*/ 485 h 485"/>
                <a:gd name="T14" fmla="*/ 428 w 428"/>
                <a:gd name="T15" fmla="*/ 485 h 485"/>
                <a:gd name="T16" fmla="*/ 428 w 428"/>
                <a:gd name="T17" fmla="*/ 0 h 485"/>
                <a:gd name="T18" fmla="*/ 322 w 428"/>
                <a:gd name="T19" fmla="*/ 0 h 485"/>
                <a:gd name="T20" fmla="*/ 322 w 428"/>
                <a:gd name="T21" fmla="*/ 30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8" h="485">
                  <a:moveTo>
                    <a:pt x="322" y="300"/>
                  </a:moveTo>
                  <a:lnTo>
                    <a:pt x="97" y="0"/>
                  </a:lnTo>
                  <a:lnTo>
                    <a:pt x="0" y="0"/>
                  </a:lnTo>
                  <a:lnTo>
                    <a:pt x="0" y="485"/>
                  </a:lnTo>
                  <a:lnTo>
                    <a:pt x="104" y="485"/>
                  </a:lnTo>
                  <a:lnTo>
                    <a:pt x="104" y="180"/>
                  </a:lnTo>
                  <a:lnTo>
                    <a:pt x="338" y="485"/>
                  </a:lnTo>
                  <a:lnTo>
                    <a:pt x="428" y="485"/>
                  </a:lnTo>
                  <a:lnTo>
                    <a:pt x="428" y="0"/>
                  </a:lnTo>
                  <a:lnTo>
                    <a:pt x="322" y="0"/>
                  </a:lnTo>
                  <a:lnTo>
                    <a:pt x="322" y="30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0" name="Freeform 8"/>
            <p:cNvSpPr>
              <a:spLocks noEditPoints="1"/>
            </p:cNvSpPr>
            <p:nvPr userDrawn="1"/>
          </p:nvSpPr>
          <p:spPr bwMode="gray">
            <a:xfrm>
              <a:off x="3721" y="2206"/>
              <a:ext cx="362" cy="385"/>
            </a:xfrm>
            <a:custGeom>
              <a:avLst/>
              <a:gdLst>
                <a:gd name="T0" fmla="*/ 77 w 153"/>
                <a:gd name="T1" fmla="*/ 0 h 163"/>
                <a:gd name="T2" fmla="*/ 0 w 153"/>
                <a:gd name="T3" fmla="*/ 81 h 163"/>
                <a:gd name="T4" fmla="*/ 0 w 153"/>
                <a:gd name="T5" fmla="*/ 82 h 163"/>
                <a:gd name="T6" fmla="*/ 81 w 153"/>
                <a:gd name="T7" fmla="*/ 163 h 163"/>
                <a:gd name="T8" fmla="*/ 145 w 153"/>
                <a:gd name="T9" fmla="*/ 133 h 163"/>
                <a:gd name="T10" fmla="*/ 120 w 153"/>
                <a:gd name="T11" fmla="*/ 111 h 163"/>
                <a:gd name="T12" fmla="*/ 82 w 153"/>
                <a:gd name="T13" fmla="*/ 127 h 163"/>
                <a:gd name="T14" fmla="*/ 44 w 153"/>
                <a:gd name="T15" fmla="*/ 97 h 163"/>
                <a:gd name="T16" fmla="*/ 152 w 153"/>
                <a:gd name="T17" fmla="*/ 97 h 163"/>
                <a:gd name="T18" fmla="*/ 153 w 153"/>
                <a:gd name="T19" fmla="*/ 85 h 163"/>
                <a:gd name="T20" fmla="*/ 77 w 153"/>
                <a:gd name="T21" fmla="*/ 0 h 163"/>
                <a:gd name="T22" fmla="*/ 43 w 153"/>
                <a:gd name="T23" fmla="*/ 69 h 163"/>
                <a:gd name="T24" fmla="*/ 77 w 153"/>
                <a:gd name="T25" fmla="*/ 36 h 163"/>
                <a:gd name="T26" fmla="*/ 110 w 153"/>
                <a:gd name="T27" fmla="*/ 69 h 163"/>
                <a:gd name="T28" fmla="*/ 43 w 153"/>
                <a:gd name="T29" fmla="*/ 6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63">
                  <a:moveTo>
                    <a:pt x="77" y="0"/>
                  </a:moveTo>
                  <a:cubicBezTo>
                    <a:pt x="32" y="0"/>
                    <a:pt x="0" y="37"/>
                    <a:pt x="0" y="81"/>
                  </a:cubicBezTo>
                  <a:cubicBezTo>
                    <a:pt x="0" y="82"/>
                    <a:pt x="0" y="82"/>
                    <a:pt x="0" y="82"/>
                  </a:cubicBezTo>
                  <a:cubicBezTo>
                    <a:pt x="0" y="130"/>
                    <a:pt x="35" y="163"/>
                    <a:pt x="81" y="163"/>
                  </a:cubicBezTo>
                  <a:cubicBezTo>
                    <a:pt x="110" y="163"/>
                    <a:pt x="131" y="152"/>
                    <a:pt x="145" y="133"/>
                  </a:cubicBezTo>
                  <a:cubicBezTo>
                    <a:pt x="120" y="111"/>
                    <a:pt x="120" y="111"/>
                    <a:pt x="120" y="111"/>
                  </a:cubicBezTo>
                  <a:cubicBezTo>
                    <a:pt x="108" y="122"/>
                    <a:pt x="97" y="127"/>
                    <a:pt x="82" y="127"/>
                  </a:cubicBezTo>
                  <a:cubicBezTo>
                    <a:pt x="62" y="127"/>
                    <a:pt x="48" y="117"/>
                    <a:pt x="44" y="97"/>
                  </a:cubicBezTo>
                  <a:cubicBezTo>
                    <a:pt x="152" y="97"/>
                    <a:pt x="152" y="97"/>
                    <a:pt x="152" y="97"/>
                  </a:cubicBezTo>
                  <a:cubicBezTo>
                    <a:pt x="153" y="93"/>
                    <a:pt x="153" y="88"/>
                    <a:pt x="153" y="85"/>
                  </a:cubicBezTo>
                  <a:cubicBezTo>
                    <a:pt x="153" y="41"/>
                    <a:pt x="129" y="0"/>
                    <a:pt x="77" y="0"/>
                  </a:cubicBezTo>
                  <a:close/>
                  <a:moveTo>
                    <a:pt x="43" y="69"/>
                  </a:moveTo>
                  <a:cubicBezTo>
                    <a:pt x="47" y="49"/>
                    <a:pt x="59" y="36"/>
                    <a:pt x="77" y="36"/>
                  </a:cubicBezTo>
                  <a:cubicBezTo>
                    <a:pt x="96" y="36"/>
                    <a:pt x="107" y="49"/>
                    <a:pt x="110" y="69"/>
                  </a:cubicBezTo>
                  <a:lnTo>
                    <a:pt x="43" y="6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1" name="Freeform 9"/>
            <p:cNvSpPr>
              <a:spLocks/>
            </p:cNvSpPr>
            <p:nvPr userDrawn="1"/>
          </p:nvSpPr>
          <p:spPr bwMode="gray">
            <a:xfrm>
              <a:off x="4104" y="2121"/>
              <a:ext cx="234" cy="468"/>
            </a:xfrm>
            <a:custGeom>
              <a:avLst/>
              <a:gdLst>
                <a:gd name="T0" fmla="*/ 63 w 99"/>
                <a:gd name="T1" fmla="*/ 0 h 198"/>
                <a:gd name="T2" fmla="*/ 18 w 99"/>
                <a:gd name="T3" fmla="*/ 0 h 198"/>
                <a:gd name="T4" fmla="*/ 18 w 99"/>
                <a:gd name="T5" fmla="*/ 39 h 198"/>
                <a:gd name="T6" fmla="*/ 0 w 99"/>
                <a:gd name="T7" fmla="*/ 39 h 198"/>
                <a:gd name="T8" fmla="*/ 0 w 99"/>
                <a:gd name="T9" fmla="*/ 77 h 198"/>
                <a:gd name="T10" fmla="*/ 18 w 99"/>
                <a:gd name="T11" fmla="*/ 77 h 198"/>
                <a:gd name="T12" fmla="*/ 18 w 99"/>
                <a:gd name="T13" fmla="*/ 151 h 198"/>
                <a:gd name="T14" fmla="*/ 64 w 99"/>
                <a:gd name="T15" fmla="*/ 198 h 198"/>
                <a:gd name="T16" fmla="*/ 99 w 99"/>
                <a:gd name="T17" fmla="*/ 189 h 198"/>
                <a:gd name="T18" fmla="*/ 99 w 99"/>
                <a:gd name="T19" fmla="*/ 153 h 198"/>
                <a:gd name="T20" fmla="*/ 77 w 99"/>
                <a:gd name="T21" fmla="*/ 159 h 198"/>
                <a:gd name="T22" fmla="*/ 63 w 99"/>
                <a:gd name="T23" fmla="*/ 144 h 198"/>
                <a:gd name="T24" fmla="*/ 63 w 99"/>
                <a:gd name="T25" fmla="*/ 77 h 198"/>
                <a:gd name="T26" fmla="*/ 99 w 99"/>
                <a:gd name="T27" fmla="*/ 77 h 198"/>
                <a:gd name="T28" fmla="*/ 99 w 99"/>
                <a:gd name="T29" fmla="*/ 39 h 198"/>
                <a:gd name="T30" fmla="*/ 63 w 99"/>
                <a:gd name="T31" fmla="*/ 39 h 198"/>
                <a:gd name="T32" fmla="*/ 63 w 99"/>
                <a:gd name="T33"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198">
                  <a:moveTo>
                    <a:pt x="63" y="0"/>
                  </a:moveTo>
                  <a:cubicBezTo>
                    <a:pt x="18" y="0"/>
                    <a:pt x="18" y="0"/>
                    <a:pt x="18" y="0"/>
                  </a:cubicBezTo>
                  <a:cubicBezTo>
                    <a:pt x="18" y="39"/>
                    <a:pt x="18" y="39"/>
                    <a:pt x="18" y="39"/>
                  </a:cubicBezTo>
                  <a:cubicBezTo>
                    <a:pt x="0" y="39"/>
                    <a:pt x="0" y="39"/>
                    <a:pt x="0" y="39"/>
                  </a:cubicBezTo>
                  <a:cubicBezTo>
                    <a:pt x="0" y="77"/>
                    <a:pt x="0" y="77"/>
                    <a:pt x="0" y="77"/>
                  </a:cubicBezTo>
                  <a:cubicBezTo>
                    <a:pt x="18" y="77"/>
                    <a:pt x="18" y="77"/>
                    <a:pt x="18" y="77"/>
                  </a:cubicBezTo>
                  <a:cubicBezTo>
                    <a:pt x="18" y="151"/>
                    <a:pt x="18" y="151"/>
                    <a:pt x="18" y="151"/>
                  </a:cubicBezTo>
                  <a:cubicBezTo>
                    <a:pt x="18" y="187"/>
                    <a:pt x="37" y="198"/>
                    <a:pt x="64" y="198"/>
                  </a:cubicBezTo>
                  <a:cubicBezTo>
                    <a:pt x="79" y="198"/>
                    <a:pt x="89" y="194"/>
                    <a:pt x="99" y="189"/>
                  </a:cubicBezTo>
                  <a:cubicBezTo>
                    <a:pt x="99" y="153"/>
                    <a:pt x="99" y="153"/>
                    <a:pt x="99" y="153"/>
                  </a:cubicBezTo>
                  <a:cubicBezTo>
                    <a:pt x="92" y="157"/>
                    <a:pt x="85" y="159"/>
                    <a:pt x="77" y="159"/>
                  </a:cubicBezTo>
                  <a:cubicBezTo>
                    <a:pt x="67" y="159"/>
                    <a:pt x="63" y="154"/>
                    <a:pt x="63" y="144"/>
                  </a:cubicBezTo>
                  <a:cubicBezTo>
                    <a:pt x="63" y="77"/>
                    <a:pt x="63" y="77"/>
                    <a:pt x="63" y="77"/>
                  </a:cubicBezTo>
                  <a:cubicBezTo>
                    <a:pt x="99" y="77"/>
                    <a:pt x="99" y="77"/>
                    <a:pt x="99" y="77"/>
                  </a:cubicBezTo>
                  <a:cubicBezTo>
                    <a:pt x="99" y="39"/>
                    <a:pt x="99" y="39"/>
                    <a:pt x="99" y="39"/>
                  </a:cubicBezTo>
                  <a:cubicBezTo>
                    <a:pt x="63" y="39"/>
                    <a:pt x="63" y="39"/>
                    <a:pt x="63" y="39"/>
                  </a:cubicBezTo>
                  <a:lnTo>
                    <a:pt x="6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2" name="Freeform 10"/>
            <p:cNvSpPr>
              <a:spLocks noEditPoints="1"/>
            </p:cNvSpPr>
            <p:nvPr userDrawn="1"/>
          </p:nvSpPr>
          <p:spPr bwMode="gray">
            <a:xfrm>
              <a:off x="4886" y="2206"/>
              <a:ext cx="387" cy="487"/>
            </a:xfrm>
            <a:custGeom>
              <a:avLst/>
              <a:gdLst>
                <a:gd name="T0" fmla="*/ 93 w 164"/>
                <a:gd name="T1" fmla="*/ 0 h 206"/>
                <a:gd name="T2" fmla="*/ 44 w 164"/>
                <a:gd name="T3" fmla="*/ 26 h 206"/>
                <a:gd name="T4" fmla="*/ 44 w 164"/>
                <a:gd name="T5" fmla="*/ 3 h 206"/>
                <a:gd name="T6" fmla="*/ 0 w 164"/>
                <a:gd name="T7" fmla="*/ 3 h 206"/>
                <a:gd name="T8" fmla="*/ 0 w 164"/>
                <a:gd name="T9" fmla="*/ 206 h 206"/>
                <a:gd name="T10" fmla="*/ 44 w 164"/>
                <a:gd name="T11" fmla="*/ 206 h 206"/>
                <a:gd name="T12" fmla="*/ 44 w 164"/>
                <a:gd name="T13" fmla="*/ 139 h 206"/>
                <a:gd name="T14" fmla="*/ 93 w 164"/>
                <a:gd name="T15" fmla="*/ 162 h 206"/>
                <a:gd name="T16" fmla="*/ 164 w 164"/>
                <a:gd name="T17" fmla="*/ 81 h 206"/>
                <a:gd name="T18" fmla="*/ 164 w 164"/>
                <a:gd name="T19" fmla="*/ 81 h 206"/>
                <a:gd name="T20" fmla="*/ 93 w 164"/>
                <a:gd name="T21" fmla="*/ 0 h 206"/>
                <a:gd name="T22" fmla="*/ 120 w 164"/>
                <a:gd name="T23" fmla="*/ 81 h 206"/>
                <a:gd name="T24" fmla="*/ 81 w 164"/>
                <a:gd name="T25" fmla="*/ 124 h 206"/>
                <a:gd name="T26" fmla="*/ 44 w 164"/>
                <a:gd name="T27" fmla="*/ 81 h 206"/>
                <a:gd name="T28" fmla="*/ 44 w 164"/>
                <a:gd name="T29" fmla="*/ 81 h 206"/>
                <a:gd name="T30" fmla="*/ 81 w 164"/>
                <a:gd name="T31" fmla="*/ 38 h 206"/>
                <a:gd name="T32" fmla="*/ 120 w 164"/>
                <a:gd name="T33" fmla="*/ 8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06">
                  <a:moveTo>
                    <a:pt x="93" y="0"/>
                  </a:moveTo>
                  <a:cubicBezTo>
                    <a:pt x="70" y="0"/>
                    <a:pt x="55" y="11"/>
                    <a:pt x="44" y="26"/>
                  </a:cubicBezTo>
                  <a:cubicBezTo>
                    <a:pt x="44" y="3"/>
                    <a:pt x="44" y="3"/>
                    <a:pt x="44" y="3"/>
                  </a:cubicBezTo>
                  <a:cubicBezTo>
                    <a:pt x="0" y="3"/>
                    <a:pt x="0" y="3"/>
                    <a:pt x="0" y="3"/>
                  </a:cubicBezTo>
                  <a:cubicBezTo>
                    <a:pt x="0" y="206"/>
                    <a:pt x="0" y="206"/>
                    <a:pt x="0" y="206"/>
                  </a:cubicBezTo>
                  <a:cubicBezTo>
                    <a:pt x="44" y="206"/>
                    <a:pt x="44" y="206"/>
                    <a:pt x="44" y="206"/>
                  </a:cubicBezTo>
                  <a:cubicBezTo>
                    <a:pt x="44" y="139"/>
                    <a:pt x="44" y="139"/>
                    <a:pt x="44" y="139"/>
                  </a:cubicBezTo>
                  <a:cubicBezTo>
                    <a:pt x="55" y="151"/>
                    <a:pt x="69" y="162"/>
                    <a:pt x="93" y="162"/>
                  </a:cubicBezTo>
                  <a:cubicBezTo>
                    <a:pt x="130" y="162"/>
                    <a:pt x="164" y="133"/>
                    <a:pt x="164" y="81"/>
                  </a:cubicBezTo>
                  <a:cubicBezTo>
                    <a:pt x="164" y="81"/>
                    <a:pt x="164" y="81"/>
                    <a:pt x="164" y="81"/>
                  </a:cubicBezTo>
                  <a:cubicBezTo>
                    <a:pt x="164" y="29"/>
                    <a:pt x="129" y="0"/>
                    <a:pt x="93" y="0"/>
                  </a:cubicBezTo>
                  <a:close/>
                  <a:moveTo>
                    <a:pt x="120" y="81"/>
                  </a:moveTo>
                  <a:cubicBezTo>
                    <a:pt x="120" y="108"/>
                    <a:pt x="102" y="124"/>
                    <a:pt x="81" y="124"/>
                  </a:cubicBezTo>
                  <a:cubicBezTo>
                    <a:pt x="61" y="124"/>
                    <a:pt x="44" y="107"/>
                    <a:pt x="44" y="81"/>
                  </a:cubicBezTo>
                  <a:cubicBezTo>
                    <a:pt x="44" y="81"/>
                    <a:pt x="44" y="81"/>
                    <a:pt x="44" y="81"/>
                  </a:cubicBezTo>
                  <a:cubicBezTo>
                    <a:pt x="44" y="55"/>
                    <a:pt x="61" y="38"/>
                    <a:pt x="81" y="38"/>
                  </a:cubicBezTo>
                  <a:cubicBezTo>
                    <a:pt x="102" y="38"/>
                    <a:pt x="120" y="55"/>
                    <a:pt x="120" y="8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3" name="Freeform 11"/>
            <p:cNvSpPr>
              <a:spLocks noEditPoints="1"/>
            </p:cNvSpPr>
            <p:nvPr userDrawn="1"/>
          </p:nvSpPr>
          <p:spPr bwMode="gray">
            <a:xfrm>
              <a:off x="5316" y="2206"/>
              <a:ext cx="385" cy="487"/>
            </a:xfrm>
            <a:custGeom>
              <a:avLst/>
              <a:gdLst>
                <a:gd name="T0" fmla="*/ 92 w 163"/>
                <a:gd name="T1" fmla="*/ 0 h 206"/>
                <a:gd name="T2" fmla="*/ 44 w 163"/>
                <a:gd name="T3" fmla="*/ 26 h 206"/>
                <a:gd name="T4" fmla="*/ 44 w 163"/>
                <a:gd name="T5" fmla="*/ 3 h 206"/>
                <a:gd name="T6" fmla="*/ 0 w 163"/>
                <a:gd name="T7" fmla="*/ 3 h 206"/>
                <a:gd name="T8" fmla="*/ 0 w 163"/>
                <a:gd name="T9" fmla="*/ 206 h 206"/>
                <a:gd name="T10" fmla="*/ 44 w 163"/>
                <a:gd name="T11" fmla="*/ 206 h 206"/>
                <a:gd name="T12" fmla="*/ 44 w 163"/>
                <a:gd name="T13" fmla="*/ 139 h 206"/>
                <a:gd name="T14" fmla="*/ 92 w 163"/>
                <a:gd name="T15" fmla="*/ 162 h 206"/>
                <a:gd name="T16" fmla="*/ 163 w 163"/>
                <a:gd name="T17" fmla="*/ 81 h 206"/>
                <a:gd name="T18" fmla="*/ 163 w 163"/>
                <a:gd name="T19" fmla="*/ 81 h 206"/>
                <a:gd name="T20" fmla="*/ 92 w 163"/>
                <a:gd name="T21" fmla="*/ 0 h 206"/>
                <a:gd name="T22" fmla="*/ 119 w 163"/>
                <a:gd name="T23" fmla="*/ 81 h 206"/>
                <a:gd name="T24" fmla="*/ 81 w 163"/>
                <a:gd name="T25" fmla="*/ 124 h 206"/>
                <a:gd name="T26" fmla="*/ 43 w 163"/>
                <a:gd name="T27" fmla="*/ 81 h 206"/>
                <a:gd name="T28" fmla="*/ 43 w 163"/>
                <a:gd name="T29" fmla="*/ 81 h 206"/>
                <a:gd name="T30" fmla="*/ 81 w 163"/>
                <a:gd name="T31" fmla="*/ 38 h 206"/>
                <a:gd name="T32" fmla="*/ 119 w 163"/>
                <a:gd name="T33" fmla="*/ 8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3" h="206">
                  <a:moveTo>
                    <a:pt x="92" y="0"/>
                  </a:moveTo>
                  <a:cubicBezTo>
                    <a:pt x="69" y="0"/>
                    <a:pt x="55" y="11"/>
                    <a:pt x="44" y="26"/>
                  </a:cubicBezTo>
                  <a:cubicBezTo>
                    <a:pt x="44" y="3"/>
                    <a:pt x="44" y="3"/>
                    <a:pt x="44" y="3"/>
                  </a:cubicBezTo>
                  <a:cubicBezTo>
                    <a:pt x="0" y="3"/>
                    <a:pt x="0" y="3"/>
                    <a:pt x="0" y="3"/>
                  </a:cubicBezTo>
                  <a:cubicBezTo>
                    <a:pt x="0" y="206"/>
                    <a:pt x="0" y="206"/>
                    <a:pt x="0" y="206"/>
                  </a:cubicBezTo>
                  <a:cubicBezTo>
                    <a:pt x="44" y="206"/>
                    <a:pt x="44" y="206"/>
                    <a:pt x="44" y="206"/>
                  </a:cubicBezTo>
                  <a:cubicBezTo>
                    <a:pt x="44" y="139"/>
                    <a:pt x="44" y="139"/>
                    <a:pt x="44" y="139"/>
                  </a:cubicBezTo>
                  <a:cubicBezTo>
                    <a:pt x="54" y="151"/>
                    <a:pt x="69" y="162"/>
                    <a:pt x="92" y="162"/>
                  </a:cubicBezTo>
                  <a:cubicBezTo>
                    <a:pt x="129" y="162"/>
                    <a:pt x="163" y="133"/>
                    <a:pt x="163" y="81"/>
                  </a:cubicBezTo>
                  <a:cubicBezTo>
                    <a:pt x="163" y="81"/>
                    <a:pt x="163" y="81"/>
                    <a:pt x="163" y="81"/>
                  </a:cubicBezTo>
                  <a:cubicBezTo>
                    <a:pt x="163" y="29"/>
                    <a:pt x="129" y="0"/>
                    <a:pt x="92" y="0"/>
                  </a:cubicBezTo>
                  <a:close/>
                  <a:moveTo>
                    <a:pt x="119" y="81"/>
                  </a:moveTo>
                  <a:cubicBezTo>
                    <a:pt x="119" y="108"/>
                    <a:pt x="102" y="124"/>
                    <a:pt x="81" y="124"/>
                  </a:cubicBezTo>
                  <a:cubicBezTo>
                    <a:pt x="60" y="124"/>
                    <a:pt x="43" y="107"/>
                    <a:pt x="43" y="81"/>
                  </a:cubicBezTo>
                  <a:cubicBezTo>
                    <a:pt x="43" y="81"/>
                    <a:pt x="43" y="81"/>
                    <a:pt x="43" y="81"/>
                  </a:cubicBezTo>
                  <a:cubicBezTo>
                    <a:pt x="43" y="55"/>
                    <a:pt x="60" y="38"/>
                    <a:pt x="81" y="38"/>
                  </a:cubicBezTo>
                  <a:cubicBezTo>
                    <a:pt x="102" y="38"/>
                    <a:pt x="119" y="55"/>
                    <a:pt x="119" y="8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4" name="Freeform 12"/>
            <p:cNvSpPr>
              <a:spLocks noEditPoints="1"/>
            </p:cNvSpPr>
            <p:nvPr userDrawn="1"/>
          </p:nvSpPr>
          <p:spPr bwMode="gray">
            <a:xfrm>
              <a:off x="4364" y="2097"/>
              <a:ext cx="496" cy="485"/>
            </a:xfrm>
            <a:custGeom>
              <a:avLst/>
              <a:gdLst>
                <a:gd name="T0" fmla="*/ 201 w 496"/>
                <a:gd name="T1" fmla="*/ 0 h 485"/>
                <a:gd name="T2" fmla="*/ 0 w 496"/>
                <a:gd name="T3" fmla="*/ 485 h 485"/>
                <a:gd name="T4" fmla="*/ 109 w 496"/>
                <a:gd name="T5" fmla="*/ 485 h 485"/>
                <a:gd name="T6" fmla="*/ 151 w 496"/>
                <a:gd name="T7" fmla="*/ 376 h 485"/>
                <a:gd name="T8" fmla="*/ 343 w 496"/>
                <a:gd name="T9" fmla="*/ 376 h 485"/>
                <a:gd name="T10" fmla="*/ 385 w 496"/>
                <a:gd name="T11" fmla="*/ 485 h 485"/>
                <a:gd name="T12" fmla="*/ 496 w 496"/>
                <a:gd name="T13" fmla="*/ 485 h 485"/>
                <a:gd name="T14" fmla="*/ 295 w 496"/>
                <a:gd name="T15" fmla="*/ 0 h 485"/>
                <a:gd name="T16" fmla="*/ 201 w 496"/>
                <a:gd name="T17" fmla="*/ 0 h 485"/>
                <a:gd name="T18" fmla="*/ 182 w 496"/>
                <a:gd name="T19" fmla="*/ 284 h 485"/>
                <a:gd name="T20" fmla="*/ 246 w 496"/>
                <a:gd name="T21" fmla="*/ 128 h 485"/>
                <a:gd name="T22" fmla="*/ 309 w 496"/>
                <a:gd name="T23" fmla="*/ 284 h 485"/>
                <a:gd name="T24" fmla="*/ 182 w 496"/>
                <a:gd name="T25" fmla="*/ 284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6" h="485">
                  <a:moveTo>
                    <a:pt x="201" y="0"/>
                  </a:moveTo>
                  <a:lnTo>
                    <a:pt x="0" y="485"/>
                  </a:lnTo>
                  <a:lnTo>
                    <a:pt x="109" y="485"/>
                  </a:lnTo>
                  <a:lnTo>
                    <a:pt x="151" y="376"/>
                  </a:lnTo>
                  <a:lnTo>
                    <a:pt x="343" y="376"/>
                  </a:lnTo>
                  <a:lnTo>
                    <a:pt x="385" y="485"/>
                  </a:lnTo>
                  <a:lnTo>
                    <a:pt x="496" y="485"/>
                  </a:lnTo>
                  <a:lnTo>
                    <a:pt x="295" y="0"/>
                  </a:lnTo>
                  <a:lnTo>
                    <a:pt x="201" y="0"/>
                  </a:lnTo>
                  <a:close/>
                  <a:moveTo>
                    <a:pt x="182" y="284"/>
                  </a:moveTo>
                  <a:lnTo>
                    <a:pt x="246" y="128"/>
                  </a:lnTo>
                  <a:lnTo>
                    <a:pt x="309" y="284"/>
                  </a:lnTo>
                  <a:lnTo>
                    <a:pt x="182" y="28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5" name="Freeform 13"/>
            <p:cNvSpPr>
              <a:spLocks noEditPoints="1"/>
            </p:cNvSpPr>
            <p:nvPr userDrawn="1"/>
          </p:nvSpPr>
          <p:spPr bwMode="gray">
            <a:xfrm>
              <a:off x="5758" y="2232"/>
              <a:ext cx="52" cy="71"/>
            </a:xfrm>
            <a:custGeom>
              <a:avLst/>
              <a:gdLst>
                <a:gd name="T0" fmla="*/ 19 w 22"/>
                <a:gd name="T1" fmla="*/ 15 h 30"/>
                <a:gd name="T2" fmla="*/ 22 w 22"/>
                <a:gd name="T3" fmla="*/ 9 h 30"/>
                <a:gd name="T4" fmla="*/ 19 w 22"/>
                <a:gd name="T5" fmla="*/ 3 h 30"/>
                <a:gd name="T6" fmla="*/ 11 w 22"/>
                <a:gd name="T7" fmla="*/ 0 h 30"/>
                <a:gd name="T8" fmla="*/ 0 w 22"/>
                <a:gd name="T9" fmla="*/ 0 h 30"/>
                <a:gd name="T10" fmla="*/ 0 w 22"/>
                <a:gd name="T11" fmla="*/ 30 h 30"/>
                <a:gd name="T12" fmla="*/ 4 w 22"/>
                <a:gd name="T13" fmla="*/ 30 h 30"/>
                <a:gd name="T14" fmla="*/ 4 w 22"/>
                <a:gd name="T15" fmla="*/ 17 h 30"/>
                <a:gd name="T16" fmla="*/ 9 w 22"/>
                <a:gd name="T17" fmla="*/ 17 h 30"/>
                <a:gd name="T18" fmla="*/ 17 w 22"/>
                <a:gd name="T19" fmla="*/ 30 h 30"/>
                <a:gd name="T20" fmla="*/ 22 w 22"/>
                <a:gd name="T21" fmla="*/ 30 h 30"/>
                <a:gd name="T22" fmla="*/ 14 w 22"/>
                <a:gd name="T23" fmla="*/ 17 h 30"/>
                <a:gd name="T24" fmla="*/ 19 w 22"/>
                <a:gd name="T25" fmla="*/ 15 h 30"/>
                <a:gd name="T26" fmla="*/ 9 w 22"/>
                <a:gd name="T27" fmla="*/ 14 h 30"/>
                <a:gd name="T28" fmla="*/ 4 w 22"/>
                <a:gd name="T29" fmla="*/ 14 h 30"/>
                <a:gd name="T30" fmla="*/ 4 w 22"/>
                <a:gd name="T31" fmla="*/ 4 h 30"/>
                <a:gd name="T32" fmla="*/ 10 w 22"/>
                <a:gd name="T33" fmla="*/ 4 h 30"/>
                <a:gd name="T34" fmla="*/ 13 w 22"/>
                <a:gd name="T35" fmla="*/ 4 h 30"/>
                <a:gd name="T36" fmla="*/ 15 w 22"/>
                <a:gd name="T37" fmla="*/ 5 h 30"/>
                <a:gd name="T38" fmla="*/ 16 w 22"/>
                <a:gd name="T39" fmla="*/ 6 h 30"/>
                <a:gd name="T40" fmla="*/ 17 w 22"/>
                <a:gd name="T41" fmla="*/ 9 h 30"/>
                <a:gd name="T42" fmla="*/ 16 w 22"/>
                <a:gd name="T43" fmla="*/ 12 h 30"/>
                <a:gd name="T44" fmla="*/ 15 w 22"/>
                <a:gd name="T45" fmla="*/ 13 h 30"/>
                <a:gd name="T46" fmla="*/ 12 w 22"/>
                <a:gd name="T47" fmla="*/ 14 h 30"/>
                <a:gd name="T48" fmla="*/ 9 w 22"/>
                <a:gd name="T4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30">
                  <a:moveTo>
                    <a:pt x="19" y="15"/>
                  </a:moveTo>
                  <a:cubicBezTo>
                    <a:pt x="21" y="14"/>
                    <a:pt x="22" y="12"/>
                    <a:pt x="22" y="9"/>
                  </a:cubicBezTo>
                  <a:cubicBezTo>
                    <a:pt x="22" y="6"/>
                    <a:pt x="21" y="4"/>
                    <a:pt x="19" y="3"/>
                  </a:cubicBezTo>
                  <a:cubicBezTo>
                    <a:pt x="17" y="1"/>
                    <a:pt x="15" y="0"/>
                    <a:pt x="11" y="0"/>
                  </a:cubicBezTo>
                  <a:cubicBezTo>
                    <a:pt x="0" y="0"/>
                    <a:pt x="0" y="0"/>
                    <a:pt x="0" y="0"/>
                  </a:cubicBezTo>
                  <a:cubicBezTo>
                    <a:pt x="0" y="30"/>
                    <a:pt x="0" y="30"/>
                    <a:pt x="0" y="30"/>
                  </a:cubicBezTo>
                  <a:cubicBezTo>
                    <a:pt x="4" y="30"/>
                    <a:pt x="4" y="30"/>
                    <a:pt x="4" y="30"/>
                  </a:cubicBezTo>
                  <a:cubicBezTo>
                    <a:pt x="4" y="17"/>
                    <a:pt x="4" y="17"/>
                    <a:pt x="4" y="17"/>
                  </a:cubicBezTo>
                  <a:cubicBezTo>
                    <a:pt x="9" y="17"/>
                    <a:pt x="9" y="17"/>
                    <a:pt x="9" y="17"/>
                  </a:cubicBezTo>
                  <a:cubicBezTo>
                    <a:pt x="17" y="30"/>
                    <a:pt x="17" y="30"/>
                    <a:pt x="17" y="30"/>
                  </a:cubicBezTo>
                  <a:cubicBezTo>
                    <a:pt x="22" y="30"/>
                    <a:pt x="22" y="30"/>
                    <a:pt x="22" y="30"/>
                  </a:cubicBezTo>
                  <a:cubicBezTo>
                    <a:pt x="14" y="17"/>
                    <a:pt x="14" y="17"/>
                    <a:pt x="14" y="17"/>
                  </a:cubicBezTo>
                  <a:cubicBezTo>
                    <a:pt x="16" y="17"/>
                    <a:pt x="18" y="16"/>
                    <a:pt x="19" y="15"/>
                  </a:cubicBezTo>
                  <a:close/>
                  <a:moveTo>
                    <a:pt x="9" y="14"/>
                  </a:moveTo>
                  <a:cubicBezTo>
                    <a:pt x="4" y="14"/>
                    <a:pt x="4" y="14"/>
                    <a:pt x="4" y="14"/>
                  </a:cubicBezTo>
                  <a:cubicBezTo>
                    <a:pt x="4" y="4"/>
                    <a:pt x="4" y="4"/>
                    <a:pt x="4" y="4"/>
                  </a:cubicBezTo>
                  <a:cubicBezTo>
                    <a:pt x="10" y="4"/>
                    <a:pt x="10" y="4"/>
                    <a:pt x="10" y="4"/>
                  </a:cubicBezTo>
                  <a:cubicBezTo>
                    <a:pt x="11" y="4"/>
                    <a:pt x="12" y="4"/>
                    <a:pt x="13" y="4"/>
                  </a:cubicBezTo>
                  <a:cubicBezTo>
                    <a:pt x="14" y="4"/>
                    <a:pt x="14" y="5"/>
                    <a:pt x="15" y="5"/>
                  </a:cubicBezTo>
                  <a:cubicBezTo>
                    <a:pt x="16" y="5"/>
                    <a:pt x="16" y="6"/>
                    <a:pt x="16" y="6"/>
                  </a:cubicBezTo>
                  <a:cubicBezTo>
                    <a:pt x="17" y="7"/>
                    <a:pt x="17" y="8"/>
                    <a:pt x="17" y="9"/>
                  </a:cubicBezTo>
                  <a:cubicBezTo>
                    <a:pt x="17" y="10"/>
                    <a:pt x="17" y="11"/>
                    <a:pt x="16" y="12"/>
                  </a:cubicBezTo>
                  <a:cubicBezTo>
                    <a:pt x="16" y="12"/>
                    <a:pt x="15" y="13"/>
                    <a:pt x="15" y="13"/>
                  </a:cubicBezTo>
                  <a:cubicBezTo>
                    <a:pt x="14" y="13"/>
                    <a:pt x="13" y="13"/>
                    <a:pt x="12" y="14"/>
                  </a:cubicBezTo>
                  <a:cubicBezTo>
                    <a:pt x="11" y="14"/>
                    <a:pt x="10" y="14"/>
                    <a:pt x="9" y="1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6" name="Freeform 14"/>
            <p:cNvSpPr>
              <a:spLocks noEditPoints="1"/>
            </p:cNvSpPr>
            <p:nvPr userDrawn="1"/>
          </p:nvSpPr>
          <p:spPr bwMode="gray">
            <a:xfrm>
              <a:off x="5720" y="2208"/>
              <a:ext cx="120" cy="121"/>
            </a:xfrm>
            <a:custGeom>
              <a:avLst/>
              <a:gdLst>
                <a:gd name="T0" fmla="*/ 49 w 51"/>
                <a:gd name="T1" fmla="*/ 15 h 51"/>
                <a:gd name="T2" fmla="*/ 44 w 51"/>
                <a:gd name="T3" fmla="*/ 7 h 51"/>
                <a:gd name="T4" fmla="*/ 35 w 51"/>
                <a:gd name="T5" fmla="*/ 2 h 51"/>
                <a:gd name="T6" fmla="*/ 26 w 51"/>
                <a:gd name="T7" fmla="*/ 0 h 51"/>
                <a:gd name="T8" fmla="*/ 16 w 51"/>
                <a:gd name="T9" fmla="*/ 2 h 51"/>
                <a:gd name="T10" fmla="*/ 8 w 51"/>
                <a:gd name="T11" fmla="*/ 7 h 51"/>
                <a:gd name="T12" fmla="*/ 2 w 51"/>
                <a:gd name="T13" fmla="*/ 15 h 51"/>
                <a:gd name="T14" fmla="*/ 0 w 51"/>
                <a:gd name="T15" fmla="*/ 25 h 51"/>
                <a:gd name="T16" fmla="*/ 2 w 51"/>
                <a:gd name="T17" fmla="*/ 35 h 51"/>
                <a:gd name="T18" fmla="*/ 8 w 51"/>
                <a:gd name="T19" fmla="*/ 44 h 51"/>
                <a:gd name="T20" fmla="*/ 16 w 51"/>
                <a:gd name="T21" fmla="*/ 49 h 51"/>
                <a:gd name="T22" fmla="*/ 26 w 51"/>
                <a:gd name="T23" fmla="*/ 51 h 51"/>
                <a:gd name="T24" fmla="*/ 35 w 51"/>
                <a:gd name="T25" fmla="*/ 49 h 51"/>
                <a:gd name="T26" fmla="*/ 44 w 51"/>
                <a:gd name="T27" fmla="*/ 44 h 51"/>
                <a:gd name="T28" fmla="*/ 49 w 51"/>
                <a:gd name="T29" fmla="*/ 35 h 51"/>
                <a:gd name="T30" fmla="*/ 51 w 51"/>
                <a:gd name="T31" fmla="*/ 25 h 51"/>
                <a:gd name="T32" fmla="*/ 49 w 51"/>
                <a:gd name="T33" fmla="*/ 15 h 51"/>
                <a:gd name="T34" fmla="*/ 45 w 51"/>
                <a:gd name="T35" fmla="*/ 34 h 51"/>
                <a:gd name="T36" fmla="*/ 41 w 51"/>
                <a:gd name="T37" fmla="*/ 41 h 51"/>
                <a:gd name="T38" fmla="*/ 34 w 51"/>
                <a:gd name="T39" fmla="*/ 45 h 51"/>
                <a:gd name="T40" fmla="*/ 26 w 51"/>
                <a:gd name="T41" fmla="*/ 47 h 51"/>
                <a:gd name="T42" fmla="*/ 17 w 51"/>
                <a:gd name="T43" fmla="*/ 45 h 51"/>
                <a:gd name="T44" fmla="*/ 11 w 51"/>
                <a:gd name="T45" fmla="*/ 41 h 51"/>
                <a:gd name="T46" fmla="*/ 6 w 51"/>
                <a:gd name="T47" fmla="*/ 34 h 51"/>
                <a:gd name="T48" fmla="*/ 5 w 51"/>
                <a:gd name="T49" fmla="*/ 25 h 51"/>
                <a:gd name="T50" fmla="*/ 6 w 51"/>
                <a:gd name="T51" fmla="*/ 17 h 51"/>
                <a:gd name="T52" fmla="*/ 11 w 51"/>
                <a:gd name="T53" fmla="*/ 10 h 51"/>
                <a:gd name="T54" fmla="*/ 17 w 51"/>
                <a:gd name="T55" fmla="*/ 5 h 51"/>
                <a:gd name="T56" fmla="*/ 26 w 51"/>
                <a:gd name="T57" fmla="*/ 4 h 51"/>
                <a:gd name="T58" fmla="*/ 34 w 51"/>
                <a:gd name="T59" fmla="*/ 5 h 51"/>
                <a:gd name="T60" fmla="*/ 41 w 51"/>
                <a:gd name="T61" fmla="*/ 10 h 51"/>
                <a:gd name="T62" fmla="*/ 45 w 51"/>
                <a:gd name="T63" fmla="*/ 17 h 51"/>
                <a:gd name="T64" fmla="*/ 47 w 51"/>
                <a:gd name="T65" fmla="*/ 25 h 51"/>
                <a:gd name="T66" fmla="*/ 45 w 51"/>
                <a:gd name="T67" fmla="*/ 3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 h="51">
                  <a:moveTo>
                    <a:pt x="49" y="15"/>
                  </a:moveTo>
                  <a:cubicBezTo>
                    <a:pt x="48" y="12"/>
                    <a:pt x="46" y="9"/>
                    <a:pt x="44" y="7"/>
                  </a:cubicBezTo>
                  <a:cubicBezTo>
                    <a:pt x="41" y="5"/>
                    <a:pt x="39" y="3"/>
                    <a:pt x="35" y="2"/>
                  </a:cubicBezTo>
                  <a:cubicBezTo>
                    <a:pt x="32" y="0"/>
                    <a:pt x="29" y="0"/>
                    <a:pt x="26" y="0"/>
                  </a:cubicBezTo>
                  <a:cubicBezTo>
                    <a:pt x="22" y="0"/>
                    <a:pt x="19" y="0"/>
                    <a:pt x="16" y="2"/>
                  </a:cubicBezTo>
                  <a:cubicBezTo>
                    <a:pt x="13" y="3"/>
                    <a:pt x="10" y="5"/>
                    <a:pt x="8" y="7"/>
                  </a:cubicBezTo>
                  <a:cubicBezTo>
                    <a:pt x="5" y="9"/>
                    <a:pt x="3" y="12"/>
                    <a:pt x="2" y="15"/>
                  </a:cubicBezTo>
                  <a:cubicBezTo>
                    <a:pt x="1" y="18"/>
                    <a:pt x="0" y="22"/>
                    <a:pt x="0" y="25"/>
                  </a:cubicBezTo>
                  <a:cubicBezTo>
                    <a:pt x="0" y="29"/>
                    <a:pt x="1" y="32"/>
                    <a:pt x="2" y="35"/>
                  </a:cubicBezTo>
                  <a:cubicBezTo>
                    <a:pt x="3" y="39"/>
                    <a:pt x="5" y="41"/>
                    <a:pt x="8" y="44"/>
                  </a:cubicBezTo>
                  <a:cubicBezTo>
                    <a:pt x="10" y="46"/>
                    <a:pt x="13" y="48"/>
                    <a:pt x="16" y="49"/>
                  </a:cubicBezTo>
                  <a:cubicBezTo>
                    <a:pt x="19" y="50"/>
                    <a:pt x="22" y="51"/>
                    <a:pt x="26" y="51"/>
                  </a:cubicBezTo>
                  <a:cubicBezTo>
                    <a:pt x="29" y="51"/>
                    <a:pt x="32" y="50"/>
                    <a:pt x="35" y="49"/>
                  </a:cubicBezTo>
                  <a:cubicBezTo>
                    <a:pt x="39" y="48"/>
                    <a:pt x="41" y="46"/>
                    <a:pt x="44" y="44"/>
                  </a:cubicBezTo>
                  <a:cubicBezTo>
                    <a:pt x="46" y="41"/>
                    <a:pt x="48" y="39"/>
                    <a:pt x="49" y="35"/>
                  </a:cubicBezTo>
                  <a:cubicBezTo>
                    <a:pt x="51" y="32"/>
                    <a:pt x="51" y="29"/>
                    <a:pt x="51" y="25"/>
                  </a:cubicBezTo>
                  <a:cubicBezTo>
                    <a:pt x="51" y="22"/>
                    <a:pt x="51" y="18"/>
                    <a:pt x="49" y="15"/>
                  </a:cubicBezTo>
                  <a:close/>
                  <a:moveTo>
                    <a:pt x="45" y="34"/>
                  </a:moveTo>
                  <a:cubicBezTo>
                    <a:pt x="44" y="37"/>
                    <a:pt x="42" y="39"/>
                    <a:pt x="41" y="41"/>
                  </a:cubicBezTo>
                  <a:cubicBezTo>
                    <a:pt x="39" y="43"/>
                    <a:pt x="36" y="44"/>
                    <a:pt x="34" y="45"/>
                  </a:cubicBezTo>
                  <a:cubicBezTo>
                    <a:pt x="31" y="47"/>
                    <a:pt x="29" y="47"/>
                    <a:pt x="26" y="47"/>
                  </a:cubicBezTo>
                  <a:cubicBezTo>
                    <a:pt x="23" y="47"/>
                    <a:pt x="20" y="47"/>
                    <a:pt x="17" y="45"/>
                  </a:cubicBezTo>
                  <a:cubicBezTo>
                    <a:pt x="15" y="44"/>
                    <a:pt x="12" y="43"/>
                    <a:pt x="11" y="41"/>
                  </a:cubicBezTo>
                  <a:cubicBezTo>
                    <a:pt x="9" y="39"/>
                    <a:pt x="7" y="37"/>
                    <a:pt x="6" y="34"/>
                  </a:cubicBezTo>
                  <a:cubicBezTo>
                    <a:pt x="5" y="31"/>
                    <a:pt x="5" y="28"/>
                    <a:pt x="5" y="25"/>
                  </a:cubicBezTo>
                  <a:cubicBezTo>
                    <a:pt x="5" y="22"/>
                    <a:pt x="5" y="19"/>
                    <a:pt x="6" y="17"/>
                  </a:cubicBezTo>
                  <a:cubicBezTo>
                    <a:pt x="7" y="14"/>
                    <a:pt x="9" y="12"/>
                    <a:pt x="11" y="10"/>
                  </a:cubicBezTo>
                  <a:cubicBezTo>
                    <a:pt x="12" y="8"/>
                    <a:pt x="15" y="6"/>
                    <a:pt x="17" y="5"/>
                  </a:cubicBezTo>
                  <a:cubicBezTo>
                    <a:pt x="20" y="4"/>
                    <a:pt x="23" y="4"/>
                    <a:pt x="26" y="4"/>
                  </a:cubicBezTo>
                  <a:cubicBezTo>
                    <a:pt x="29" y="4"/>
                    <a:pt x="31" y="4"/>
                    <a:pt x="34" y="5"/>
                  </a:cubicBezTo>
                  <a:cubicBezTo>
                    <a:pt x="36" y="6"/>
                    <a:pt x="39" y="8"/>
                    <a:pt x="41" y="10"/>
                  </a:cubicBezTo>
                  <a:cubicBezTo>
                    <a:pt x="42" y="12"/>
                    <a:pt x="44" y="14"/>
                    <a:pt x="45" y="17"/>
                  </a:cubicBezTo>
                  <a:cubicBezTo>
                    <a:pt x="46" y="19"/>
                    <a:pt x="47" y="22"/>
                    <a:pt x="47" y="25"/>
                  </a:cubicBezTo>
                  <a:cubicBezTo>
                    <a:pt x="47" y="28"/>
                    <a:pt x="46" y="31"/>
                    <a:pt x="45" y="3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
        <p:nvSpPr>
          <p:cNvPr id="20" name="Footer Placeholder 3"/>
          <p:cNvSpPr>
            <a:spLocks noGrp="1"/>
          </p:cNvSpPr>
          <p:nvPr>
            <p:ph type="ftr" sz="quarter" idx="3"/>
          </p:nvPr>
        </p:nvSpPr>
        <p:spPr>
          <a:xfrm>
            <a:off x="734758" y="6592748"/>
            <a:ext cx="4907449" cy="107722"/>
          </a:xfrm>
          <a:prstGeom prst="rect">
            <a:avLst/>
          </a:prstGeom>
        </p:spPr>
        <p:txBody>
          <a:bodyPr vert="horz" wrap="square" lIns="0" tIns="0" rIns="0" bIns="0" rtlCol="0" anchor="b">
            <a:spAutoFit/>
          </a:bodyPr>
          <a:lstStyle>
            <a:lvl1pPr algn="l">
              <a:defRPr sz="700">
                <a:solidFill>
                  <a:schemeClr val="bg2"/>
                </a:solidFill>
              </a:defRPr>
            </a:lvl1pPr>
          </a:lstStyle>
          <a:p>
            <a:r>
              <a:rPr lang="en-US" dirty="0"/>
              <a:t>© 2014 NetApp, Inc. All rights reserved. NetApp Proprietary – Limited Use Only</a:t>
            </a:r>
          </a:p>
        </p:txBody>
      </p:sp>
      <p:sp>
        <p:nvSpPr>
          <p:cNvPr id="23" name="Slide Number Placeholder 5"/>
          <p:cNvSpPr>
            <a:spLocks noGrp="1"/>
          </p:cNvSpPr>
          <p:nvPr>
            <p:ph type="sldNum" sz="quarter" idx="4"/>
          </p:nvPr>
        </p:nvSpPr>
        <p:spPr>
          <a:xfrm>
            <a:off x="375002" y="6552999"/>
            <a:ext cx="261212" cy="153888"/>
          </a:xfrm>
          <a:prstGeom prst="rect">
            <a:avLst/>
          </a:prstGeom>
        </p:spPr>
        <p:txBody>
          <a:bodyPr vert="horz" wrap="square" lIns="0" tIns="0" rIns="0" bIns="0" rtlCol="0" anchor="b">
            <a:spAutoFit/>
          </a:bodyPr>
          <a:lstStyle>
            <a:lvl1pPr algn="l">
              <a:defRPr sz="1000" b="1">
                <a:solidFill>
                  <a:schemeClr val="bg2">
                    <a:lumMod val="50000"/>
                  </a:schemeClr>
                </a:solidFill>
              </a:defRPr>
            </a:lvl1pPr>
          </a:lstStyle>
          <a:p>
            <a:fld id="{16AA2537-0790-4789-A16C-397C663A3332}" type="slidenum">
              <a:rPr lang="en-US" smtClean="0"/>
              <a:pPr/>
              <a:t>‹#›</a:t>
            </a:fld>
            <a:endParaRPr lang="en-US" dirty="0"/>
          </a:p>
        </p:txBody>
      </p:sp>
    </p:spTree>
    <p:extLst>
      <p:ext uri="{BB962C8B-B14F-4D97-AF65-F5344CB8AC3E}">
        <p14:creationId xmlns:p14="http://schemas.microsoft.com/office/powerpoint/2010/main" val="222175612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420" y="0"/>
            <a:ext cx="10289680" cy="6858000"/>
          </a:xfrm>
          <a:prstGeom prst="rect">
            <a:avLst/>
          </a:prstGeom>
        </p:spPr>
      </p:pic>
      <p:sp>
        <p:nvSpPr>
          <p:cNvPr id="35" name="Content Placeholder 39"/>
          <p:cNvSpPr>
            <a:spLocks noGrp="1"/>
          </p:cNvSpPr>
          <p:nvPr>
            <p:ph sz="quarter" idx="15"/>
          </p:nvPr>
        </p:nvSpPr>
        <p:spPr bwMode="gray">
          <a:xfrm>
            <a:off x="263031" y="3030071"/>
            <a:ext cx="5716489" cy="3183406"/>
          </a:xfrm>
        </p:spPr>
        <p:txBody>
          <a:bodyPr wrap="square" lIns="91521">
            <a:noAutofit/>
          </a:bodyPr>
          <a:lstStyle>
            <a:lvl1pPr marL="0" indent="0">
              <a:buFontTx/>
              <a:buNone/>
              <a:defRPr sz="2000" b="1">
                <a:solidFill>
                  <a:schemeClr val="bg1"/>
                </a:solidFill>
              </a:defRPr>
            </a:lvl1pPr>
            <a:lvl2pPr marL="228804" indent="0">
              <a:buFontTx/>
              <a:buNone/>
              <a:defRPr>
                <a:solidFill>
                  <a:schemeClr val="bg1"/>
                </a:solidFill>
              </a:defRPr>
            </a:lvl2pPr>
            <a:lvl3pPr marL="457608" indent="0">
              <a:buFontTx/>
              <a:buNone/>
              <a:defRPr>
                <a:solidFill>
                  <a:schemeClr val="bg1"/>
                </a:solidFill>
              </a:defRPr>
            </a:lvl3pPr>
            <a:lvl4pPr marL="686412" indent="0">
              <a:buFontTx/>
              <a:buNone/>
              <a:defRPr>
                <a:solidFill>
                  <a:schemeClr val="bg1"/>
                </a:solidFill>
              </a:defRPr>
            </a:lvl4pPr>
            <a:lvl5pPr marL="915215" indent="0">
              <a:buFontTx/>
              <a:buNone/>
              <a:defRPr>
                <a:solidFill>
                  <a:schemeClr val="bg1"/>
                </a:solidFill>
              </a:defRPr>
            </a:lvl5pPr>
          </a:lstStyle>
          <a:p>
            <a:pPr lvl="0"/>
            <a:r>
              <a:rPr lang="en-US" dirty="0"/>
              <a:t>Click to edit Master text styles</a:t>
            </a:r>
          </a:p>
        </p:txBody>
      </p:sp>
      <p:sp>
        <p:nvSpPr>
          <p:cNvPr id="3" name="Title 2"/>
          <p:cNvSpPr>
            <a:spLocks noGrp="1"/>
          </p:cNvSpPr>
          <p:nvPr>
            <p:ph type="title"/>
          </p:nvPr>
        </p:nvSpPr>
        <p:spPr>
          <a:xfrm>
            <a:off x="263032" y="240330"/>
            <a:ext cx="8721943" cy="904795"/>
          </a:xfrm>
        </p:spPr>
        <p:txBody>
          <a:bodyPr wrap="square" lIns="91521">
            <a:noAutofit/>
          </a:bodyPr>
          <a:lstStyle>
            <a:lvl1pPr>
              <a:defRPr sz="2000" b="1">
                <a:solidFill>
                  <a:schemeClr val="bg1"/>
                </a:solidFill>
              </a:defRPr>
            </a:lvl1pPr>
          </a:lstStyle>
          <a:p>
            <a:r>
              <a:rPr lang="en-US" dirty="0"/>
              <a:t>Click to edit Master title style</a:t>
            </a:r>
          </a:p>
        </p:txBody>
      </p:sp>
      <p:sp>
        <p:nvSpPr>
          <p:cNvPr id="11" name="Footer Placeholder 4"/>
          <p:cNvSpPr>
            <a:spLocks noGrp="1"/>
          </p:cNvSpPr>
          <p:nvPr>
            <p:ph type="ftr" sz="quarter" idx="3"/>
          </p:nvPr>
        </p:nvSpPr>
        <p:spPr>
          <a:xfrm>
            <a:off x="889409" y="6472734"/>
            <a:ext cx="6540464" cy="240489"/>
          </a:xfrm>
          <a:prstGeom prst="rect">
            <a:avLst/>
          </a:prstGeom>
        </p:spPr>
        <p:txBody>
          <a:bodyPr vert="horz" wrap="square" lIns="91521" tIns="45761" rIns="91521" bIns="45761" rtlCol="0" anchor="b">
            <a:noAutofit/>
          </a:bodyPr>
          <a:lstStyle>
            <a:lvl1pPr>
              <a:defRPr lang="en-US" sz="800" smtClean="0">
                <a:solidFill>
                  <a:schemeClr val="bg1"/>
                </a:solidFill>
              </a:defRPr>
            </a:lvl1pPr>
          </a:lstStyle>
          <a:p>
            <a:r>
              <a:rPr lang="en-US" dirty="0"/>
              <a:t>© 2017 NetApp, Inc. All rights reserved.  --- NETAPP CONFIDENTIAL ---</a:t>
            </a:r>
          </a:p>
        </p:txBody>
      </p:sp>
      <p:sp>
        <p:nvSpPr>
          <p:cNvPr id="12" name="Slide Number Placeholder 5"/>
          <p:cNvSpPr>
            <a:spLocks noGrp="1"/>
          </p:cNvSpPr>
          <p:nvPr>
            <p:ph type="sldNum" sz="quarter" idx="4"/>
          </p:nvPr>
        </p:nvSpPr>
        <p:spPr>
          <a:xfrm>
            <a:off x="294490" y="6462574"/>
            <a:ext cx="448654" cy="260809"/>
          </a:xfrm>
          <a:prstGeom prst="rect">
            <a:avLst/>
          </a:prstGeom>
        </p:spPr>
        <p:txBody>
          <a:bodyPr vert="horz" wrap="square" lIns="91521" tIns="45761" rIns="91521" bIns="45761" rtlCol="0" anchor="b">
            <a:noAutofit/>
          </a:bodyPr>
          <a:lstStyle>
            <a:lvl1pPr>
              <a:defRPr lang="en-US" sz="1050" b="1" smtClean="0">
                <a:solidFill>
                  <a:schemeClr val="bg1"/>
                </a:solidFill>
              </a:defRPr>
            </a:lvl1pPr>
          </a:lstStyle>
          <a:p>
            <a:fld id="{B071A5F3-A4FF-4CEE-8215-C08835B585C1}" type="slidenum">
              <a:rPr lang="uk-UA" smtClean="0"/>
              <a:pPr/>
              <a:t>‹#›</a:t>
            </a:fld>
            <a:endParaRPr lang="uk-UA" dirty="0"/>
          </a:p>
        </p:txBody>
      </p:sp>
      <p:sp>
        <p:nvSpPr>
          <p:cNvPr id="14" name="Text Placeholder 6"/>
          <p:cNvSpPr>
            <a:spLocks noGrp="1"/>
          </p:cNvSpPr>
          <p:nvPr>
            <p:ph type="body" sz="quarter" idx="16" hasCustomPrompt="1"/>
          </p:nvPr>
        </p:nvSpPr>
        <p:spPr>
          <a:xfrm>
            <a:off x="294489" y="6238647"/>
            <a:ext cx="10377699" cy="215444"/>
          </a:xfrm>
        </p:spPr>
        <p:txBody>
          <a:bodyPr lIns="91521" tIns="45761" rIns="91521" bIns="45761" anchor="ctr">
            <a:noAutofit/>
          </a:bodyPr>
          <a:lstStyle>
            <a:lvl1pPr marL="0" indent="0">
              <a:lnSpc>
                <a:spcPct val="100000"/>
              </a:lnSpc>
              <a:spcBef>
                <a:spcPts val="0"/>
              </a:spcBef>
              <a:spcAft>
                <a:spcPts val="0"/>
              </a:spcAft>
              <a:buFontTx/>
              <a:buNone/>
              <a:defRPr sz="800" baseline="0">
                <a:solidFill>
                  <a:schemeClr val="bg1"/>
                </a:solidFill>
              </a:defRPr>
            </a:lvl1pPr>
            <a:lvl2pPr marL="228804" indent="0">
              <a:buFontTx/>
              <a:buNone/>
              <a:defRPr sz="800">
                <a:solidFill>
                  <a:schemeClr val="bg2"/>
                </a:solidFill>
              </a:defRPr>
            </a:lvl2pPr>
            <a:lvl3pPr marL="457608" indent="0">
              <a:buFontTx/>
              <a:buNone/>
              <a:defRPr sz="800">
                <a:solidFill>
                  <a:schemeClr val="bg2"/>
                </a:solidFill>
              </a:defRPr>
            </a:lvl3pPr>
            <a:lvl4pPr marL="686412" indent="0">
              <a:buFontTx/>
              <a:buNone/>
              <a:defRPr sz="800">
                <a:solidFill>
                  <a:schemeClr val="bg2"/>
                </a:solidFill>
              </a:defRPr>
            </a:lvl4pPr>
            <a:lvl5pPr>
              <a:buFontTx/>
              <a:buNone/>
              <a:defRPr sz="800">
                <a:solidFill>
                  <a:schemeClr val="bg2"/>
                </a:solidFill>
              </a:defRPr>
            </a:lvl5pPr>
          </a:lstStyle>
          <a:p>
            <a:pPr lvl="0"/>
            <a:r>
              <a:rPr lang="en-US" dirty="0"/>
              <a:t>Click to insert source information</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73979" y="6495179"/>
            <a:ext cx="1044444" cy="190484"/>
          </a:xfrm>
          <a:prstGeom prst="rect">
            <a:avLst/>
          </a:prstGeom>
        </p:spPr>
      </p:pic>
      <p:sp>
        <p:nvSpPr>
          <p:cNvPr id="2" name="Rectangle 1"/>
          <p:cNvSpPr/>
          <p:nvPr userDrawn="1"/>
        </p:nvSpPr>
        <p:spPr>
          <a:xfrm>
            <a:off x="9218119" y="0"/>
            <a:ext cx="2973881" cy="6858000"/>
          </a:xfrm>
          <a:prstGeom prst="rect">
            <a:avLst/>
          </a:prstGeom>
          <a:solidFill>
            <a:srgbClr val="53565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5000"/>
              </a:lnSpc>
            </a:pPr>
            <a:endParaRPr lang="en-US" sz="1800"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73979" y="6493639"/>
            <a:ext cx="1052888" cy="192024"/>
          </a:xfrm>
          <a:prstGeom prst="rect">
            <a:avLst/>
          </a:prstGeom>
        </p:spPr>
      </p:pic>
      <p:sp>
        <p:nvSpPr>
          <p:cNvPr id="5" name="Text Placeholder 4"/>
          <p:cNvSpPr>
            <a:spLocks noGrp="1"/>
          </p:cNvSpPr>
          <p:nvPr>
            <p:ph type="body" sz="quarter" idx="18"/>
          </p:nvPr>
        </p:nvSpPr>
        <p:spPr>
          <a:xfrm>
            <a:off x="252897" y="2322389"/>
            <a:ext cx="7540926" cy="523358"/>
          </a:xfrm>
        </p:spPr>
        <p:txBody>
          <a:bodyPr/>
          <a:lstStyle>
            <a:lvl1pPr marL="0" indent="0">
              <a:buFontTx/>
              <a:buNone/>
              <a:defRPr sz="3600" b="1">
                <a:solidFill>
                  <a:schemeClr val="bg1"/>
                </a:solidFill>
              </a:defRPr>
            </a:lvl1pPr>
          </a:lstStyle>
          <a:p>
            <a:pPr lvl="0"/>
            <a:endParaRPr lang="en-US" dirty="0"/>
          </a:p>
        </p:txBody>
      </p:sp>
    </p:spTree>
    <p:extLst>
      <p:ext uri="{BB962C8B-B14F-4D97-AF65-F5344CB8AC3E}">
        <p14:creationId xmlns:p14="http://schemas.microsoft.com/office/powerpoint/2010/main" val="258459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419" y="0"/>
            <a:ext cx="10284537" cy="6858000"/>
          </a:xfrm>
          <a:prstGeom prst="rect">
            <a:avLst/>
          </a:prstGeom>
        </p:spPr>
      </p:pic>
      <p:sp>
        <p:nvSpPr>
          <p:cNvPr id="35" name="Content Placeholder 39"/>
          <p:cNvSpPr>
            <a:spLocks noGrp="1"/>
          </p:cNvSpPr>
          <p:nvPr>
            <p:ph sz="quarter" idx="15"/>
          </p:nvPr>
        </p:nvSpPr>
        <p:spPr bwMode="gray">
          <a:xfrm>
            <a:off x="263031" y="3030071"/>
            <a:ext cx="5716489" cy="3183406"/>
          </a:xfrm>
        </p:spPr>
        <p:txBody>
          <a:bodyPr wrap="square" lIns="91521">
            <a:noAutofit/>
          </a:bodyPr>
          <a:lstStyle>
            <a:lvl1pPr marL="0" indent="0">
              <a:buFontTx/>
              <a:buNone/>
              <a:defRPr sz="2000" b="1">
                <a:solidFill>
                  <a:schemeClr val="bg1"/>
                </a:solidFill>
              </a:defRPr>
            </a:lvl1pPr>
            <a:lvl2pPr marL="228804" indent="0">
              <a:buFontTx/>
              <a:buNone/>
              <a:defRPr>
                <a:solidFill>
                  <a:schemeClr val="bg1"/>
                </a:solidFill>
              </a:defRPr>
            </a:lvl2pPr>
            <a:lvl3pPr marL="457608" indent="0">
              <a:buFontTx/>
              <a:buNone/>
              <a:defRPr>
                <a:solidFill>
                  <a:schemeClr val="bg1"/>
                </a:solidFill>
              </a:defRPr>
            </a:lvl3pPr>
            <a:lvl4pPr marL="686412" indent="0">
              <a:buFontTx/>
              <a:buNone/>
              <a:defRPr>
                <a:solidFill>
                  <a:schemeClr val="bg1"/>
                </a:solidFill>
              </a:defRPr>
            </a:lvl4pPr>
            <a:lvl5pPr marL="915215" indent="0">
              <a:buFontTx/>
              <a:buNone/>
              <a:defRPr>
                <a:solidFill>
                  <a:schemeClr val="bg1"/>
                </a:solidFill>
              </a:defRPr>
            </a:lvl5pPr>
          </a:lstStyle>
          <a:p>
            <a:pPr lvl="0"/>
            <a:r>
              <a:rPr lang="en-US" dirty="0"/>
              <a:t>Click to edit Master text styles</a:t>
            </a:r>
          </a:p>
        </p:txBody>
      </p:sp>
      <p:sp>
        <p:nvSpPr>
          <p:cNvPr id="3" name="Title 2"/>
          <p:cNvSpPr>
            <a:spLocks noGrp="1"/>
          </p:cNvSpPr>
          <p:nvPr>
            <p:ph type="title"/>
          </p:nvPr>
        </p:nvSpPr>
        <p:spPr>
          <a:xfrm>
            <a:off x="263032" y="240330"/>
            <a:ext cx="8721943" cy="904795"/>
          </a:xfrm>
        </p:spPr>
        <p:txBody>
          <a:bodyPr wrap="square" lIns="91521">
            <a:noAutofit/>
          </a:bodyPr>
          <a:lstStyle>
            <a:lvl1pPr>
              <a:defRPr sz="2000" b="1">
                <a:solidFill>
                  <a:schemeClr val="bg1"/>
                </a:solidFill>
              </a:defRPr>
            </a:lvl1pPr>
          </a:lstStyle>
          <a:p>
            <a:r>
              <a:rPr lang="en-US" dirty="0"/>
              <a:t>Click to edit Master title style</a:t>
            </a:r>
          </a:p>
        </p:txBody>
      </p:sp>
      <p:sp>
        <p:nvSpPr>
          <p:cNvPr id="11" name="Footer Placeholder 4"/>
          <p:cNvSpPr>
            <a:spLocks noGrp="1"/>
          </p:cNvSpPr>
          <p:nvPr>
            <p:ph type="ftr" sz="quarter" idx="3"/>
          </p:nvPr>
        </p:nvSpPr>
        <p:spPr>
          <a:xfrm>
            <a:off x="889409" y="6472734"/>
            <a:ext cx="6540464" cy="240489"/>
          </a:xfrm>
          <a:prstGeom prst="rect">
            <a:avLst/>
          </a:prstGeom>
        </p:spPr>
        <p:txBody>
          <a:bodyPr vert="horz" wrap="square" lIns="91521" tIns="45761" rIns="91521" bIns="45761" rtlCol="0" anchor="b">
            <a:noAutofit/>
          </a:bodyPr>
          <a:lstStyle>
            <a:lvl1pPr>
              <a:defRPr lang="en-US" sz="800" smtClean="0">
                <a:solidFill>
                  <a:schemeClr val="bg1"/>
                </a:solidFill>
              </a:defRPr>
            </a:lvl1pPr>
          </a:lstStyle>
          <a:p>
            <a:r>
              <a:rPr lang="en-US" dirty="0"/>
              <a:t>© 2017 NetApp, Inc. All rights reserved.  --- NETAPP CONFIDENTIAL ---</a:t>
            </a:r>
          </a:p>
        </p:txBody>
      </p:sp>
      <p:sp>
        <p:nvSpPr>
          <p:cNvPr id="12" name="Slide Number Placeholder 5"/>
          <p:cNvSpPr>
            <a:spLocks noGrp="1"/>
          </p:cNvSpPr>
          <p:nvPr>
            <p:ph type="sldNum" sz="quarter" idx="4"/>
          </p:nvPr>
        </p:nvSpPr>
        <p:spPr>
          <a:xfrm>
            <a:off x="294490" y="6462574"/>
            <a:ext cx="448654" cy="260809"/>
          </a:xfrm>
          <a:prstGeom prst="rect">
            <a:avLst/>
          </a:prstGeom>
        </p:spPr>
        <p:txBody>
          <a:bodyPr vert="horz" wrap="square" lIns="91521" tIns="45761" rIns="91521" bIns="45761" rtlCol="0" anchor="b">
            <a:noAutofit/>
          </a:bodyPr>
          <a:lstStyle>
            <a:lvl1pPr>
              <a:defRPr lang="en-US" sz="1050" b="1" smtClean="0">
                <a:solidFill>
                  <a:schemeClr val="bg1"/>
                </a:solidFill>
              </a:defRPr>
            </a:lvl1pPr>
          </a:lstStyle>
          <a:p>
            <a:fld id="{B071A5F3-A4FF-4CEE-8215-C08835B585C1}" type="slidenum">
              <a:rPr lang="uk-UA" smtClean="0"/>
              <a:pPr/>
              <a:t>‹#›</a:t>
            </a:fld>
            <a:endParaRPr lang="uk-UA" dirty="0"/>
          </a:p>
        </p:txBody>
      </p:sp>
      <p:sp>
        <p:nvSpPr>
          <p:cNvPr id="14" name="Text Placeholder 6"/>
          <p:cNvSpPr>
            <a:spLocks noGrp="1"/>
          </p:cNvSpPr>
          <p:nvPr>
            <p:ph type="body" sz="quarter" idx="16" hasCustomPrompt="1"/>
          </p:nvPr>
        </p:nvSpPr>
        <p:spPr>
          <a:xfrm>
            <a:off x="294489" y="6238647"/>
            <a:ext cx="10377699" cy="215444"/>
          </a:xfrm>
        </p:spPr>
        <p:txBody>
          <a:bodyPr lIns="91521" tIns="45761" rIns="91521" bIns="45761" anchor="ctr">
            <a:noAutofit/>
          </a:bodyPr>
          <a:lstStyle>
            <a:lvl1pPr marL="0" indent="0">
              <a:lnSpc>
                <a:spcPct val="100000"/>
              </a:lnSpc>
              <a:spcBef>
                <a:spcPts val="0"/>
              </a:spcBef>
              <a:spcAft>
                <a:spcPts val="0"/>
              </a:spcAft>
              <a:buFontTx/>
              <a:buNone/>
              <a:defRPr sz="800" baseline="0">
                <a:solidFill>
                  <a:schemeClr val="bg1"/>
                </a:solidFill>
              </a:defRPr>
            </a:lvl1pPr>
            <a:lvl2pPr marL="228804" indent="0">
              <a:buFontTx/>
              <a:buNone/>
              <a:defRPr sz="800">
                <a:solidFill>
                  <a:schemeClr val="bg2"/>
                </a:solidFill>
              </a:defRPr>
            </a:lvl2pPr>
            <a:lvl3pPr marL="457608" indent="0">
              <a:buFontTx/>
              <a:buNone/>
              <a:defRPr sz="800">
                <a:solidFill>
                  <a:schemeClr val="bg2"/>
                </a:solidFill>
              </a:defRPr>
            </a:lvl3pPr>
            <a:lvl4pPr marL="686412" indent="0">
              <a:buFontTx/>
              <a:buNone/>
              <a:defRPr sz="800">
                <a:solidFill>
                  <a:schemeClr val="bg2"/>
                </a:solidFill>
              </a:defRPr>
            </a:lvl4pPr>
            <a:lvl5pPr>
              <a:buFontTx/>
              <a:buNone/>
              <a:defRPr sz="800">
                <a:solidFill>
                  <a:schemeClr val="bg2"/>
                </a:solidFill>
              </a:defRPr>
            </a:lvl5pPr>
          </a:lstStyle>
          <a:p>
            <a:pPr lvl="0"/>
            <a:r>
              <a:rPr lang="en-US" dirty="0"/>
              <a:t>Click to insert source information</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73979" y="6495179"/>
            <a:ext cx="1044444" cy="190484"/>
          </a:xfrm>
          <a:prstGeom prst="rect">
            <a:avLst/>
          </a:prstGeom>
        </p:spPr>
      </p:pic>
      <p:sp>
        <p:nvSpPr>
          <p:cNvPr id="2" name="Rectangle 1"/>
          <p:cNvSpPr/>
          <p:nvPr userDrawn="1"/>
        </p:nvSpPr>
        <p:spPr>
          <a:xfrm>
            <a:off x="9218119" y="0"/>
            <a:ext cx="2973881" cy="6858000"/>
          </a:xfrm>
          <a:prstGeom prst="rect">
            <a:avLst/>
          </a:prstGeom>
          <a:solidFill>
            <a:srgbClr val="53565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5000"/>
              </a:lnSpc>
            </a:pPr>
            <a:endParaRPr lang="en-US" sz="1800"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73979" y="6493639"/>
            <a:ext cx="1052888" cy="192024"/>
          </a:xfrm>
          <a:prstGeom prst="rect">
            <a:avLst/>
          </a:prstGeom>
        </p:spPr>
      </p:pic>
      <p:sp>
        <p:nvSpPr>
          <p:cNvPr id="5" name="Text Placeholder 4"/>
          <p:cNvSpPr>
            <a:spLocks noGrp="1"/>
          </p:cNvSpPr>
          <p:nvPr>
            <p:ph type="body" sz="quarter" idx="18"/>
          </p:nvPr>
        </p:nvSpPr>
        <p:spPr>
          <a:xfrm>
            <a:off x="252897" y="2322389"/>
            <a:ext cx="7540926" cy="523358"/>
          </a:xfrm>
        </p:spPr>
        <p:txBody>
          <a:bodyPr/>
          <a:lstStyle>
            <a:lvl1pPr marL="0" indent="0">
              <a:buFontTx/>
              <a:buNone/>
              <a:defRPr sz="3600" b="1">
                <a:solidFill>
                  <a:schemeClr val="bg1"/>
                </a:solidFill>
              </a:defRPr>
            </a:lvl1pPr>
          </a:lstStyle>
          <a:p>
            <a:pPr lvl="0"/>
            <a:endParaRPr lang="en-US" dirty="0"/>
          </a:p>
        </p:txBody>
      </p:sp>
    </p:spTree>
    <p:extLst>
      <p:ext uri="{BB962C8B-B14F-4D97-AF65-F5344CB8AC3E}">
        <p14:creationId xmlns:p14="http://schemas.microsoft.com/office/powerpoint/2010/main" val="18271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13" name="image55.png" descr="image55.png"/>
          <p:cNvPicPr>
            <a:picLocks noChangeAspect="1"/>
          </p:cNvPicPr>
          <p:nvPr userDrawn="1"/>
        </p:nvPicPr>
        <p:blipFill rotWithShape="1">
          <a:blip r:embed="rId2">
            <a:alphaModFix amt="55632"/>
            <a:extLst/>
          </a:blip>
          <a:srcRect l="7941" t="1464" r="13563" b="17791"/>
          <a:stretch/>
        </p:blipFill>
        <p:spPr>
          <a:xfrm>
            <a:off x="0" y="0"/>
            <a:ext cx="11399838" cy="6858000"/>
          </a:xfrm>
          <a:prstGeom prst="rect">
            <a:avLst/>
          </a:prstGeom>
          <a:solidFill>
            <a:srgbClr val="53565A"/>
          </a:solidFill>
          <a:ln w="12700">
            <a:miter lim="400000"/>
          </a:ln>
        </p:spPr>
      </p:pic>
      <p:sp>
        <p:nvSpPr>
          <p:cNvPr id="35" name="Content Placeholder 39"/>
          <p:cNvSpPr>
            <a:spLocks noGrp="1"/>
          </p:cNvSpPr>
          <p:nvPr>
            <p:ph sz="quarter" idx="15"/>
          </p:nvPr>
        </p:nvSpPr>
        <p:spPr bwMode="gray">
          <a:xfrm>
            <a:off x="263031" y="3030071"/>
            <a:ext cx="5716489" cy="3183406"/>
          </a:xfrm>
        </p:spPr>
        <p:txBody>
          <a:bodyPr wrap="square" lIns="91521">
            <a:noAutofit/>
          </a:bodyPr>
          <a:lstStyle>
            <a:lvl1pPr marL="0" indent="0">
              <a:buFontTx/>
              <a:buNone/>
              <a:defRPr sz="2000" b="1">
                <a:solidFill>
                  <a:schemeClr val="bg1"/>
                </a:solidFill>
              </a:defRPr>
            </a:lvl1pPr>
            <a:lvl2pPr marL="228804" indent="0">
              <a:buFontTx/>
              <a:buNone/>
              <a:defRPr>
                <a:solidFill>
                  <a:schemeClr val="bg1"/>
                </a:solidFill>
              </a:defRPr>
            </a:lvl2pPr>
            <a:lvl3pPr marL="457608" indent="0">
              <a:buFontTx/>
              <a:buNone/>
              <a:defRPr>
                <a:solidFill>
                  <a:schemeClr val="bg1"/>
                </a:solidFill>
              </a:defRPr>
            </a:lvl3pPr>
            <a:lvl4pPr marL="686412" indent="0">
              <a:buFontTx/>
              <a:buNone/>
              <a:defRPr>
                <a:solidFill>
                  <a:schemeClr val="bg1"/>
                </a:solidFill>
              </a:defRPr>
            </a:lvl4pPr>
            <a:lvl5pPr marL="915215" indent="0">
              <a:buFontTx/>
              <a:buNone/>
              <a:defRPr>
                <a:solidFill>
                  <a:schemeClr val="bg1"/>
                </a:solidFill>
              </a:defRPr>
            </a:lvl5pPr>
          </a:lstStyle>
          <a:p>
            <a:pPr lvl="0"/>
            <a:r>
              <a:rPr lang="en-US" dirty="0"/>
              <a:t>Click to edit Master text styles</a:t>
            </a:r>
          </a:p>
        </p:txBody>
      </p:sp>
      <p:sp>
        <p:nvSpPr>
          <p:cNvPr id="3" name="Title 2"/>
          <p:cNvSpPr>
            <a:spLocks noGrp="1"/>
          </p:cNvSpPr>
          <p:nvPr>
            <p:ph type="title"/>
          </p:nvPr>
        </p:nvSpPr>
        <p:spPr>
          <a:xfrm>
            <a:off x="263032" y="240330"/>
            <a:ext cx="8721943" cy="904795"/>
          </a:xfrm>
        </p:spPr>
        <p:txBody>
          <a:bodyPr wrap="square" lIns="91521">
            <a:noAutofit/>
          </a:bodyPr>
          <a:lstStyle>
            <a:lvl1pPr>
              <a:defRPr sz="2000" b="1">
                <a:solidFill>
                  <a:schemeClr val="bg1"/>
                </a:solidFill>
              </a:defRPr>
            </a:lvl1pPr>
          </a:lstStyle>
          <a:p>
            <a:r>
              <a:rPr lang="en-US" dirty="0"/>
              <a:t>Click to edit Master title style</a:t>
            </a:r>
          </a:p>
        </p:txBody>
      </p:sp>
      <p:sp>
        <p:nvSpPr>
          <p:cNvPr id="11" name="Footer Placeholder 4"/>
          <p:cNvSpPr>
            <a:spLocks noGrp="1"/>
          </p:cNvSpPr>
          <p:nvPr>
            <p:ph type="ftr" sz="quarter" idx="3"/>
          </p:nvPr>
        </p:nvSpPr>
        <p:spPr>
          <a:xfrm>
            <a:off x="889409" y="6472734"/>
            <a:ext cx="6540464" cy="240489"/>
          </a:xfrm>
          <a:prstGeom prst="rect">
            <a:avLst/>
          </a:prstGeom>
        </p:spPr>
        <p:txBody>
          <a:bodyPr vert="horz" wrap="square" lIns="91521" tIns="45761" rIns="91521" bIns="45761" rtlCol="0" anchor="b">
            <a:noAutofit/>
          </a:bodyPr>
          <a:lstStyle>
            <a:lvl1pPr>
              <a:defRPr lang="en-US" sz="800" smtClean="0">
                <a:solidFill>
                  <a:schemeClr val="bg1"/>
                </a:solidFill>
              </a:defRPr>
            </a:lvl1pPr>
          </a:lstStyle>
          <a:p>
            <a:r>
              <a:rPr lang="en-US" dirty="0"/>
              <a:t>© 2017 NetApp, Inc. All rights reserved.  --- NETAPP CONFIDENTIAL ---</a:t>
            </a:r>
          </a:p>
        </p:txBody>
      </p:sp>
      <p:sp>
        <p:nvSpPr>
          <p:cNvPr id="12" name="Slide Number Placeholder 5"/>
          <p:cNvSpPr>
            <a:spLocks noGrp="1"/>
          </p:cNvSpPr>
          <p:nvPr>
            <p:ph type="sldNum" sz="quarter" idx="4"/>
          </p:nvPr>
        </p:nvSpPr>
        <p:spPr>
          <a:xfrm>
            <a:off x="294490" y="6462574"/>
            <a:ext cx="448654" cy="260809"/>
          </a:xfrm>
          <a:prstGeom prst="rect">
            <a:avLst/>
          </a:prstGeom>
        </p:spPr>
        <p:txBody>
          <a:bodyPr vert="horz" wrap="square" lIns="91521" tIns="45761" rIns="91521" bIns="45761" rtlCol="0" anchor="b">
            <a:noAutofit/>
          </a:bodyPr>
          <a:lstStyle>
            <a:lvl1pPr>
              <a:defRPr lang="en-US" sz="1050" b="1" smtClean="0">
                <a:solidFill>
                  <a:schemeClr val="bg1"/>
                </a:solidFill>
              </a:defRPr>
            </a:lvl1pPr>
          </a:lstStyle>
          <a:p>
            <a:fld id="{B071A5F3-A4FF-4CEE-8215-C08835B585C1}" type="slidenum">
              <a:rPr lang="uk-UA" smtClean="0"/>
              <a:pPr/>
              <a:t>‹#›</a:t>
            </a:fld>
            <a:endParaRPr lang="uk-UA" dirty="0"/>
          </a:p>
        </p:txBody>
      </p:sp>
      <p:sp>
        <p:nvSpPr>
          <p:cNvPr id="14" name="Text Placeholder 6"/>
          <p:cNvSpPr>
            <a:spLocks noGrp="1"/>
          </p:cNvSpPr>
          <p:nvPr>
            <p:ph type="body" sz="quarter" idx="16" hasCustomPrompt="1"/>
          </p:nvPr>
        </p:nvSpPr>
        <p:spPr>
          <a:xfrm>
            <a:off x="294489" y="6238647"/>
            <a:ext cx="10377699" cy="215444"/>
          </a:xfrm>
        </p:spPr>
        <p:txBody>
          <a:bodyPr lIns="91521" tIns="45761" rIns="91521" bIns="45761" anchor="ctr">
            <a:noAutofit/>
          </a:bodyPr>
          <a:lstStyle>
            <a:lvl1pPr marL="0" indent="0">
              <a:lnSpc>
                <a:spcPct val="100000"/>
              </a:lnSpc>
              <a:spcBef>
                <a:spcPts val="0"/>
              </a:spcBef>
              <a:spcAft>
                <a:spcPts val="0"/>
              </a:spcAft>
              <a:buFontTx/>
              <a:buNone/>
              <a:defRPr sz="800" baseline="0">
                <a:solidFill>
                  <a:schemeClr val="bg1"/>
                </a:solidFill>
              </a:defRPr>
            </a:lvl1pPr>
            <a:lvl2pPr marL="228804" indent="0">
              <a:buFontTx/>
              <a:buNone/>
              <a:defRPr sz="800">
                <a:solidFill>
                  <a:schemeClr val="bg2"/>
                </a:solidFill>
              </a:defRPr>
            </a:lvl2pPr>
            <a:lvl3pPr marL="457608" indent="0">
              <a:buFontTx/>
              <a:buNone/>
              <a:defRPr sz="800">
                <a:solidFill>
                  <a:schemeClr val="bg2"/>
                </a:solidFill>
              </a:defRPr>
            </a:lvl3pPr>
            <a:lvl4pPr marL="686412" indent="0">
              <a:buFontTx/>
              <a:buNone/>
              <a:defRPr sz="800">
                <a:solidFill>
                  <a:schemeClr val="bg2"/>
                </a:solidFill>
              </a:defRPr>
            </a:lvl4pPr>
            <a:lvl5pPr>
              <a:buFontTx/>
              <a:buNone/>
              <a:defRPr sz="800">
                <a:solidFill>
                  <a:schemeClr val="bg2"/>
                </a:solidFill>
              </a:defRPr>
            </a:lvl5pPr>
          </a:lstStyle>
          <a:p>
            <a:pPr lvl="0"/>
            <a:r>
              <a:rPr lang="en-US" dirty="0"/>
              <a:t>Click to insert source information</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73979" y="6495179"/>
            <a:ext cx="1044444" cy="190484"/>
          </a:xfrm>
          <a:prstGeom prst="rect">
            <a:avLst/>
          </a:prstGeom>
        </p:spPr>
      </p:pic>
      <p:sp>
        <p:nvSpPr>
          <p:cNvPr id="2" name="Rectangle 1"/>
          <p:cNvSpPr/>
          <p:nvPr userDrawn="1"/>
        </p:nvSpPr>
        <p:spPr>
          <a:xfrm>
            <a:off x="9218119" y="0"/>
            <a:ext cx="2973881" cy="6858000"/>
          </a:xfrm>
          <a:prstGeom prst="rect">
            <a:avLst/>
          </a:prstGeom>
          <a:solidFill>
            <a:srgbClr val="53565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5000"/>
              </a:lnSpc>
            </a:pPr>
            <a:endParaRPr lang="en-US" sz="1800"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73979" y="6493639"/>
            <a:ext cx="1052888" cy="192024"/>
          </a:xfrm>
          <a:prstGeom prst="rect">
            <a:avLst/>
          </a:prstGeom>
        </p:spPr>
      </p:pic>
      <p:sp>
        <p:nvSpPr>
          <p:cNvPr id="5" name="Text Placeholder 4"/>
          <p:cNvSpPr>
            <a:spLocks noGrp="1"/>
          </p:cNvSpPr>
          <p:nvPr>
            <p:ph type="body" sz="quarter" idx="18"/>
          </p:nvPr>
        </p:nvSpPr>
        <p:spPr>
          <a:xfrm>
            <a:off x="252897" y="2322389"/>
            <a:ext cx="7540926" cy="523358"/>
          </a:xfrm>
        </p:spPr>
        <p:txBody>
          <a:bodyPr/>
          <a:lstStyle>
            <a:lvl1pPr marL="0" indent="0">
              <a:buFontTx/>
              <a:buNone/>
              <a:defRPr sz="3600" b="1">
                <a:solidFill>
                  <a:schemeClr val="bg1"/>
                </a:solidFill>
              </a:defRPr>
            </a:lvl1pPr>
          </a:lstStyle>
          <a:p>
            <a:pPr lvl="0"/>
            <a:endParaRPr lang="en-US" dirty="0"/>
          </a:p>
        </p:txBody>
      </p:sp>
      <p:sp>
        <p:nvSpPr>
          <p:cNvPr id="4" name="TextBox 3"/>
          <p:cNvSpPr txBox="1"/>
          <p:nvPr userDrawn="1"/>
        </p:nvSpPr>
        <p:spPr>
          <a:xfrm>
            <a:off x="-106045" y="-490330"/>
            <a:ext cx="914638" cy="914400"/>
          </a:xfrm>
          <a:prstGeom prst="rect">
            <a:avLst/>
          </a:prstGeom>
        </p:spPr>
        <p:txBody>
          <a:bodyPr vert="horz" wrap="none" lIns="91440" tIns="45720" rIns="91440" bIns="45720" rtlCol="0" anchor="ctr">
            <a:noAutofit/>
          </a:bodyPr>
          <a:lstStyle/>
          <a:p>
            <a:pPr marL="0" marR="0" indent="0" algn="l" defTabSz="914400" rtl="0" eaLnBrk="1" fontAlgn="auto" latinLnBrk="0" hangingPunct="1">
              <a:lnSpc>
                <a:spcPct val="95000"/>
              </a:lnSpc>
              <a:spcBef>
                <a:spcPts val="400"/>
              </a:spcBef>
              <a:spcAft>
                <a:spcPts val="200"/>
              </a:spcAft>
              <a:buClrTx/>
              <a:buSzTx/>
              <a:buFontTx/>
              <a:buNone/>
              <a:tabLst/>
            </a:pPr>
            <a:endParaRPr kumimoji="0" lang="en-US" sz="1800" b="0" i="0" u="none" strike="noStrike" kern="1200" cap="none" spc="0" normalizeH="0" baseline="0" noProof="0" dirty="0" err="1">
              <a:ln>
                <a:noFill/>
              </a:ln>
              <a:solidFill>
                <a:sysClr val="windowText" lastClr="000000"/>
              </a:solidFill>
              <a:effectLst/>
              <a:uLnTx/>
              <a:uFillTx/>
              <a:latin typeface="+mn-lt"/>
            </a:endParaRPr>
          </a:p>
        </p:txBody>
      </p:sp>
    </p:spTree>
    <p:extLst>
      <p:ext uri="{BB962C8B-B14F-4D97-AF65-F5344CB8AC3E}">
        <p14:creationId xmlns:p14="http://schemas.microsoft.com/office/powerpoint/2010/main" val="321437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724" y="-1"/>
            <a:ext cx="12196723" cy="6858001"/>
          </a:xfrm>
          <a:prstGeom prst="rect">
            <a:avLst/>
          </a:prstGeom>
        </p:spPr>
      </p:pic>
      <p:sp>
        <p:nvSpPr>
          <p:cNvPr id="3" name="Title 2"/>
          <p:cNvSpPr>
            <a:spLocks noGrp="1"/>
          </p:cNvSpPr>
          <p:nvPr>
            <p:ph type="title"/>
          </p:nvPr>
        </p:nvSpPr>
        <p:spPr>
          <a:xfrm>
            <a:off x="263031" y="240330"/>
            <a:ext cx="11661637" cy="904795"/>
          </a:xfrm>
        </p:spPr>
        <p:txBody>
          <a:bodyPr lIns="91521" tIns="45761" rIns="91521" bIns="45761">
            <a:noAutofit/>
          </a:bodyPr>
          <a:lstStyle>
            <a:lvl1pPr>
              <a:defRPr sz="3000">
                <a:solidFill>
                  <a:schemeClr val="bg1"/>
                </a:solidFill>
              </a:defRPr>
            </a:lvl1pPr>
          </a:lstStyle>
          <a:p>
            <a:r>
              <a:rPr lang="en-US" dirty="0"/>
              <a:t>Click to edit Master title style</a:t>
            </a:r>
          </a:p>
        </p:txBody>
      </p:sp>
      <p:sp>
        <p:nvSpPr>
          <p:cNvPr id="40" name="Text Placeholder 2"/>
          <p:cNvSpPr>
            <a:spLocks noGrp="1"/>
          </p:cNvSpPr>
          <p:nvPr>
            <p:ph type="body" idx="10" hasCustomPrompt="1"/>
          </p:nvPr>
        </p:nvSpPr>
        <p:spPr bwMode="gray">
          <a:xfrm>
            <a:off x="275797" y="1106419"/>
            <a:ext cx="11652491" cy="400109"/>
          </a:xfrm>
        </p:spPr>
        <p:txBody>
          <a:bodyPr lIns="91521" tIns="45761" rIns="91521" bIns="45761" anchor="t">
            <a:noAutofit/>
          </a:bodyPr>
          <a:lstStyle>
            <a:lvl1pPr marL="0" indent="0">
              <a:spcBef>
                <a:spcPts val="0"/>
              </a:spcBef>
              <a:spcAft>
                <a:spcPts val="0"/>
              </a:spcAft>
              <a:buNone/>
              <a:defRPr sz="1800" b="0">
                <a:solidFill>
                  <a:schemeClr val="bg1"/>
                </a:solidFill>
              </a:defRPr>
            </a:lvl1pPr>
            <a:lvl2pPr marL="457608" indent="0">
              <a:buNone/>
              <a:defRPr sz="2000" b="1"/>
            </a:lvl2pPr>
            <a:lvl3pPr marL="915216" indent="0">
              <a:buNone/>
              <a:defRPr sz="1900" b="1"/>
            </a:lvl3pPr>
            <a:lvl4pPr marL="1372822" indent="0">
              <a:buNone/>
              <a:defRPr sz="1600" b="1"/>
            </a:lvl4pPr>
            <a:lvl5pPr marL="1830430" indent="0">
              <a:buNone/>
              <a:defRPr sz="1600" b="1"/>
            </a:lvl5pPr>
            <a:lvl6pPr marL="2288038" indent="0">
              <a:buNone/>
              <a:defRPr sz="1600" b="1"/>
            </a:lvl6pPr>
            <a:lvl7pPr marL="2745646" indent="0">
              <a:buNone/>
              <a:defRPr sz="1600" b="1"/>
            </a:lvl7pPr>
            <a:lvl8pPr marL="3203253" indent="0">
              <a:buNone/>
              <a:defRPr sz="1600" b="1"/>
            </a:lvl8pPr>
            <a:lvl9pPr marL="3660861" indent="0">
              <a:buNone/>
              <a:defRPr sz="1600" b="1"/>
            </a:lvl9pPr>
          </a:lstStyle>
          <a:p>
            <a:pPr lvl="0"/>
            <a:r>
              <a:rPr lang="en-US" dirty="0"/>
              <a:t>Click to edit master text styles</a:t>
            </a:r>
          </a:p>
        </p:txBody>
      </p:sp>
      <p:sp>
        <p:nvSpPr>
          <p:cNvPr id="8" name="Footer Placeholder 4"/>
          <p:cNvSpPr>
            <a:spLocks noGrp="1"/>
          </p:cNvSpPr>
          <p:nvPr>
            <p:ph type="ftr" sz="quarter" idx="3"/>
          </p:nvPr>
        </p:nvSpPr>
        <p:spPr>
          <a:xfrm>
            <a:off x="889409" y="6472734"/>
            <a:ext cx="6540464" cy="240489"/>
          </a:xfrm>
          <a:prstGeom prst="rect">
            <a:avLst/>
          </a:prstGeom>
        </p:spPr>
        <p:txBody>
          <a:bodyPr vert="horz" wrap="square" lIns="91521" tIns="45761" rIns="91521" bIns="45761" rtlCol="0" anchor="b">
            <a:noAutofit/>
          </a:bodyPr>
          <a:lstStyle>
            <a:lvl1pPr>
              <a:defRPr lang="en-US" sz="800" smtClean="0">
                <a:solidFill>
                  <a:schemeClr val="bg1"/>
                </a:solidFill>
              </a:defRPr>
            </a:lvl1pPr>
          </a:lstStyle>
          <a:p>
            <a:r>
              <a:rPr lang="en-US" dirty="0"/>
              <a:t>© 2017 NetApp, Inc. All rights reserved.  --- NETAPP CONFIDENTIAL ---</a:t>
            </a:r>
          </a:p>
        </p:txBody>
      </p:sp>
      <p:sp>
        <p:nvSpPr>
          <p:cNvPr id="10" name="Slide Number Placeholder 5"/>
          <p:cNvSpPr>
            <a:spLocks noGrp="1"/>
          </p:cNvSpPr>
          <p:nvPr>
            <p:ph type="sldNum" sz="quarter" idx="4"/>
          </p:nvPr>
        </p:nvSpPr>
        <p:spPr>
          <a:xfrm>
            <a:off x="294490" y="6462574"/>
            <a:ext cx="448654" cy="260809"/>
          </a:xfrm>
          <a:prstGeom prst="rect">
            <a:avLst/>
          </a:prstGeom>
        </p:spPr>
        <p:txBody>
          <a:bodyPr vert="horz" wrap="square" lIns="91521" tIns="45761" rIns="91521" bIns="45761" rtlCol="0" anchor="b">
            <a:noAutofit/>
          </a:bodyPr>
          <a:lstStyle>
            <a:lvl1pPr>
              <a:defRPr lang="en-US" sz="1050" b="1" smtClean="0">
                <a:solidFill>
                  <a:schemeClr val="bg1"/>
                </a:solidFill>
              </a:defRPr>
            </a:lvl1pPr>
          </a:lstStyle>
          <a:p>
            <a:fld id="{B071A5F3-A4FF-4CEE-8215-C08835B585C1}" type="slidenum">
              <a:rPr lang="uk-UA" smtClean="0"/>
              <a:pPr/>
              <a:t>‹#›</a:t>
            </a:fld>
            <a:endParaRPr lang="uk-UA" dirty="0"/>
          </a:p>
        </p:txBody>
      </p:sp>
      <p:sp>
        <p:nvSpPr>
          <p:cNvPr id="12" name="Text Placeholder 6"/>
          <p:cNvSpPr>
            <a:spLocks noGrp="1"/>
          </p:cNvSpPr>
          <p:nvPr>
            <p:ph type="body" sz="quarter" idx="16" hasCustomPrompt="1"/>
          </p:nvPr>
        </p:nvSpPr>
        <p:spPr>
          <a:xfrm>
            <a:off x="294489" y="6238647"/>
            <a:ext cx="10377699" cy="215444"/>
          </a:xfrm>
        </p:spPr>
        <p:txBody>
          <a:bodyPr lIns="91521" tIns="45761" rIns="91521" bIns="45761" anchor="ctr">
            <a:noAutofit/>
          </a:bodyPr>
          <a:lstStyle>
            <a:lvl1pPr marL="0" indent="0">
              <a:lnSpc>
                <a:spcPct val="100000"/>
              </a:lnSpc>
              <a:spcBef>
                <a:spcPts val="0"/>
              </a:spcBef>
              <a:spcAft>
                <a:spcPts val="0"/>
              </a:spcAft>
              <a:buFontTx/>
              <a:buNone/>
              <a:defRPr sz="800" baseline="0">
                <a:solidFill>
                  <a:schemeClr val="bg1"/>
                </a:solidFill>
              </a:defRPr>
            </a:lvl1pPr>
            <a:lvl2pPr marL="228804" indent="0">
              <a:buFontTx/>
              <a:buNone/>
              <a:defRPr sz="800">
                <a:solidFill>
                  <a:schemeClr val="bg2"/>
                </a:solidFill>
              </a:defRPr>
            </a:lvl2pPr>
            <a:lvl3pPr marL="457608" indent="0">
              <a:buFontTx/>
              <a:buNone/>
              <a:defRPr sz="800">
                <a:solidFill>
                  <a:schemeClr val="bg2"/>
                </a:solidFill>
              </a:defRPr>
            </a:lvl3pPr>
            <a:lvl4pPr marL="686412" indent="0">
              <a:buFontTx/>
              <a:buNone/>
              <a:defRPr sz="800">
                <a:solidFill>
                  <a:schemeClr val="bg2"/>
                </a:solidFill>
              </a:defRPr>
            </a:lvl4pPr>
            <a:lvl5pPr>
              <a:buFontTx/>
              <a:buNone/>
              <a:defRPr sz="800">
                <a:solidFill>
                  <a:schemeClr val="bg2"/>
                </a:solidFill>
              </a:defRPr>
            </a:lvl5pPr>
          </a:lstStyle>
          <a:p>
            <a:pPr lvl="0"/>
            <a:r>
              <a:rPr lang="en-US" dirty="0"/>
              <a:t>Click to insert source information</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73979" y="6493639"/>
            <a:ext cx="1052888" cy="192024"/>
          </a:xfrm>
          <a:prstGeom prst="rect">
            <a:avLst/>
          </a:prstGeom>
        </p:spPr>
      </p:pic>
    </p:spTree>
    <p:extLst>
      <p:ext uri="{BB962C8B-B14F-4D97-AF65-F5344CB8AC3E}">
        <p14:creationId xmlns:p14="http://schemas.microsoft.com/office/powerpoint/2010/main" val="298276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9_Thank You">
    <p:bg>
      <p:bgPr>
        <a:solidFill>
          <a:schemeClr val="bg1"/>
        </a:solidFill>
        <a:effectLst/>
      </p:bgPr>
    </p:bg>
    <p:spTree>
      <p:nvGrpSpPr>
        <p:cNvPr id="1" name=""/>
        <p:cNvGrpSpPr/>
        <p:nvPr/>
      </p:nvGrpSpPr>
      <p:grpSpPr>
        <a:xfrm>
          <a:off x="0" y="0"/>
          <a:ext cx="0" cy="0"/>
          <a:chOff x="0" y="0"/>
          <a:chExt cx="0" cy="0"/>
        </a:xfrm>
      </p:grpSpPr>
      <p:pic>
        <p:nvPicPr>
          <p:cNvPr id="8" name="image12.jpeg" descr="image12.jpeg"/>
          <p:cNvPicPr>
            <a:picLocks noChangeAspect="1"/>
          </p:cNvPicPr>
          <p:nvPr userDrawn="1"/>
        </p:nvPicPr>
        <p:blipFill rotWithShape="1">
          <a:blip r:embed="rId2">
            <a:extLst/>
          </a:blip>
          <a:srcRect l="8965" t="63702" r="27125" b="242"/>
          <a:stretch/>
        </p:blipFill>
        <p:spPr>
          <a:xfrm>
            <a:off x="1" y="-1"/>
            <a:ext cx="12192000" cy="7213147"/>
          </a:xfrm>
          <a:prstGeom prst="rect">
            <a:avLst/>
          </a:prstGeom>
          <a:ln w="12700">
            <a:miter lim="400000"/>
          </a:ln>
        </p:spPr>
      </p:pic>
      <p:sp>
        <p:nvSpPr>
          <p:cNvPr id="6" name="Footer Placeholder 4"/>
          <p:cNvSpPr>
            <a:spLocks noGrp="1"/>
          </p:cNvSpPr>
          <p:nvPr>
            <p:ph type="ftr" sz="quarter" idx="3"/>
          </p:nvPr>
        </p:nvSpPr>
        <p:spPr>
          <a:xfrm>
            <a:off x="889409" y="6472734"/>
            <a:ext cx="6540464" cy="240489"/>
          </a:xfrm>
          <a:prstGeom prst="rect">
            <a:avLst/>
          </a:prstGeom>
        </p:spPr>
        <p:txBody>
          <a:bodyPr vert="horz" wrap="square" lIns="91521" tIns="45761" rIns="91521" bIns="45761" rtlCol="0" anchor="b">
            <a:noAutofit/>
          </a:bodyPr>
          <a:lstStyle>
            <a:lvl1pPr>
              <a:defRPr lang="en-US" sz="800" smtClean="0">
                <a:solidFill>
                  <a:schemeClr val="bg1"/>
                </a:solidFill>
              </a:defRPr>
            </a:lvl1pPr>
          </a:lstStyle>
          <a:p>
            <a:r>
              <a:rPr lang="en-US" dirty="0"/>
              <a:t>© 2017 NetApp, Inc. All rights reserved.  --- NETAPP CONFIDENTIAL ---</a:t>
            </a:r>
          </a:p>
        </p:txBody>
      </p:sp>
      <p:sp>
        <p:nvSpPr>
          <p:cNvPr id="7" name="Slide Number Placeholder 5"/>
          <p:cNvSpPr>
            <a:spLocks noGrp="1"/>
          </p:cNvSpPr>
          <p:nvPr>
            <p:ph type="sldNum" sz="quarter" idx="4"/>
          </p:nvPr>
        </p:nvSpPr>
        <p:spPr>
          <a:xfrm>
            <a:off x="294490" y="6462574"/>
            <a:ext cx="448654" cy="260809"/>
          </a:xfrm>
          <a:prstGeom prst="rect">
            <a:avLst/>
          </a:prstGeom>
        </p:spPr>
        <p:txBody>
          <a:bodyPr vert="horz" wrap="square" lIns="91521" tIns="45761" rIns="91521" bIns="45761" rtlCol="0" anchor="b">
            <a:noAutofit/>
          </a:bodyPr>
          <a:lstStyle>
            <a:lvl1pPr>
              <a:defRPr lang="en-US" sz="1050" b="1" smtClean="0">
                <a:solidFill>
                  <a:schemeClr val="bg1"/>
                </a:solidFill>
              </a:defRPr>
            </a:lvl1pPr>
          </a:lstStyle>
          <a:p>
            <a:fld id="{B071A5F3-A4FF-4CEE-8215-C08835B585C1}" type="slidenum">
              <a:rPr lang="en-US" smtClean="0"/>
              <a:pPr/>
              <a:t>‹#›</a:t>
            </a:fld>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73979" y="6493639"/>
            <a:ext cx="1052888" cy="192024"/>
          </a:xfrm>
          <a:prstGeom prst="rect">
            <a:avLst/>
          </a:prstGeom>
        </p:spPr>
      </p:pic>
      <p:sp>
        <p:nvSpPr>
          <p:cNvPr id="11" name="Title 1"/>
          <p:cNvSpPr>
            <a:spLocks noGrp="1"/>
          </p:cNvSpPr>
          <p:nvPr>
            <p:ph type="ctrTitle"/>
          </p:nvPr>
        </p:nvSpPr>
        <p:spPr bwMode="gray">
          <a:xfrm>
            <a:off x="877630" y="992379"/>
            <a:ext cx="9078291" cy="1470025"/>
          </a:xfrm>
        </p:spPr>
        <p:txBody>
          <a:bodyPr wrap="square" lIns="91521" tIns="45761" rIns="0" bIns="45761" anchor="t">
            <a:noAutofit/>
          </a:bodyPr>
          <a:lstStyle>
            <a:lvl1pPr algn="l">
              <a:lnSpc>
                <a:spcPct val="95000"/>
              </a:lnSpc>
              <a:defRPr sz="4400" b="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4963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1"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10/27/2017</a:t>
            </a:fld>
            <a:endParaRPr lang="en-US"/>
          </a:p>
        </p:txBody>
      </p:sp>
      <p:sp>
        <p:nvSpPr>
          <p:cNvPr id="6" name="Holder 6"/>
          <p:cNvSpPr>
            <a:spLocks noGrp="1"/>
          </p:cNvSpPr>
          <p:nvPr>
            <p:ph type="sldNum" sz="quarter" idx="7"/>
          </p:nvPr>
        </p:nvSpPr>
        <p:spPr/>
        <p:txBody>
          <a:bodyPr lIns="0" tIns="0" rIns="0" bIns="0"/>
          <a:lstStyle>
            <a:lvl1pPr>
              <a:defRPr sz="1050" b="1" i="0">
                <a:solidFill>
                  <a:srgbClr val="4E5252"/>
                </a:solidFill>
                <a:latin typeface="Arial"/>
                <a:cs typeface="Arial"/>
              </a:defRPr>
            </a:lvl1pPr>
          </a:lstStyle>
          <a:p>
            <a:pPr marL="25400"/>
            <a:fld id="{81D60167-4931-47E6-BA6A-407CBD079E47}" type="slidenum">
              <a:rPr lang="uk-UA" spc="-5" smtClean="0">
                <a:solidFill>
                  <a:srgbClr val="FFFFFF"/>
                </a:solidFill>
              </a:rPr>
              <a:pPr marL="25400"/>
              <a:t>‹#›</a:t>
            </a:fld>
            <a:endParaRPr lang="uk-UA" spc="-5" dirty="0">
              <a:solidFill>
                <a:srgbClr val="FFFFFF"/>
              </a:solidFill>
            </a:endParaRPr>
          </a:p>
        </p:txBody>
      </p:sp>
    </p:spTree>
    <p:extLst>
      <p:ext uri="{BB962C8B-B14F-4D97-AF65-F5344CB8AC3E}">
        <p14:creationId xmlns:p14="http://schemas.microsoft.com/office/powerpoint/2010/main" val="2048328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4_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latin typeface="Arial"/>
            </a:endParaRPr>
          </a:p>
        </p:txBody>
      </p:sp>
      <p:sp>
        <p:nvSpPr>
          <p:cNvPr id="4" name="Holder 4"/>
          <p:cNvSpPr>
            <a:spLocks noGrp="1"/>
          </p:cNvSpPr>
          <p:nvPr>
            <p:ph type="dt" sz="half" idx="6"/>
          </p:nvPr>
        </p:nvSpPr>
        <p:spPr>
          <a:xfrm>
            <a:off x="609779" y="6377940"/>
            <a:ext cx="2804160" cy="342900"/>
          </a:xfrm>
          <a:prstGeom prst="rect">
            <a:avLst/>
          </a:prstGeom>
        </p:spPr>
        <p:txBody>
          <a:bodyPr lIns="0" tIns="0" rIns="0" bIns="0"/>
          <a:lstStyle>
            <a:lvl1pPr algn="l">
              <a:defRPr>
                <a:solidFill>
                  <a:schemeClr val="tx1">
                    <a:tint val="75000"/>
                  </a:schemeClr>
                </a:solidFill>
              </a:defRPr>
            </a:lvl1pPr>
          </a:lstStyle>
          <a:p>
            <a:pPr defTabSz="915216"/>
            <a:fld id="{1D8BD707-D9CF-40AE-B4C6-C98DA3205C09}" type="datetimeFigureOut">
              <a:rPr lang="en-US" smtClean="0">
                <a:solidFill>
                  <a:prstClr val="black">
                    <a:tint val="75000"/>
                  </a:prstClr>
                </a:solidFill>
              </a:rPr>
              <a:pPr defTabSz="915216"/>
              <a:t>10/27/2017</a:t>
            </a:fld>
            <a:endParaRPr lang="en-US" dirty="0">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1050" b="1" i="0">
                <a:solidFill>
                  <a:srgbClr val="4E5252"/>
                </a:solidFill>
                <a:latin typeface="Arial"/>
                <a:cs typeface="Arial"/>
              </a:defRPr>
            </a:lvl1pPr>
          </a:lstStyle>
          <a:p>
            <a:pPr marL="25400"/>
            <a:fld id="{81D60167-4931-47E6-BA6A-407CBD079E47}" type="slidenum">
              <a:rPr lang="uk-UA" spc="-5" smtClean="0">
                <a:solidFill>
                  <a:srgbClr val="FFFFFF"/>
                </a:solidFill>
              </a:rPr>
              <a:pPr marL="25400"/>
              <a:t>‹#›</a:t>
            </a:fld>
            <a:endParaRPr lang="uk-UA" spc="-5" dirty="0">
              <a:solidFill>
                <a:srgbClr val="FFFFFF"/>
              </a:solidFill>
            </a:endParaRPr>
          </a:p>
        </p:txBody>
      </p:sp>
    </p:spTree>
    <p:extLst>
      <p:ext uri="{BB962C8B-B14F-4D97-AF65-F5344CB8AC3E}">
        <p14:creationId xmlns:p14="http://schemas.microsoft.com/office/powerpoint/2010/main" val="2341176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2.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3031" y="240330"/>
            <a:ext cx="11661637" cy="904795"/>
          </a:xfrm>
          <a:prstGeom prst="rect">
            <a:avLst/>
          </a:prstGeom>
        </p:spPr>
        <p:txBody>
          <a:bodyPr vert="horz" wrap="square" lIns="91521" tIns="45761" rIns="91521" bIns="45761" rtlCol="0" anchor="b">
            <a:noAutofit/>
          </a:bodyPr>
          <a:lstStyle/>
          <a:p>
            <a:r>
              <a:rPr lang="en-US" dirty="0"/>
              <a:t>Click to edit Master title style</a:t>
            </a:r>
          </a:p>
        </p:txBody>
      </p:sp>
      <p:sp>
        <p:nvSpPr>
          <p:cNvPr id="3" name="Text Placeholder 2"/>
          <p:cNvSpPr>
            <a:spLocks noGrp="1"/>
          </p:cNvSpPr>
          <p:nvPr>
            <p:ph type="body" idx="1"/>
          </p:nvPr>
        </p:nvSpPr>
        <p:spPr>
          <a:xfrm>
            <a:off x="263031" y="1686768"/>
            <a:ext cx="11661637" cy="4480053"/>
          </a:xfrm>
          <a:prstGeom prst="rect">
            <a:avLst/>
          </a:prstGeom>
        </p:spPr>
        <p:txBody>
          <a:bodyPr vert="horz" wrap="square" lIns="91521" tIns="45761" rIns="91521" bIns="45761"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a:spLocks noGrp="1"/>
          </p:cNvSpPr>
          <p:nvPr>
            <p:ph type="ftr" sz="quarter" idx="3"/>
          </p:nvPr>
        </p:nvSpPr>
        <p:spPr>
          <a:xfrm>
            <a:off x="889409" y="6472734"/>
            <a:ext cx="6540464" cy="240489"/>
          </a:xfrm>
          <a:prstGeom prst="rect">
            <a:avLst/>
          </a:prstGeom>
        </p:spPr>
        <p:txBody>
          <a:bodyPr vert="horz" wrap="square" lIns="91521" tIns="45761" rIns="91521" bIns="45761" rtlCol="0" anchor="b">
            <a:noAutofit/>
          </a:bodyPr>
          <a:lstStyle>
            <a:lvl1pPr>
              <a:defRPr lang="en-US" sz="800" smtClean="0">
                <a:solidFill>
                  <a:schemeClr val="bg2"/>
                </a:solidFill>
              </a:defRPr>
            </a:lvl1pPr>
          </a:lstStyle>
          <a:p>
            <a:r>
              <a:rPr lang="en-US" dirty="0"/>
              <a:t>© 2017 NetApp, Inc. All rights reserved.  --- NETAPP CONFIDENTIAL ---</a:t>
            </a:r>
          </a:p>
        </p:txBody>
      </p:sp>
      <p:sp>
        <p:nvSpPr>
          <p:cNvPr id="13" name="Slide Number Placeholder 5"/>
          <p:cNvSpPr>
            <a:spLocks noGrp="1"/>
          </p:cNvSpPr>
          <p:nvPr>
            <p:ph type="sldNum" sz="quarter" idx="4"/>
          </p:nvPr>
        </p:nvSpPr>
        <p:spPr>
          <a:xfrm>
            <a:off x="294490" y="6462574"/>
            <a:ext cx="448654" cy="260809"/>
          </a:xfrm>
          <a:prstGeom prst="rect">
            <a:avLst/>
          </a:prstGeom>
        </p:spPr>
        <p:txBody>
          <a:bodyPr vert="horz" wrap="square" lIns="91521" tIns="45761" rIns="91521" bIns="45761" rtlCol="0" anchor="b">
            <a:noAutofit/>
          </a:bodyPr>
          <a:lstStyle>
            <a:lvl1pPr>
              <a:defRPr lang="en-US" sz="1050" b="1" smtClean="0">
                <a:solidFill>
                  <a:schemeClr val="bg2">
                    <a:lumMod val="50000"/>
                  </a:schemeClr>
                </a:solidFill>
              </a:defRPr>
            </a:lvl1pPr>
          </a:lstStyle>
          <a:p>
            <a:fld id="{B071A5F3-A4FF-4CEE-8215-C08835B585C1}" type="slidenum">
              <a:rPr lang="en-US" smtClean="0"/>
              <a:pPr/>
              <a:t>‹#›</a:t>
            </a:fld>
            <a:endParaRPr lang="en-US" dirty="0"/>
          </a:p>
        </p:txBody>
      </p:sp>
    </p:spTree>
    <p:extLst>
      <p:ext uri="{BB962C8B-B14F-4D97-AF65-F5344CB8AC3E}">
        <p14:creationId xmlns:p14="http://schemas.microsoft.com/office/powerpoint/2010/main" val="623667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5216" rtl="0" eaLnBrk="1" latinLnBrk="0" hangingPunct="1">
        <a:lnSpc>
          <a:spcPct val="80000"/>
        </a:lnSpc>
        <a:spcBef>
          <a:spcPct val="0"/>
        </a:spcBef>
        <a:buNone/>
        <a:defRPr sz="3000" b="0" kern="1200" baseline="0">
          <a:solidFill>
            <a:schemeClr val="tx1"/>
          </a:solidFill>
          <a:latin typeface="+mj-lt"/>
          <a:ea typeface="+mj-ea"/>
          <a:cs typeface="+mj-cs"/>
        </a:defRPr>
      </a:lvl1pPr>
    </p:titleStyle>
    <p:bodyStyle>
      <a:lvl1pPr marL="235159" indent="-235159" algn="l" defTabSz="915216" rtl="0" eaLnBrk="1" latinLnBrk="0" hangingPunct="1">
        <a:lnSpc>
          <a:spcPct val="95000"/>
        </a:lnSpc>
        <a:spcBef>
          <a:spcPts val="1201"/>
        </a:spcBef>
        <a:spcAft>
          <a:spcPts val="400"/>
        </a:spcAft>
        <a:buClr>
          <a:schemeClr val="accent1"/>
        </a:buClr>
        <a:buFont typeface="Wingdings" panose="05000000000000000000" pitchFamily="2" charset="2"/>
        <a:buChar char="§"/>
        <a:defRPr sz="2200" kern="1200">
          <a:solidFill>
            <a:schemeClr val="tx1"/>
          </a:solidFill>
          <a:latin typeface="+mn-lt"/>
          <a:ea typeface="+mn-ea"/>
          <a:cs typeface="+mn-cs"/>
        </a:defRPr>
      </a:lvl1pPr>
      <a:lvl2pPr marL="457608" indent="-228804" algn="l" defTabSz="915216" rtl="0" eaLnBrk="1" latinLnBrk="0" hangingPunct="1">
        <a:lnSpc>
          <a:spcPct val="90000"/>
        </a:lnSpc>
        <a:spcBef>
          <a:spcPts val="200"/>
        </a:spcBef>
        <a:spcAft>
          <a:spcPts val="400"/>
        </a:spcAft>
        <a:buClr>
          <a:schemeClr val="tx1">
            <a:lumMod val="65000"/>
            <a:lumOff val="35000"/>
          </a:schemeClr>
        </a:buClr>
        <a:buFont typeface="Wingdings" panose="05000000000000000000" pitchFamily="2" charset="2"/>
        <a:buChar char="§"/>
        <a:defRPr sz="1800" kern="1200">
          <a:solidFill>
            <a:schemeClr val="tx1"/>
          </a:solidFill>
          <a:latin typeface="+mn-lt"/>
          <a:ea typeface="+mn-ea"/>
          <a:cs typeface="+mn-cs"/>
        </a:defRPr>
      </a:lvl2pPr>
      <a:lvl3pPr marL="686412" indent="-228804" algn="l" defTabSz="915216" rtl="0" eaLnBrk="1" latinLnBrk="0" hangingPunct="1">
        <a:lnSpc>
          <a:spcPct val="85000"/>
        </a:lnSpc>
        <a:spcBef>
          <a:spcPts val="200"/>
        </a:spcBef>
        <a:spcAft>
          <a:spcPts val="400"/>
        </a:spcAft>
        <a:buClr>
          <a:schemeClr val="tx1">
            <a:lumMod val="65000"/>
            <a:lumOff val="35000"/>
          </a:schemeClr>
        </a:buClr>
        <a:buFont typeface="Wingdings" panose="05000000000000000000" pitchFamily="2" charset="2"/>
        <a:buChar char="§"/>
        <a:defRPr sz="1600" kern="1200">
          <a:solidFill>
            <a:schemeClr val="tx1"/>
          </a:solidFill>
          <a:latin typeface="+mn-lt"/>
          <a:ea typeface="+mn-ea"/>
          <a:cs typeface="+mn-cs"/>
        </a:defRPr>
      </a:lvl3pPr>
      <a:lvl4pPr marL="915216" indent="-228804" algn="l" defTabSz="915216" rtl="0" eaLnBrk="1" latinLnBrk="0" hangingPunct="1">
        <a:lnSpc>
          <a:spcPct val="85000"/>
        </a:lnSpc>
        <a:spcBef>
          <a:spcPts val="200"/>
        </a:spcBef>
        <a:spcAft>
          <a:spcPts val="400"/>
        </a:spcAft>
        <a:buClr>
          <a:schemeClr val="tx1">
            <a:lumMod val="65000"/>
            <a:lumOff val="35000"/>
          </a:schemeClr>
        </a:buClr>
        <a:buFont typeface="Wingdings" panose="05000000000000000000" pitchFamily="2" charset="2"/>
        <a:buChar char="§"/>
        <a:defRPr sz="1400" kern="1200">
          <a:solidFill>
            <a:schemeClr val="tx1"/>
          </a:solidFill>
          <a:latin typeface="+mn-lt"/>
          <a:ea typeface="+mn-ea"/>
          <a:cs typeface="+mn-cs"/>
        </a:defRPr>
      </a:lvl4pPr>
      <a:lvl5pPr marL="1086818" marR="0" indent="-171603" algn="l" defTabSz="915216" rtl="0" eaLnBrk="1" fontAlgn="auto" latinLnBrk="0" hangingPunct="1">
        <a:lnSpc>
          <a:spcPct val="85000"/>
        </a:lnSpc>
        <a:spcBef>
          <a:spcPts val="200"/>
        </a:spcBef>
        <a:spcAft>
          <a:spcPts val="400"/>
        </a:spcAft>
        <a:buClr>
          <a:schemeClr val="tx1">
            <a:lumMod val="65000"/>
            <a:lumOff val="35000"/>
          </a:schemeClr>
        </a:buClr>
        <a:buSzTx/>
        <a:buFont typeface="Wingdings" panose="05000000000000000000" pitchFamily="2" charset="2"/>
        <a:buChar char="§"/>
        <a:tabLst/>
        <a:defRPr lang="en-US" sz="1200" kern="1200" dirty="0">
          <a:solidFill>
            <a:schemeClr val="tx1"/>
          </a:solidFill>
          <a:latin typeface="+mn-lt"/>
          <a:ea typeface="+mn-ea"/>
          <a:cs typeface="+mn-cs"/>
        </a:defRPr>
      </a:lvl5pPr>
      <a:lvl6pPr marL="1144018" indent="-228804" algn="l" defTabSz="91521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1144018" indent="-228804" algn="l" defTabSz="91521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1144018" indent="-228804" algn="l" defTabSz="91521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1144018" indent="-228804" algn="l" defTabSz="91521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5216" rtl="0" eaLnBrk="1" latinLnBrk="0" hangingPunct="1">
        <a:defRPr sz="1900" kern="1200">
          <a:solidFill>
            <a:schemeClr val="tx1"/>
          </a:solidFill>
          <a:latin typeface="+mn-lt"/>
          <a:ea typeface="+mn-ea"/>
          <a:cs typeface="+mn-cs"/>
        </a:defRPr>
      </a:lvl1pPr>
      <a:lvl2pPr marL="457608" algn="l" defTabSz="915216" rtl="0" eaLnBrk="1" latinLnBrk="0" hangingPunct="1">
        <a:defRPr sz="1900" kern="1200">
          <a:solidFill>
            <a:schemeClr val="tx1"/>
          </a:solidFill>
          <a:latin typeface="+mn-lt"/>
          <a:ea typeface="+mn-ea"/>
          <a:cs typeface="+mn-cs"/>
        </a:defRPr>
      </a:lvl2pPr>
      <a:lvl3pPr marL="915216" algn="l" defTabSz="915216" rtl="0" eaLnBrk="1" latinLnBrk="0" hangingPunct="1">
        <a:defRPr sz="1900" kern="1200">
          <a:solidFill>
            <a:schemeClr val="tx1"/>
          </a:solidFill>
          <a:latin typeface="+mn-lt"/>
          <a:ea typeface="+mn-ea"/>
          <a:cs typeface="+mn-cs"/>
        </a:defRPr>
      </a:lvl3pPr>
      <a:lvl4pPr marL="1372822" algn="l" defTabSz="915216" rtl="0" eaLnBrk="1" latinLnBrk="0" hangingPunct="1">
        <a:defRPr sz="1900" kern="1200">
          <a:solidFill>
            <a:schemeClr val="tx1"/>
          </a:solidFill>
          <a:latin typeface="+mn-lt"/>
          <a:ea typeface="+mn-ea"/>
          <a:cs typeface="+mn-cs"/>
        </a:defRPr>
      </a:lvl4pPr>
      <a:lvl5pPr marL="1830430" algn="l" defTabSz="915216" rtl="0" eaLnBrk="1" latinLnBrk="0" hangingPunct="1">
        <a:defRPr sz="1900" kern="1200">
          <a:solidFill>
            <a:schemeClr val="tx1"/>
          </a:solidFill>
          <a:latin typeface="+mn-lt"/>
          <a:ea typeface="+mn-ea"/>
          <a:cs typeface="+mn-cs"/>
        </a:defRPr>
      </a:lvl5pPr>
      <a:lvl6pPr marL="2288038" algn="l" defTabSz="915216" rtl="0" eaLnBrk="1" latinLnBrk="0" hangingPunct="1">
        <a:defRPr sz="1900" kern="1200">
          <a:solidFill>
            <a:schemeClr val="tx1"/>
          </a:solidFill>
          <a:latin typeface="+mn-lt"/>
          <a:ea typeface="+mn-ea"/>
          <a:cs typeface="+mn-cs"/>
        </a:defRPr>
      </a:lvl6pPr>
      <a:lvl7pPr marL="2745646" algn="l" defTabSz="915216" rtl="0" eaLnBrk="1" latinLnBrk="0" hangingPunct="1">
        <a:defRPr sz="1900" kern="1200">
          <a:solidFill>
            <a:schemeClr val="tx1"/>
          </a:solidFill>
          <a:latin typeface="+mn-lt"/>
          <a:ea typeface="+mn-ea"/>
          <a:cs typeface="+mn-cs"/>
        </a:defRPr>
      </a:lvl7pPr>
      <a:lvl8pPr marL="3203253" algn="l" defTabSz="915216" rtl="0" eaLnBrk="1" latinLnBrk="0" hangingPunct="1">
        <a:defRPr sz="1900" kern="1200">
          <a:solidFill>
            <a:schemeClr val="tx1"/>
          </a:solidFill>
          <a:latin typeface="+mn-lt"/>
          <a:ea typeface="+mn-ea"/>
          <a:cs typeface="+mn-cs"/>
        </a:defRPr>
      </a:lvl8pPr>
      <a:lvl9pPr marL="3660861" algn="l" defTabSz="915216"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1F0D37-461D-413E-9E11-6CED358E91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91342EEE-24A4-4358-A8C8-380575E008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1A51657-15EE-4497-9622-734BA4C730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798515-3E0A-4DE2-85F1-B98C233951ED}" type="datetimeFigureOut">
              <a:rPr lang="en-ZA" smtClean="0"/>
              <a:t>2017/10/27</a:t>
            </a:fld>
            <a:endParaRPr lang="en-ZA"/>
          </a:p>
        </p:txBody>
      </p:sp>
      <p:sp>
        <p:nvSpPr>
          <p:cNvPr id="5" name="Footer Placeholder 4">
            <a:extLst>
              <a:ext uri="{FF2B5EF4-FFF2-40B4-BE49-F238E27FC236}">
                <a16:creationId xmlns:a16="http://schemas.microsoft.com/office/drawing/2014/main" id="{F9E5C228-6AA2-46C1-AE94-E006FE925C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13BB6C56-B4C7-4BE6-8C5E-5AC432B50B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9BDD93-EA2C-4C08-811D-419CCF579363}" type="slidenum">
              <a:rPr lang="en-ZA" smtClean="0"/>
              <a:t>‹#›</a:t>
            </a:fld>
            <a:endParaRPr lang="en-ZA"/>
          </a:p>
        </p:txBody>
      </p:sp>
    </p:spTree>
    <p:extLst>
      <p:ext uri="{BB962C8B-B14F-4D97-AF65-F5344CB8AC3E}">
        <p14:creationId xmlns:p14="http://schemas.microsoft.com/office/powerpoint/2010/main" val="401771256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38C0B-78D5-4D4F-BABB-E20FF6FCF49F}"/>
              </a:ext>
            </a:extLst>
          </p:cNvPr>
          <p:cNvSpPr>
            <a:spLocks noGrp="1"/>
          </p:cNvSpPr>
          <p:nvPr>
            <p:ph type="title"/>
          </p:nvPr>
        </p:nvSpPr>
        <p:spPr>
          <a:xfrm>
            <a:off x="518817" y="240330"/>
            <a:ext cx="11405851" cy="904795"/>
          </a:xfrm>
        </p:spPr>
        <p:txBody>
          <a:bodyPr/>
          <a:lstStyle/>
          <a:p>
            <a:r>
              <a:rPr lang="en-ZA" b="0" dirty="0">
                <a:solidFill>
                  <a:schemeClr val="tx1"/>
                </a:solidFill>
              </a:rPr>
              <a:t>AGENDA</a:t>
            </a:r>
            <a:r>
              <a:rPr lang="en-ZA" b="0">
                <a:solidFill>
                  <a:schemeClr val="tx1"/>
                </a:solidFill>
              </a:rPr>
              <a:t>: </a:t>
            </a:r>
            <a:r>
              <a:rPr lang="en-ZA">
                <a:solidFill>
                  <a:srgbClr val="0070C0"/>
                </a:solidFill>
              </a:rPr>
              <a:t>15:00 – 16:00</a:t>
            </a:r>
            <a:endParaRPr lang="en-ZA" b="0" dirty="0">
              <a:solidFill>
                <a:schemeClr val="tx1"/>
              </a:solidFill>
            </a:endParaRPr>
          </a:p>
        </p:txBody>
      </p:sp>
      <p:sp>
        <p:nvSpPr>
          <p:cNvPr id="3" name="Text Placeholder 2">
            <a:extLst>
              <a:ext uri="{FF2B5EF4-FFF2-40B4-BE49-F238E27FC236}">
                <a16:creationId xmlns:a16="http://schemas.microsoft.com/office/drawing/2014/main" id="{4EB701E0-1C5D-4C1E-AF28-E893C771451C}"/>
              </a:ext>
            </a:extLst>
          </p:cNvPr>
          <p:cNvSpPr>
            <a:spLocks noGrp="1"/>
          </p:cNvSpPr>
          <p:nvPr>
            <p:ph type="body" idx="1"/>
          </p:nvPr>
        </p:nvSpPr>
        <p:spPr>
          <a:xfrm>
            <a:off x="518817" y="1485900"/>
            <a:ext cx="11405851" cy="4680921"/>
          </a:xfrm>
        </p:spPr>
        <p:txBody>
          <a:bodyPr/>
          <a:lstStyle/>
          <a:p>
            <a:pPr>
              <a:lnSpc>
                <a:spcPct val="150000"/>
              </a:lnSpc>
              <a:spcBef>
                <a:spcPts val="600"/>
              </a:spcBef>
              <a:spcAft>
                <a:spcPts val="600"/>
              </a:spcAft>
            </a:pPr>
            <a:r>
              <a:rPr lang="en-ZA" sz="2000" dirty="0">
                <a:solidFill>
                  <a:srgbClr val="0070C0"/>
                </a:solidFill>
              </a:rPr>
              <a:t>NetApp Data Fabric Framework Opening Video (2 min) (Mark Bregman. NetApp CTO)</a:t>
            </a:r>
          </a:p>
          <a:p>
            <a:pPr>
              <a:lnSpc>
                <a:spcPct val="150000"/>
              </a:lnSpc>
              <a:spcBef>
                <a:spcPts val="600"/>
              </a:spcBef>
              <a:spcAft>
                <a:spcPts val="600"/>
              </a:spcAft>
            </a:pPr>
            <a:r>
              <a:rPr lang="en-ZA" sz="2000" dirty="0"/>
              <a:t>NetApp team Introduction: Morne Bekker. NetApp SA &amp; SADC Country Manager (5 min)</a:t>
            </a:r>
          </a:p>
          <a:p>
            <a:pPr>
              <a:lnSpc>
                <a:spcPct val="150000"/>
              </a:lnSpc>
              <a:spcBef>
                <a:spcPts val="600"/>
              </a:spcBef>
              <a:spcAft>
                <a:spcPts val="600"/>
              </a:spcAft>
            </a:pPr>
            <a:r>
              <a:rPr lang="en-ZA" sz="2000" dirty="0"/>
              <a:t>NetApp brief update: Gos Hein Van Der Wouw. VP &amp; GM for Northern EMEA &amp; MEEEART (10 min)</a:t>
            </a:r>
          </a:p>
          <a:p>
            <a:pPr>
              <a:lnSpc>
                <a:spcPct val="150000"/>
              </a:lnSpc>
              <a:spcBef>
                <a:spcPts val="600"/>
              </a:spcBef>
              <a:spcAft>
                <a:spcPts val="600"/>
              </a:spcAft>
            </a:pPr>
            <a:r>
              <a:rPr lang="en-ZA" sz="2000" dirty="0">
                <a:solidFill>
                  <a:srgbClr val="0070C0"/>
                </a:solidFill>
              </a:rPr>
              <a:t>International case study on Data Fabric Adoption - Tiscali Service Provider (3 min)</a:t>
            </a:r>
          </a:p>
          <a:p>
            <a:pPr>
              <a:lnSpc>
                <a:spcPct val="150000"/>
              </a:lnSpc>
              <a:spcBef>
                <a:spcPts val="600"/>
              </a:spcBef>
              <a:spcAft>
                <a:spcPts val="600"/>
              </a:spcAft>
            </a:pPr>
            <a:r>
              <a:rPr lang="en-ZA" sz="2000" dirty="0"/>
              <a:t>Interactive session on NetApp Data Fabric Framework (20 min) with NetApp Team</a:t>
            </a:r>
          </a:p>
          <a:p>
            <a:pPr>
              <a:lnSpc>
                <a:spcPct val="150000"/>
              </a:lnSpc>
              <a:spcBef>
                <a:spcPts val="600"/>
              </a:spcBef>
              <a:spcAft>
                <a:spcPts val="600"/>
              </a:spcAft>
            </a:pPr>
            <a:r>
              <a:rPr lang="en-ZA" sz="2000" dirty="0">
                <a:solidFill>
                  <a:srgbClr val="C00000"/>
                </a:solidFill>
              </a:rPr>
              <a:t>Local case study on NetApp Data Fabric Adoption: Ian Cook – </a:t>
            </a:r>
            <a:r>
              <a:rPr lang="en-ZA" sz="1800" dirty="0">
                <a:solidFill>
                  <a:srgbClr val="C00000"/>
                </a:solidFill>
              </a:rPr>
              <a:t>RSAWEB Commercial Director (15 min)</a:t>
            </a:r>
          </a:p>
          <a:p>
            <a:pPr>
              <a:lnSpc>
                <a:spcPct val="150000"/>
              </a:lnSpc>
              <a:spcBef>
                <a:spcPts val="600"/>
              </a:spcBef>
              <a:spcAft>
                <a:spcPts val="600"/>
              </a:spcAft>
            </a:pPr>
            <a:r>
              <a:rPr lang="en-ZA" sz="2000" dirty="0"/>
              <a:t>Summary &amp; closing (5 min) Data Visionaries drives better outcomes (Data </a:t>
            </a:r>
            <a:r>
              <a:rPr lang="en-ZA" sz="2000"/>
              <a:t>Fabric George CEO</a:t>
            </a:r>
            <a:r>
              <a:rPr lang="en-ZA" sz="2000" dirty="0"/>
              <a:t>)</a:t>
            </a:r>
          </a:p>
          <a:p>
            <a:endParaRPr lang="en-ZA" dirty="0"/>
          </a:p>
        </p:txBody>
      </p:sp>
      <p:sp>
        <p:nvSpPr>
          <p:cNvPr id="5" name="Slide Number Placeholder 4">
            <a:extLst>
              <a:ext uri="{FF2B5EF4-FFF2-40B4-BE49-F238E27FC236}">
                <a16:creationId xmlns:a16="http://schemas.microsoft.com/office/drawing/2014/main" id="{67CAB46E-9066-41BE-82D6-C3BAD64C6C97}"/>
              </a:ext>
            </a:extLst>
          </p:cNvPr>
          <p:cNvSpPr>
            <a:spLocks noGrp="1"/>
          </p:cNvSpPr>
          <p:nvPr>
            <p:ph type="sldNum" sz="quarter" idx="7"/>
          </p:nvPr>
        </p:nvSpPr>
        <p:spPr/>
        <p:txBody>
          <a:bodyPr/>
          <a:lstStyle/>
          <a:p>
            <a:pPr marL="25400"/>
            <a:fld id="{81D60167-4931-47E6-BA6A-407CBD079E47}" type="slidenum">
              <a:rPr lang="uk-UA" spc="-5" smtClean="0">
                <a:solidFill>
                  <a:srgbClr val="FFFFFF"/>
                </a:solidFill>
              </a:rPr>
              <a:pPr marL="25400"/>
              <a:t>1</a:t>
            </a:fld>
            <a:endParaRPr lang="uk-UA" spc="-5" dirty="0">
              <a:solidFill>
                <a:srgbClr val="FFFFFF"/>
              </a:solidFill>
            </a:endParaRPr>
          </a:p>
        </p:txBody>
      </p:sp>
      <p:pic>
        <p:nvPicPr>
          <p:cNvPr id="7" name="Picture 6">
            <a:extLst>
              <a:ext uri="{FF2B5EF4-FFF2-40B4-BE49-F238E27FC236}">
                <a16:creationId xmlns:a16="http://schemas.microsoft.com/office/drawing/2014/main" id="{174C6901-5EC8-4BCE-B726-9C82593686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2761" y="6505689"/>
            <a:ext cx="1044172" cy="190484"/>
          </a:xfrm>
          <a:prstGeom prst="rect">
            <a:avLst/>
          </a:prstGeom>
        </p:spPr>
      </p:pic>
      <p:sp>
        <p:nvSpPr>
          <p:cNvPr id="8" name="Footer Placeholder 1">
            <a:extLst>
              <a:ext uri="{FF2B5EF4-FFF2-40B4-BE49-F238E27FC236}">
                <a16:creationId xmlns:a16="http://schemas.microsoft.com/office/drawing/2014/main" id="{D9786B62-1CD5-4524-84EB-E4400CD194DB}"/>
              </a:ext>
            </a:extLst>
          </p:cNvPr>
          <p:cNvSpPr>
            <a:spLocks noGrp="1"/>
          </p:cNvSpPr>
          <p:nvPr>
            <p:ph type="ftr" sz="quarter" idx="5"/>
          </p:nvPr>
        </p:nvSpPr>
        <p:spPr>
          <a:xfrm>
            <a:off x="743144" y="6462574"/>
            <a:ext cx="4990184" cy="240489"/>
          </a:xfrm>
        </p:spPr>
        <p:txBody>
          <a:bodyPr/>
          <a:lstStyle/>
          <a:p>
            <a:pPr algn="l" defTabSz="915216"/>
            <a:r>
              <a:rPr lang="en-US" dirty="0">
                <a:solidFill>
                  <a:prstClr val="black">
                    <a:tint val="75000"/>
                  </a:prstClr>
                </a:solidFill>
                <a:latin typeface="Arial"/>
              </a:rPr>
              <a:t>© 2017 NetApp, Inc. All rights reserved.  --- NETAPP CONFIDENTIAL ---</a:t>
            </a:r>
          </a:p>
        </p:txBody>
      </p:sp>
    </p:spTree>
    <p:extLst>
      <p:ext uri="{BB962C8B-B14F-4D97-AF65-F5344CB8AC3E}">
        <p14:creationId xmlns:p14="http://schemas.microsoft.com/office/powerpoint/2010/main" val="112063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47D9B-EF44-4FA9-8D8A-9265FD86EF34}"/>
              </a:ext>
            </a:extLst>
          </p:cNvPr>
          <p:cNvSpPr>
            <a:spLocks noGrp="1"/>
          </p:cNvSpPr>
          <p:nvPr>
            <p:ph type="title"/>
          </p:nvPr>
        </p:nvSpPr>
        <p:spPr/>
        <p:txBody>
          <a:bodyPr/>
          <a:lstStyle/>
          <a:p>
            <a:r>
              <a:rPr lang="en-ZA" dirty="0"/>
              <a:t>Session 6:</a:t>
            </a:r>
          </a:p>
        </p:txBody>
      </p:sp>
      <p:sp>
        <p:nvSpPr>
          <p:cNvPr id="3" name="Content Placeholder 2">
            <a:extLst>
              <a:ext uri="{FF2B5EF4-FFF2-40B4-BE49-F238E27FC236}">
                <a16:creationId xmlns:a16="http://schemas.microsoft.com/office/drawing/2014/main" id="{E7585824-1587-4298-879E-FA24D5F4E99D}"/>
              </a:ext>
            </a:extLst>
          </p:cNvPr>
          <p:cNvSpPr>
            <a:spLocks noGrp="1"/>
          </p:cNvSpPr>
          <p:nvPr>
            <p:ph idx="1"/>
          </p:nvPr>
        </p:nvSpPr>
        <p:spPr/>
        <p:txBody>
          <a:bodyPr>
            <a:normAutofit/>
          </a:bodyPr>
          <a:lstStyle/>
          <a:p>
            <a:r>
              <a:rPr lang="en-ZA" dirty="0"/>
              <a:t>Time: </a:t>
            </a:r>
            <a:r>
              <a:rPr lang="en-ZA" dirty="0">
                <a:solidFill>
                  <a:srgbClr val="0070C0"/>
                </a:solidFill>
              </a:rPr>
              <a:t>15:00 – 16:00</a:t>
            </a:r>
          </a:p>
          <a:p>
            <a:r>
              <a:rPr lang="en-ZA" dirty="0"/>
              <a:t>Session Leader: </a:t>
            </a:r>
            <a:r>
              <a:rPr lang="en-ZA" dirty="0">
                <a:solidFill>
                  <a:srgbClr val="0070C0"/>
                </a:solidFill>
              </a:rPr>
              <a:t>NetApp</a:t>
            </a:r>
          </a:p>
          <a:p>
            <a:r>
              <a:rPr lang="en-ZA" dirty="0"/>
              <a:t>Session Title: </a:t>
            </a:r>
            <a:r>
              <a:rPr lang="en-ZA" dirty="0">
                <a:solidFill>
                  <a:srgbClr val="0070C0"/>
                </a:solidFill>
              </a:rPr>
              <a:t>Changing the World with Data</a:t>
            </a:r>
            <a:r>
              <a:rPr lang="en-ZA" dirty="0"/>
              <a:t>.</a:t>
            </a:r>
          </a:p>
          <a:p>
            <a:r>
              <a:rPr lang="en-ZA" dirty="0"/>
              <a:t>Description:</a:t>
            </a:r>
          </a:p>
          <a:p>
            <a:pPr algn="just"/>
            <a:r>
              <a:rPr lang="en-ZA" sz="2200" dirty="0">
                <a:solidFill>
                  <a:srgbClr val="0070C0"/>
                </a:solidFill>
              </a:rPr>
              <a:t>In a world where technology is changing our everyday lives, digital transformation tops the strategic agenda in most organizations. To successfully transform, data is becoming the lifeblood of an organization, seamlessly flowing through it in order to enable new customer touchpoints through technology, create innovative business opportunities and optimize operations. NetApp is delivering a Data Fabric built for a data-centric world to unleash the power of data. </a:t>
            </a:r>
            <a:r>
              <a:rPr lang="en-ZA" sz="2200" dirty="0">
                <a:solidFill>
                  <a:srgbClr val="FF0000"/>
                </a:solidFill>
              </a:rPr>
              <a:t>NetApp will be showing a customer a case study that is “changing the world with data” using the Data Fabric vision for Hybrid Cloud.</a:t>
            </a:r>
          </a:p>
          <a:p>
            <a:pPr algn="just"/>
            <a:endParaRPr lang="en-ZA" sz="1700" dirty="0">
              <a:solidFill>
                <a:srgbClr val="0070C0"/>
              </a:solidFill>
            </a:endParaRPr>
          </a:p>
        </p:txBody>
      </p:sp>
      <p:pic>
        <p:nvPicPr>
          <p:cNvPr id="5" name="Picture 4">
            <a:extLst>
              <a:ext uri="{FF2B5EF4-FFF2-40B4-BE49-F238E27FC236}">
                <a16:creationId xmlns:a16="http://schemas.microsoft.com/office/drawing/2014/main" id="{B727976C-BA2E-4672-9AA7-89BE8FD58D51}"/>
              </a:ext>
            </a:extLst>
          </p:cNvPr>
          <p:cNvPicPr>
            <a:picLocks noChangeAspect="1"/>
          </p:cNvPicPr>
          <p:nvPr/>
        </p:nvPicPr>
        <p:blipFill>
          <a:blip r:embed="rId2"/>
          <a:stretch>
            <a:fillRect/>
          </a:stretch>
        </p:blipFill>
        <p:spPr>
          <a:xfrm>
            <a:off x="6804774" y="550234"/>
            <a:ext cx="4167579" cy="830892"/>
          </a:xfrm>
          <a:prstGeom prst="rect">
            <a:avLst/>
          </a:prstGeom>
        </p:spPr>
      </p:pic>
      <p:sp>
        <p:nvSpPr>
          <p:cNvPr id="6" name="Footer Placeholder 1">
            <a:extLst>
              <a:ext uri="{FF2B5EF4-FFF2-40B4-BE49-F238E27FC236}">
                <a16:creationId xmlns:a16="http://schemas.microsoft.com/office/drawing/2014/main" id="{2B1B0071-DC86-47FC-AD88-C00896058231}"/>
              </a:ext>
            </a:extLst>
          </p:cNvPr>
          <p:cNvSpPr txBox="1">
            <a:spLocks/>
          </p:cNvSpPr>
          <p:nvPr/>
        </p:nvSpPr>
        <p:spPr>
          <a:xfrm>
            <a:off x="743144" y="6462574"/>
            <a:ext cx="4990184" cy="24048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5216"/>
            <a:r>
              <a:rPr lang="en-US" sz="900" dirty="0">
                <a:solidFill>
                  <a:prstClr val="black">
                    <a:tint val="75000"/>
                  </a:prstClr>
                </a:solidFill>
                <a:latin typeface="Arial"/>
              </a:rPr>
              <a:t>© 2017 NetApp, Inc. All rights reserved.  --- NETAPP CONFIDENTIAL ---</a:t>
            </a:r>
          </a:p>
        </p:txBody>
      </p:sp>
      <p:pic>
        <p:nvPicPr>
          <p:cNvPr id="7" name="Picture 6">
            <a:extLst>
              <a:ext uri="{FF2B5EF4-FFF2-40B4-BE49-F238E27FC236}">
                <a16:creationId xmlns:a16="http://schemas.microsoft.com/office/drawing/2014/main" id="{2233B839-814C-48B7-9868-68027C048C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2961" y="6462574"/>
            <a:ext cx="1044172" cy="190484"/>
          </a:xfrm>
          <a:prstGeom prst="rect">
            <a:avLst/>
          </a:prstGeom>
        </p:spPr>
      </p:pic>
    </p:spTree>
    <p:extLst>
      <p:ext uri="{BB962C8B-B14F-4D97-AF65-F5344CB8AC3E}">
        <p14:creationId xmlns:p14="http://schemas.microsoft.com/office/powerpoint/2010/main" val="797160990"/>
      </p:ext>
    </p:extLst>
  </p:cSld>
  <p:clrMapOvr>
    <a:masterClrMapping/>
  </p:clrMapOvr>
</p:sld>
</file>

<file path=ppt/theme/theme1.xml><?xml version="1.0" encoding="utf-8"?>
<a:theme xmlns:a="http://schemas.openxmlformats.org/drawingml/2006/main" name="Light">
  <a:themeElements>
    <a:clrScheme name="NetApp">
      <a:dk1>
        <a:sysClr val="windowText" lastClr="000000"/>
      </a:dk1>
      <a:lt1>
        <a:sysClr val="window" lastClr="FFFFFF"/>
      </a:lt1>
      <a:dk2>
        <a:srgbClr val="8DC63F"/>
      </a:dk2>
      <a:lt2>
        <a:srgbClr val="9EA2A2"/>
      </a:lt2>
      <a:accent1>
        <a:srgbClr val="0067C5"/>
      </a:accent1>
      <a:accent2>
        <a:srgbClr val="00B0F0"/>
      </a:accent2>
      <a:accent3>
        <a:srgbClr val="F3D400"/>
      </a:accent3>
      <a:accent4>
        <a:srgbClr val="FF9E00"/>
      </a:accent4>
      <a:accent5>
        <a:srgbClr val="C60047"/>
      </a:accent5>
      <a:accent6>
        <a:srgbClr val="7B00C6"/>
      </a:accent6>
      <a:hlink>
        <a:srgbClr val="0067C5"/>
      </a:hlink>
      <a:folHlink>
        <a:srgbClr val="9EA2A2"/>
      </a:folHlink>
    </a:clrScheme>
    <a:fontScheme name="NetApp_Template">
      <a:majorFont>
        <a:latin typeface="Arial"/>
        <a:ea typeface=""/>
        <a:cs typeface=""/>
      </a:majorFont>
      <a:minorFont>
        <a:latin typeface="Arial"/>
        <a:ea typeface=""/>
        <a:cs typeface=""/>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5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91440" tIns="45720" rIns="91440" bIns="45720" rtlCol="0" anchor="ctr">
        <a:noAutofit/>
      </a:bodyPr>
      <a:lstStyle>
        <a:defPPr marL="0" marR="0" indent="0" algn="l" defTabSz="914400" rtl="0" eaLnBrk="1" fontAlgn="auto" latinLnBrk="0" hangingPunct="1">
          <a:lnSpc>
            <a:spcPct val="95000"/>
          </a:lnSpc>
          <a:spcBef>
            <a:spcPts val="400"/>
          </a:spcBef>
          <a:spcAft>
            <a:spcPts val="200"/>
          </a:spcAft>
          <a:buClrTx/>
          <a:buSzTx/>
          <a:buFontTx/>
          <a:buNone/>
          <a:tabLst/>
          <a:defRPr kumimoji="0" sz="1800" b="0" i="0" u="none" strike="noStrike" kern="1200" cap="none" spc="0" normalizeH="0" baseline="0" noProof="0" dirty="0" err="1" smtClean="0">
            <a:ln>
              <a:noFill/>
            </a:ln>
            <a:solidFill>
              <a:sysClr val="windowText" lastClr="000000"/>
            </a:solidFill>
            <a:effectLst/>
            <a:uLnTx/>
            <a:uFillTx/>
            <a:latin typeface="+mn-lt"/>
          </a:defRPr>
        </a:defPPr>
      </a:lstStyle>
    </a:txDef>
  </a:objectDefaults>
  <a:extraClrSchemeLst/>
  <a:custClrLst>
    <a:custClr name="Custom Color 1">
      <a:srgbClr val="00C6A5"/>
    </a:custClr>
    <a:custClr name="Custom Color 2">
      <a:srgbClr val="ECECEC"/>
    </a:custClr>
    <a:custClr name="Custom Color 3">
      <a:srgbClr val="C8C9C7"/>
    </a:custClr>
    <a:custClr name="Custom Color 4">
      <a:srgbClr val="9EA2A2"/>
    </a:custClr>
    <a:custClr name="Custom Color 5">
      <a:srgbClr val="5B6770"/>
    </a:custClr>
    <a:custClr name="Custom Color 6">
      <a:srgbClr val="C8102E"/>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280</Words>
  <Application>Microsoft Office PowerPoint</Application>
  <PresentationFormat>Widescreen</PresentationFormat>
  <Paragraphs>17</Paragraphs>
  <Slides>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vt:i4>
      </vt:variant>
    </vt:vector>
  </HeadingPairs>
  <TitlesOfParts>
    <vt:vector size="8" baseType="lpstr">
      <vt:lpstr>Arial</vt:lpstr>
      <vt:lpstr>Calibri</vt:lpstr>
      <vt:lpstr>Calibri Light</vt:lpstr>
      <vt:lpstr>Wingdings</vt:lpstr>
      <vt:lpstr>Light</vt:lpstr>
      <vt:lpstr>Office Theme</vt:lpstr>
      <vt:lpstr>AGENDA: 15:00 – 16:00</vt:lpstr>
      <vt:lpstr>Session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is especially difficult given today’s IT realities</dc:title>
  <dc:creator>Maphopha, Patrick</dc:creator>
  <cp:lastModifiedBy>Leigh Thomas</cp:lastModifiedBy>
  <cp:revision>16</cp:revision>
  <cp:lastPrinted>2017-10-25T11:08:06Z</cp:lastPrinted>
  <dcterms:created xsi:type="dcterms:W3CDTF">2017-10-25T10:01:54Z</dcterms:created>
  <dcterms:modified xsi:type="dcterms:W3CDTF">2017-10-27T12:56:10Z</dcterms:modified>
</cp:coreProperties>
</file>