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4"/>
  </p:sldMasterIdLst>
  <p:notesMasterIdLst>
    <p:notesMasterId r:id="rId16"/>
  </p:notesMasterIdLst>
  <p:handoutMasterIdLst>
    <p:handoutMasterId r:id="rId17"/>
  </p:handoutMasterIdLst>
  <p:sldIdLst>
    <p:sldId id="286" r:id="rId5"/>
    <p:sldId id="293" r:id="rId6"/>
    <p:sldId id="315" r:id="rId7"/>
    <p:sldId id="310" r:id="rId8"/>
    <p:sldId id="317" r:id="rId9"/>
    <p:sldId id="319" r:id="rId10"/>
    <p:sldId id="320" r:id="rId11"/>
    <p:sldId id="318" r:id="rId12"/>
    <p:sldId id="311" r:id="rId13"/>
    <p:sldId id="301" r:id="rId14"/>
    <p:sldId id="350" r:id="rId15"/>
  </p:sldIdLst>
  <p:sldSz cx="12188825" cy="6858000"/>
  <p:notesSz cx="6858000" cy="9144000"/>
  <p:defaultTextStyle>
    <a:defPPr>
      <a:defRPr lang="en-US"/>
    </a:defPPr>
    <a:lvl1pPr marL="0" algn="l" defTabSz="915216" rtl="0" eaLnBrk="1" latinLnBrk="0" hangingPunct="1">
      <a:defRPr sz="1900" kern="1200">
        <a:solidFill>
          <a:schemeClr val="tx1"/>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08">
          <p15:clr>
            <a:srgbClr val="A4A3A4"/>
          </p15:clr>
        </p15:guide>
        <p15:guide id="2" orient="horz" pos="2126">
          <p15:clr>
            <a:srgbClr val="A4A3A4"/>
          </p15:clr>
        </p15:guide>
        <p15:guide id="3" orient="horz" pos="2258">
          <p15:clr>
            <a:srgbClr val="A4A3A4"/>
          </p15:clr>
        </p15:guide>
        <p15:guide id="4" pos="5587">
          <p15:clr>
            <a:srgbClr val="A4A3A4"/>
          </p15:clr>
        </p15:guide>
        <p15:guide id="5" pos="181">
          <p15:clr>
            <a:srgbClr val="A4A3A4"/>
          </p15:clr>
        </p15:guide>
        <p15:guide id="6" pos="241">
          <p15:clr>
            <a:srgbClr val="A4A3A4"/>
          </p15:clr>
        </p15:guide>
        <p15:guide id="7" pos="1424">
          <p15:clr>
            <a:srgbClr val="A4A3A4"/>
          </p15:clr>
        </p15:guide>
        <p15:guide id="8" orient="horz" pos="864">
          <p15:clr>
            <a:srgbClr val="A4A3A4"/>
          </p15:clr>
        </p15:guide>
        <p15:guide id="9" orient="horz" pos="4189">
          <p15:clr>
            <a:srgbClr val="A4A3A4"/>
          </p15:clr>
        </p15:guide>
        <p15:guide id="10" pos="2460">
          <p15:clr>
            <a:srgbClr val="A4A3A4"/>
          </p15:clr>
        </p15:guide>
        <p15:guide id="11" pos="274">
          <p15:clr>
            <a:srgbClr val="A4A3A4"/>
          </p15:clr>
        </p15:guide>
        <p15:guide id="12" pos="61">
          <p15:clr>
            <a:srgbClr val="A4A3A4"/>
          </p15:clr>
        </p15:guide>
        <p15:guide id="13" orient="horz" pos="2644">
          <p15:clr>
            <a:srgbClr val="A4A3A4"/>
          </p15:clr>
        </p15:guide>
        <p15:guide id="14" orient="horz" pos="1051">
          <p15:clr>
            <a:srgbClr val="A4A3A4"/>
          </p15:clr>
        </p15:guide>
        <p15:guide id="15" orient="horz" pos="881">
          <p15:clr>
            <a:srgbClr val="A4A3A4"/>
          </p15:clr>
        </p15:guide>
        <p15:guide id="16" orient="horz" pos="1489">
          <p15:clr>
            <a:srgbClr val="A4A3A4"/>
          </p15:clr>
        </p15:guide>
        <p15:guide id="17" orient="horz" pos="3155">
          <p15:clr>
            <a:srgbClr val="A4A3A4"/>
          </p15:clr>
        </p15:guide>
        <p15:guide id="18" orient="horz" pos="1107">
          <p15:clr>
            <a:srgbClr val="A4A3A4"/>
          </p15:clr>
        </p15:guide>
        <p15:guide id="19" pos="84">
          <p15:clr>
            <a:srgbClr val="A4A3A4"/>
          </p15:clr>
        </p15:guide>
        <p15:guide id="20" pos="465">
          <p15:clr>
            <a:srgbClr val="A4A3A4"/>
          </p15:clr>
        </p15:guide>
        <p15:guide id="21" pos="3854">
          <p15:clr>
            <a:srgbClr val="A4A3A4"/>
          </p15:clr>
        </p15:guide>
        <p15:guide id="22" pos="532">
          <p15:clr>
            <a:srgbClr val="A4A3A4"/>
          </p15:clr>
        </p15:guide>
        <p15:guide id="23" pos="7492">
          <p15:clr>
            <a:srgbClr val="A4A3A4"/>
          </p15:clr>
        </p15:guide>
        <p15:guide id="24" pos="3822">
          <p15:clr>
            <a:srgbClr val="A4A3A4"/>
          </p15:clr>
        </p15:guide>
        <p15:guide id="25" orient="horz" pos="3886">
          <p15:clr>
            <a:srgbClr val="A4A3A4"/>
          </p15:clr>
        </p15:guide>
        <p15:guide id="26" pos="184">
          <p15:clr>
            <a:srgbClr val="A4A3A4"/>
          </p15:clr>
        </p15:guide>
        <p15:guide id="27" pos="1052">
          <p15:clr>
            <a:srgbClr val="A4A3A4"/>
          </p15:clr>
        </p15:guide>
        <p15:guide id="28" pos="6637">
          <p15:clr>
            <a:srgbClr val="A4A3A4"/>
          </p15:clr>
        </p15:guide>
        <p15:guide id="29" pos="6219">
          <p15:clr>
            <a:srgbClr val="A4A3A4"/>
          </p15:clr>
        </p15:guide>
        <p15:guide id="30" orient="horz" pos="2160">
          <p15:clr>
            <a:srgbClr val="A4A3A4"/>
          </p15:clr>
        </p15:guide>
        <p15:guide id="31" orient="horz" pos="2603">
          <p15:clr>
            <a:srgbClr val="A4A3A4"/>
          </p15:clr>
        </p15:guide>
        <p15:guide id="32" orient="horz" pos="1621">
          <p15:clr>
            <a:srgbClr val="A4A3A4"/>
          </p15:clr>
        </p15:guide>
        <p15:guide id="33" orient="horz" pos="3048">
          <p15:clr>
            <a:srgbClr val="A4A3A4"/>
          </p15:clr>
        </p15:guide>
        <p15:guide id="34" orient="horz" pos="1091">
          <p15:clr>
            <a:srgbClr val="A4A3A4"/>
          </p15:clr>
        </p15:guide>
        <p15:guide id="35" orient="horz" pos="3927">
          <p15:clr>
            <a:srgbClr val="A4A3A4"/>
          </p15:clr>
        </p15:guide>
        <p15:guide id="36" pos="5134">
          <p15:clr>
            <a:srgbClr val="A4A3A4"/>
          </p15:clr>
        </p15:guide>
        <p15:guide id="37" pos="2542">
          <p15:clr>
            <a:srgbClr val="A4A3A4"/>
          </p15:clr>
        </p15:guide>
        <p15:guide id="38" pos="7442">
          <p15:clr>
            <a:srgbClr val="A4A3A4"/>
          </p15:clr>
        </p15:guide>
        <p15:guide id="39" pos="3839">
          <p15:clr>
            <a:srgbClr val="A4A3A4"/>
          </p15:clr>
        </p15:guide>
        <p15:guide id="40" pos="1249">
          <p15:clr>
            <a:srgbClr val="A4A3A4"/>
          </p15:clr>
        </p15:guide>
        <p15:guide id="41" pos="643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udith Maurier" initials="JEM" lastIdx="18" clrIdx="0"/>
  <p:cmAuthor id="7" name="CaraDonna, Joe" initials="CJ [7]" lastIdx="1" clrIdx="7">
    <p:extLst/>
  </p:cmAuthor>
  <p:cmAuthor id="1" name="CaraDonna, Joe" initials="CJ" lastIdx="2" clrIdx="1">
    <p:extLst/>
  </p:cmAuthor>
  <p:cmAuthor id="8" name="CaraDonna, Joe" initials="CJ [8]" lastIdx="1" clrIdx="8">
    <p:extLst/>
  </p:cmAuthor>
  <p:cmAuthor id="2" name="CaraDonna, Joe" initials="CJ [2]" lastIdx="1" clrIdx="2">
    <p:extLst/>
  </p:cmAuthor>
  <p:cmAuthor id="9" name="CaraDonna, Joe" initials="CJ [9]" lastIdx="1" clrIdx="9">
    <p:extLst/>
  </p:cmAuthor>
  <p:cmAuthor id="3" name="CaraDonna, Joe" initials="CJ [3]" lastIdx="1" clrIdx="3">
    <p:extLst/>
  </p:cmAuthor>
  <p:cmAuthor id="10" name="Tammy Rayburn" initials="TR" lastIdx="33" clrIdx="10"/>
  <p:cmAuthor id="4" name="CaraDonna, Joe" initials="CJ [4]" lastIdx="2" clrIdx="4">
    <p:extLst/>
  </p:cmAuthor>
  <p:cmAuthor id="11" name="Jordan Wittman" initials="JTW" lastIdx="1" clrIdx="11"/>
  <p:cmAuthor id="5" name="CaraDonna, Joe" initials="CJ [5]" lastIdx="1" clrIdx="5">
    <p:extLst/>
  </p:cmAuthor>
  <p:cmAuthor id="6" name="CaraDonna, Joe" initials="CJ [6]" lastIdx="1"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DB00"/>
    <a:srgbClr val="D45D00"/>
    <a:srgbClr val="9D2235"/>
    <a:srgbClr val="D9D9D6"/>
    <a:srgbClr val="C5E86C"/>
    <a:srgbClr val="007A33"/>
    <a:srgbClr val="00573F"/>
    <a:srgbClr val="8DC8E8"/>
    <a:srgbClr val="B1B3B3"/>
    <a:srgbClr val="0067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263" autoAdjust="0"/>
    <p:restoredTop sz="86053" autoAdjust="0"/>
  </p:normalViewPr>
  <p:slideViewPr>
    <p:cSldViewPr snapToGrid="0" snapToObjects="1">
      <p:cViewPr varScale="1">
        <p:scale>
          <a:sx n="87" d="100"/>
          <a:sy n="87" d="100"/>
        </p:scale>
        <p:origin x="732" y="96"/>
      </p:cViewPr>
      <p:guideLst>
        <p:guide orient="horz" pos="4208"/>
        <p:guide orient="horz" pos="2126"/>
        <p:guide orient="horz" pos="2258"/>
        <p:guide pos="5587"/>
        <p:guide pos="181"/>
        <p:guide pos="241"/>
        <p:guide pos="1424"/>
        <p:guide orient="horz" pos="864"/>
        <p:guide orient="horz" pos="4189"/>
        <p:guide pos="2460"/>
        <p:guide pos="274"/>
        <p:guide pos="61"/>
        <p:guide orient="horz" pos="2644"/>
        <p:guide orient="horz" pos="1051"/>
        <p:guide orient="horz" pos="881"/>
        <p:guide orient="horz" pos="1489"/>
        <p:guide orient="horz" pos="3155"/>
        <p:guide orient="horz" pos="1107"/>
        <p:guide pos="84"/>
        <p:guide pos="465"/>
        <p:guide pos="3854"/>
        <p:guide pos="532"/>
        <p:guide pos="7492"/>
        <p:guide pos="3822"/>
        <p:guide orient="horz" pos="3886"/>
        <p:guide pos="184"/>
        <p:guide pos="1052"/>
        <p:guide pos="6637"/>
        <p:guide pos="6219"/>
        <p:guide orient="horz" pos="2160"/>
        <p:guide orient="horz" pos="2603"/>
        <p:guide orient="horz" pos="1621"/>
        <p:guide orient="horz" pos="3048"/>
        <p:guide orient="horz" pos="1091"/>
        <p:guide orient="horz" pos="3927"/>
        <p:guide pos="5134"/>
        <p:guide pos="2542"/>
        <p:guide pos="7442"/>
        <p:guide pos="3839"/>
        <p:guide pos="1249"/>
        <p:guide pos="6433"/>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69" d="100"/>
          <a:sy n="69" d="100"/>
        </p:scale>
        <p:origin x="3264"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6" name="NetApp Logo"/>
          <p:cNvGrpSpPr>
            <a:grpSpLocks noChangeAspect="1"/>
          </p:cNvGrpSpPr>
          <p:nvPr/>
        </p:nvGrpSpPr>
        <p:grpSpPr bwMode="gray">
          <a:xfrm>
            <a:off x="6176473" y="8839201"/>
            <a:ext cx="511222" cy="136854"/>
            <a:chOff x="1841" y="1625"/>
            <a:chExt cx="3997" cy="1070"/>
          </a:xfrm>
        </p:grpSpPr>
        <p:sp>
          <p:nvSpPr>
            <p:cNvPr id="17" name="AutoShape 4"/>
            <p:cNvSpPr>
              <a:spLocks noChangeAspect="1" noChangeArrowheads="1" noTextEdit="1"/>
            </p:cNvSpPr>
            <p:nvPr userDrawn="1"/>
          </p:nvSpPr>
          <p:spPr bwMode="gray">
            <a:xfrm>
              <a:off x="1841" y="1625"/>
              <a:ext cx="3997"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18" name="Freeform 6"/>
            <p:cNvSpPr>
              <a:spLocks/>
            </p:cNvSpPr>
            <p:nvPr userDrawn="1"/>
          </p:nvSpPr>
          <p:spPr bwMode="gray">
            <a:xfrm>
              <a:off x="1841" y="1625"/>
              <a:ext cx="1148" cy="957"/>
            </a:xfrm>
            <a:custGeom>
              <a:avLst/>
              <a:gdLst>
                <a:gd name="T0" fmla="*/ 0 w 1148"/>
                <a:gd name="T1" fmla="*/ 0 h 957"/>
                <a:gd name="T2" fmla="*/ 0 w 1148"/>
                <a:gd name="T3" fmla="*/ 957 h 957"/>
                <a:gd name="T4" fmla="*/ 447 w 1148"/>
                <a:gd name="T5" fmla="*/ 957 h 957"/>
                <a:gd name="T6" fmla="*/ 447 w 1148"/>
                <a:gd name="T7" fmla="*/ 383 h 957"/>
                <a:gd name="T8" fmla="*/ 702 w 1148"/>
                <a:gd name="T9" fmla="*/ 383 h 957"/>
                <a:gd name="T10" fmla="*/ 702 w 1148"/>
                <a:gd name="T11" fmla="*/ 957 h 957"/>
                <a:gd name="T12" fmla="*/ 1148 w 1148"/>
                <a:gd name="T13" fmla="*/ 957 h 957"/>
                <a:gd name="T14" fmla="*/ 1148 w 1148"/>
                <a:gd name="T15" fmla="*/ 0 h 957"/>
                <a:gd name="T16" fmla="*/ 0 w 1148"/>
                <a:gd name="T17" fmla="*/ 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957">
                  <a:moveTo>
                    <a:pt x="0" y="0"/>
                  </a:moveTo>
                  <a:lnTo>
                    <a:pt x="0" y="957"/>
                  </a:lnTo>
                  <a:lnTo>
                    <a:pt x="447" y="957"/>
                  </a:lnTo>
                  <a:lnTo>
                    <a:pt x="447" y="383"/>
                  </a:lnTo>
                  <a:lnTo>
                    <a:pt x="702" y="383"/>
                  </a:lnTo>
                  <a:lnTo>
                    <a:pt x="702" y="957"/>
                  </a:lnTo>
                  <a:lnTo>
                    <a:pt x="1148" y="957"/>
                  </a:lnTo>
                  <a:lnTo>
                    <a:pt x="114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19" name="Freeform 7"/>
            <p:cNvSpPr>
              <a:spLocks/>
            </p:cNvSpPr>
            <p:nvPr userDrawn="1"/>
          </p:nvSpPr>
          <p:spPr bwMode="gray">
            <a:xfrm>
              <a:off x="3244" y="2097"/>
              <a:ext cx="428" cy="485"/>
            </a:xfrm>
            <a:custGeom>
              <a:avLst/>
              <a:gdLst>
                <a:gd name="T0" fmla="*/ 322 w 428"/>
                <a:gd name="T1" fmla="*/ 300 h 485"/>
                <a:gd name="T2" fmla="*/ 97 w 428"/>
                <a:gd name="T3" fmla="*/ 0 h 485"/>
                <a:gd name="T4" fmla="*/ 0 w 428"/>
                <a:gd name="T5" fmla="*/ 0 h 485"/>
                <a:gd name="T6" fmla="*/ 0 w 428"/>
                <a:gd name="T7" fmla="*/ 485 h 485"/>
                <a:gd name="T8" fmla="*/ 104 w 428"/>
                <a:gd name="T9" fmla="*/ 485 h 485"/>
                <a:gd name="T10" fmla="*/ 104 w 428"/>
                <a:gd name="T11" fmla="*/ 180 h 485"/>
                <a:gd name="T12" fmla="*/ 338 w 428"/>
                <a:gd name="T13" fmla="*/ 485 h 485"/>
                <a:gd name="T14" fmla="*/ 428 w 428"/>
                <a:gd name="T15" fmla="*/ 485 h 485"/>
                <a:gd name="T16" fmla="*/ 428 w 428"/>
                <a:gd name="T17" fmla="*/ 0 h 485"/>
                <a:gd name="T18" fmla="*/ 322 w 428"/>
                <a:gd name="T19" fmla="*/ 0 h 485"/>
                <a:gd name="T20" fmla="*/ 322 w 428"/>
                <a:gd name="T21" fmla="*/ 30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8" h="485">
                  <a:moveTo>
                    <a:pt x="322" y="300"/>
                  </a:moveTo>
                  <a:lnTo>
                    <a:pt x="97" y="0"/>
                  </a:lnTo>
                  <a:lnTo>
                    <a:pt x="0" y="0"/>
                  </a:lnTo>
                  <a:lnTo>
                    <a:pt x="0" y="485"/>
                  </a:lnTo>
                  <a:lnTo>
                    <a:pt x="104" y="485"/>
                  </a:lnTo>
                  <a:lnTo>
                    <a:pt x="104" y="180"/>
                  </a:lnTo>
                  <a:lnTo>
                    <a:pt x="338" y="485"/>
                  </a:lnTo>
                  <a:lnTo>
                    <a:pt x="428" y="485"/>
                  </a:lnTo>
                  <a:lnTo>
                    <a:pt x="428" y="0"/>
                  </a:lnTo>
                  <a:lnTo>
                    <a:pt x="322" y="0"/>
                  </a:lnTo>
                  <a:lnTo>
                    <a:pt x="322"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0" name="Freeform 8"/>
            <p:cNvSpPr>
              <a:spLocks noEditPoints="1"/>
            </p:cNvSpPr>
            <p:nvPr userDrawn="1"/>
          </p:nvSpPr>
          <p:spPr bwMode="gray">
            <a:xfrm>
              <a:off x="3721" y="2206"/>
              <a:ext cx="362" cy="385"/>
            </a:xfrm>
            <a:custGeom>
              <a:avLst/>
              <a:gdLst>
                <a:gd name="T0" fmla="*/ 77 w 153"/>
                <a:gd name="T1" fmla="*/ 0 h 163"/>
                <a:gd name="T2" fmla="*/ 0 w 153"/>
                <a:gd name="T3" fmla="*/ 81 h 163"/>
                <a:gd name="T4" fmla="*/ 0 w 153"/>
                <a:gd name="T5" fmla="*/ 82 h 163"/>
                <a:gd name="T6" fmla="*/ 81 w 153"/>
                <a:gd name="T7" fmla="*/ 163 h 163"/>
                <a:gd name="T8" fmla="*/ 145 w 153"/>
                <a:gd name="T9" fmla="*/ 133 h 163"/>
                <a:gd name="T10" fmla="*/ 120 w 153"/>
                <a:gd name="T11" fmla="*/ 111 h 163"/>
                <a:gd name="T12" fmla="*/ 82 w 153"/>
                <a:gd name="T13" fmla="*/ 127 h 163"/>
                <a:gd name="T14" fmla="*/ 44 w 153"/>
                <a:gd name="T15" fmla="*/ 97 h 163"/>
                <a:gd name="T16" fmla="*/ 152 w 153"/>
                <a:gd name="T17" fmla="*/ 97 h 163"/>
                <a:gd name="T18" fmla="*/ 153 w 153"/>
                <a:gd name="T19" fmla="*/ 85 h 163"/>
                <a:gd name="T20" fmla="*/ 77 w 153"/>
                <a:gd name="T21" fmla="*/ 0 h 163"/>
                <a:gd name="T22" fmla="*/ 43 w 153"/>
                <a:gd name="T23" fmla="*/ 69 h 163"/>
                <a:gd name="T24" fmla="*/ 77 w 153"/>
                <a:gd name="T25" fmla="*/ 36 h 163"/>
                <a:gd name="T26" fmla="*/ 110 w 153"/>
                <a:gd name="T27" fmla="*/ 69 h 163"/>
                <a:gd name="T28" fmla="*/ 43 w 153"/>
                <a:gd name="T29" fmla="*/ 6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63">
                  <a:moveTo>
                    <a:pt x="77" y="0"/>
                  </a:moveTo>
                  <a:cubicBezTo>
                    <a:pt x="32" y="0"/>
                    <a:pt x="0" y="37"/>
                    <a:pt x="0" y="81"/>
                  </a:cubicBezTo>
                  <a:cubicBezTo>
                    <a:pt x="0" y="82"/>
                    <a:pt x="0" y="82"/>
                    <a:pt x="0" y="82"/>
                  </a:cubicBezTo>
                  <a:cubicBezTo>
                    <a:pt x="0" y="130"/>
                    <a:pt x="35" y="163"/>
                    <a:pt x="81" y="163"/>
                  </a:cubicBezTo>
                  <a:cubicBezTo>
                    <a:pt x="110" y="163"/>
                    <a:pt x="131" y="152"/>
                    <a:pt x="145" y="133"/>
                  </a:cubicBezTo>
                  <a:cubicBezTo>
                    <a:pt x="120" y="111"/>
                    <a:pt x="120" y="111"/>
                    <a:pt x="120" y="111"/>
                  </a:cubicBezTo>
                  <a:cubicBezTo>
                    <a:pt x="108" y="122"/>
                    <a:pt x="97" y="127"/>
                    <a:pt x="82" y="127"/>
                  </a:cubicBezTo>
                  <a:cubicBezTo>
                    <a:pt x="62" y="127"/>
                    <a:pt x="48" y="117"/>
                    <a:pt x="44" y="97"/>
                  </a:cubicBezTo>
                  <a:cubicBezTo>
                    <a:pt x="152" y="97"/>
                    <a:pt x="152" y="97"/>
                    <a:pt x="152" y="97"/>
                  </a:cubicBezTo>
                  <a:cubicBezTo>
                    <a:pt x="153" y="93"/>
                    <a:pt x="153" y="88"/>
                    <a:pt x="153" y="85"/>
                  </a:cubicBezTo>
                  <a:cubicBezTo>
                    <a:pt x="153" y="41"/>
                    <a:pt x="129" y="0"/>
                    <a:pt x="77" y="0"/>
                  </a:cubicBezTo>
                  <a:close/>
                  <a:moveTo>
                    <a:pt x="43" y="69"/>
                  </a:moveTo>
                  <a:cubicBezTo>
                    <a:pt x="47" y="49"/>
                    <a:pt x="59" y="36"/>
                    <a:pt x="77" y="36"/>
                  </a:cubicBezTo>
                  <a:cubicBezTo>
                    <a:pt x="96" y="36"/>
                    <a:pt x="107" y="49"/>
                    <a:pt x="110" y="69"/>
                  </a:cubicBezTo>
                  <a:lnTo>
                    <a:pt x="43" y="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1" name="Freeform 9"/>
            <p:cNvSpPr>
              <a:spLocks/>
            </p:cNvSpPr>
            <p:nvPr userDrawn="1"/>
          </p:nvSpPr>
          <p:spPr bwMode="gray">
            <a:xfrm>
              <a:off x="4104" y="2121"/>
              <a:ext cx="234" cy="468"/>
            </a:xfrm>
            <a:custGeom>
              <a:avLst/>
              <a:gdLst>
                <a:gd name="T0" fmla="*/ 63 w 99"/>
                <a:gd name="T1" fmla="*/ 0 h 198"/>
                <a:gd name="T2" fmla="*/ 18 w 99"/>
                <a:gd name="T3" fmla="*/ 0 h 198"/>
                <a:gd name="T4" fmla="*/ 18 w 99"/>
                <a:gd name="T5" fmla="*/ 39 h 198"/>
                <a:gd name="T6" fmla="*/ 0 w 99"/>
                <a:gd name="T7" fmla="*/ 39 h 198"/>
                <a:gd name="T8" fmla="*/ 0 w 99"/>
                <a:gd name="T9" fmla="*/ 77 h 198"/>
                <a:gd name="T10" fmla="*/ 18 w 99"/>
                <a:gd name="T11" fmla="*/ 77 h 198"/>
                <a:gd name="T12" fmla="*/ 18 w 99"/>
                <a:gd name="T13" fmla="*/ 151 h 198"/>
                <a:gd name="T14" fmla="*/ 64 w 99"/>
                <a:gd name="T15" fmla="*/ 198 h 198"/>
                <a:gd name="T16" fmla="*/ 99 w 99"/>
                <a:gd name="T17" fmla="*/ 189 h 198"/>
                <a:gd name="T18" fmla="*/ 99 w 99"/>
                <a:gd name="T19" fmla="*/ 153 h 198"/>
                <a:gd name="T20" fmla="*/ 77 w 99"/>
                <a:gd name="T21" fmla="*/ 159 h 198"/>
                <a:gd name="T22" fmla="*/ 63 w 99"/>
                <a:gd name="T23" fmla="*/ 144 h 198"/>
                <a:gd name="T24" fmla="*/ 63 w 99"/>
                <a:gd name="T25" fmla="*/ 77 h 198"/>
                <a:gd name="T26" fmla="*/ 99 w 99"/>
                <a:gd name="T27" fmla="*/ 77 h 198"/>
                <a:gd name="T28" fmla="*/ 99 w 99"/>
                <a:gd name="T29" fmla="*/ 39 h 198"/>
                <a:gd name="T30" fmla="*/ 63 w 99"/>
                <a:gd name="T31" fmla="*/ 39 h 198"/>
                <a:gd name="T32" fmla="*/ 63 w 99"/>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98">
                  <a:moveTo>
                    <a:pt x="63" y="0"/>
                  </a:moveTo>
                  <a:cubicBezTo>
                    <a:pt x="18" y="0"/>
                    <a:pt x="18" y="0"/>
                    <a:pt x="18" y="0"/>
                  </a:cubicBezTo>
                  <a:cubicBezTo>
                    <a:pt x="18" y="39"/>
                    <a:pt x="18" y="39"/>
                    <a:pt x="18" y="39"/>
                  </a:cubicBezTo>
                  <a:cubicBezTo>
                    <a:pt x="0" y="39"/>
                    <a:pt x="0" y="39"/>
                    <a:pt x="0" y="39"/>
                  </a:cubicBezTo>
                  <a:cubicBezTo>
                    <a:pt x="0" y="77"/>
                    <a:pt x="0" y="77"/>
                    <a:pt x="0" y="77"/>
                  </a:cubicBezTo>
                  <a:cubicBezTo>
                    <a:pt x="18" y="77"/>
                    <a:pt x="18" y="77"/>
                    <a:pt x="18" y="77"/>
                  </a:cubicBezTo>
                  <a:cubicBezTo>
                    <a:pt x="18" y="151"/>
                    <a:pt x="18" y="151"/>
                    <a:pt x="18" y="151"/>
                  </a:cubicBezTo>
                  <a:cubicBezTo>
                    <a:pt x="18" y="187"/>
                    <a:pt x="37" y="198"/>
                    <a:pt x="64" y="198"/>
                  </a:cubicBezTo>
                  <a:cubicBezTo>
                    <a:pt x="79" y="198"/>
                    <a:pt x="89" y="194"/>
                    <a:pt x="99" y="189"/>
                  </a:cubicBezTo>
                  <a:cubicBezTo>
                    <a:pt x="99" y="153"/>
                    <a:pt x="99" y="153"/>
                    <a:pt x="99" y="153"/>
                  </a:cubicBezTo>
                  <a:cubicBezTo>
                    <a:pt x="92" y="157"/>
                    <a:pt x="85" y="159"/>
                    <a:pt x="77" y="159"/>
                  </a:cubicBezTo>
                  <a:cubicBezTo>
                    <a:pt x="67" y="159"/>
                    <a:pt x="63" y="154"/>
                    <a:pt x="63" y="144"/>
                  </a:cubicBezTo>
                  <a:cubicBezTo>
                    <a:pt x="63" y="77"/>
                    <a:pt x="63" y="77"/>
                    <a:pt x="63" y="77"/>
                  </a:cubicBezTo>
                  <a:cubicBezTo>
                    <a:pt x="99" y="77"/>
                    <a:pt x="99" y="77"/>
                    <a:pt x="99" y="77"/>
                  </a:cubicBezTo>
                  <a:cubicBezTo>
                    <a:pt x="99" y="39"/>
                    <a:pt x="99" y="39"/>
                    <a:pt x="99" y="39"/>
                  </a:cubicBezTo>
                  <a:cubicBezTo>
                    <a:pt x="63" y="39"/>
                    <a:pt x="63" y="39"/>
                    <a:pt x="63" y="39"/>
                  </a:cubicBezTo>
                  <a:lnTo>
                    <a:pt x="6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2" name="Freeform 10"/>
            <p:cNvSpPr>
              <a:spLocks noEditPoints="1"/>
            </p:cNvSpPr>
            <p:nvPr userDrawn="1"/>
          </p:nvSpPr>
          <p:spPr bwMode="gray">
            <a:xfrm>
              <a:off x="4886" y="2206"/>
              <a:ext cx="387" cy="487"/>
            </a:xfrm>
            <a:custGeom>
              <a:avLst/>
              <a:gdLst>
                <a:gd name="T0" fmla="*/ 93 w 164"/>
                <a:gd name="T1" fmla="*/ 0 h 206"/>
                <a:gd name="T2" fmla="*/ 44 w 164"/>
                <a:gd name="T3" fmla="*/ 26 h 206"/>
                <a:gd name="T4" fmla="*/ 44 w 164"/>
                <a:gd name="T5" fmla="*/ 3 h 206"/>
                <a:gd name="T6" fmla="*/ 0 w 164"/>
                <a:gd name="T7" fmla="*/ 3 h 206"/>
                <a:gd name="T8" fmla="*/ 0 w 164"/>
                <a:gd name="T9" fmla="*/ 206 h 206"/>
                <a:gd name="T10" fmla="*/ 44 w 164"/>
                <a:gd name="T11" fmla="*/ 206 h 206"/>
                <a:gd name="T12" fmla="*/ 44 w 164"/>
                <a:gd name="T13" fmla="*/ 139 h 206"/>
                <a:gd name="T14" fmla="*/ 93 w 164"/>
                <a:gd name="T15" fmla="*/ 162 h 206"/>
                <a:gd name="T16" fmla="*/ 164 w 164"/>
                <a:gd name="T17" fmla="*/ 81 h 206"/>
                <a:gd name="T18" fmla="*/ 164 w 164"/>
                <a:gd name="T19" fmla="*/ 81 h 206"/>
                <a:gd name="T20" fmla="*/ 93 w 164"/>
                <a:gd name="T21" fmla="*/ 0 h 206"/>
                <a:gd name="T22" fmla="*/ 120 w 164"/>
                <a:gd name="T23" fmla="*/ 81 h 206"/>
                <a:gd name="T24" fmla="*/ 81 w 164"/>
                <a:gd name="T25" fmla="*/ 124 h 206"/>
                <a:gd name="T26" fmla="*/ 44 w 164"/>
                <a:gd name="T27" fmla="*/ 81 h 206"/>
                <a:gd name="T28" fmla="*/ 44 w 164"/>
                <a:gd name="T29" fmla="*/ 81 h 206"/>
                <a:gd name="T30" fmla="*/ 81 w 164"/>
                <a:gd name="T31" fmla="*/ 38 h 206"/>
                <a:gd name="T32" fmla="*/ 120 w 164"/>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06">
                  <a:moveTo>
                    <a:pt x="93" y="0"/>
                  </a:moveTo>
                  <a:cubicBezTo>
                    <a:pt x="70"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5" y="151"/>
                    <a:pt x="69" y="162"/>
                    <a:pt x="93" y="162"/>
                  </a:cubicBezTo>
                  <a:cubicBezTo>
                    <a:pt x="130" y="162"/>
                    <a:pt x="164" y="133"/>
                    <a:pt x="164" y="81"/>
                  </a:cubicBezTo>
                  <a:cubicBezTo>
                    <a:pt x="164" y="81"/>
                    <a:pt x="164" y="81"/>
                    <a:pt x="164" y="81"/>
                  </a:cubicBezTo>
                  <a:cubicBezTo>
                    <a:pt x="164" y="29"/>
                    <a:pt x="129" y="0"/>
                    <a:pt x="93" y="0"/>
                  </a:cubicBezTo>
                  <a:close/>
                  <a:moveTo>
                    <a:pt x="120" y="81"/>
                  </a:moveTo>
                  <a:cubicBezTo>
                    <a:pt x="120" y="108"/>
                    <a:pt x="102" y="124"/>
                    <a:pt x="81" y="124"/>
                  </a:cubicBezTo>
                  <a:cubicBezTo>
                    <a:pt x="61" y="124"/>
                    <a:pt x="44" y="107"/>
                    <a:pt x="44" y="81"/>
                  </a:cubicBezTo>
                  <a:cubicBezTo>
                    <a:pt x="44" y="81"/>
                    <a:pt x="44" y="81"/>
                    <a:pt x="44" y="81"/>
                  </a:cubicBezTo>
                  <a:cubicBezTo>
                    <a:pt x="44" y="55"/>
                    <a:pt x="61" y="38"/>
                    <a:pt x="81" y="38"/>
                  </a:cubicBezTo>
                  <a:cubicBezTo>
                    <a:pt x="102" y="38"/>
                    <a:pt x="120" y="55"/>
                    <a:pt x="120"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3" name="Freeform 11"/>
            <p:cNvSpPr>
              <a:spLocks noEditPoints="1"/>
            </p:cNvSpPr>
            <p:nvPr userDrawn="1"/>
          </p:nvSpPr>
          <p:spPr bwMode="gray">
            <a:xfrm>
              <a:off x="5316" y="2206"/>
              <a:ext cx="385" cy="487"/>
            </a:xfrm>
            <a:custGeom>
              <a:avLst/>
              <a:gdLst>
                <a:gd name="T0" fmla="*/ 92 w 163"/>
                <a:gd name="T1" fmla="*/ 0 h 206"/>
                <a:gd name="T2" fmla="*/ 44 w 163"/>
                <a:gd name="T3" fmla="*/ 26 h 206"/>
                <a:gd name="T4" fmla="*/ 44 w 163"/>
                <a:gd name="T5" fmla="*/ 3 h 206"/>
                <a:gd name="T6" fmla="*/ 0 w 163"/>
                <a:gd name="T7" fmla="*/ 3 h 206"/>
                <a:gd name="T8" fmla="*/ 0 w 163"/>
                <a:gd name="T9" fmla="*/ 206 h 206"/>
                <a:gd name="T10" fmla="*/ 44 w 163"/>
                <a:gd name="T11" fmla="*/ 206 h 206"/>
                <a:gd name="T12" fmla="*/ 44 w 163"/>
                <a:gd name="T13" fmla="*/ 139 h 206"/>
                <a:gd name="T14" fmla="*/ 92 w 163"/>
                <a:gd name="T15" fmla="*/ 162 h 206"/>
                <a:gd name="T16" fmla="*/ 163 w 163"/>
                <a:gd name="T17" fmla="*/ 81 h 206"/>
                <a:gd name="T18" fmla="*/ 163 w 163"/>
                <a:gd name="T19" fmla="*/ 81 h 206"/>
                <a:gd name="T20" fmla="*/ 92 w 163"/>
                <a:gd name="T21" fmla="*/ 0 h 206"/>
                <a:gd name="T22" fmla="*/ 119 w 163"/>
                <a:gd name="T23" fmla="*/ 81 h 206"/>
                <a:gd name="T24" fmla="*/ 81 w 163"/>
                <a:gd name="T25" fmla="*/ 124 h 206"/>
                <a:gd name="T26" fmla="*/ 43 w 163"/>
                <a:gd name="T27" fmla="*/ 81 h 206"/>
                <a:gd name="T28" fmla="*/ 43 w 163"/>
                <a:gd name="T29" fmla="*/ 81 h 206"/>
                <a:gd name="T30" fmla="*/ 81 w 163"/>
                <a:gd name="T31" fmla="*/ 38 h 206"/>
                <a:gd name="T32" fmla="*/ 119 w 163"/>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06">
                  <a:moveTo>
                    <a:pt x="92" y="0"/>
                  </a:moveTo>
                  <a:cubicBezTo>
                    <a:pt x="69"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4" y="151"/>
                    <a:pt x="69" y="162"/>
                    <a:pt x="92" y="162"/>
                  </a:cubicBezTo>
                  <a:cubicBezTo>
                    <a:pt x="129" y="162"/>
                    <a:pt x="163" y="133"/>
                    <a:pt x="163" y="81"/>
                  </a:cubicBezTo>
                  <a:cubicBezTo>
                    <a:pt x="163" y="81"/>
                    <a:pt x="163" y="81"/>
                    <a:pt x="163" y="81"/>
                  </a:cubicBezTo>
                  <a:cubicBezTo>
                    <a:pt x="163" y="29"/>
                    <a:pt x="129" y="0"/>
                    <a:pt x="92" y="0"/>
                  </a:cubicBezTo>
                  <a:close/>
                  <a:moveTo>
                    <a:pt x="119" y="81"/>
                  </a:moveTo>
                  <a:cubicBezTo>
                    <a:pt x="119" y="108"/>
                    <a:pt x="102" y="124"/>
                    <a:pt x="81" y="124"/>
                  </a:cubicBezTo>
                  <a:cubicBezTo>
                    <a:pt x="60" y="124"/>
                    <a:pt x="43" y="107"/>
                    <a:pt x="43" y="81"/>
                  </a:cubicBezTo>
                  <a:cubicBezTo>
                    <a:pt x="43" y="81"/>
                    <a:pt x="43" y="81"/>
                    <a:pt x="43" y="81"/>
                  </a:cubicBezTo>
                  <a:cubicBezTo>
                    <a:pt x="43" y="55"/>
                    <a:pt x="60" y="38"/>
                    <a:pt x="81" y="38"/>
                  </a:cubicBezTo>
                  <a:cubicBezTo>
                    <a:pt x="102" y="38"/>
                    <a:pt x="119" y="55"/>
                    <a:pt x="119"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4" name="Freeform 12"/>
            <p:cNvSpPr>
              <a:spLocks noEditPoints="1"/>
            </p:cNvSpPr>
            <p:nvPr userDrawn="1"/>
          </p:nvSpPr>
          <p:spPr bwMode="gray">
            <a:xfrm>
              <a:off x="4364" y="2097"/>
              <a:ext cx="496" cy="485"/>
            </a:xfrm>
            <a:custGeom>
              <a:avLst/>
              <a:gdLst>
                <a:gd name="T0" fmla="*/ 201 w 496"/>
                <a:gd name="T1" fmla="*/ 0 h 485"/>
                <a:gd name="T2" fmla="*/ 0 w 496"/>
                <a:gd name="T3" fmla="*/ 485 h 485"/>
                <a:gd name="T4" fmla="*/ 109 w 496"/>
                <a:gd name="T5" fmla="*/ 485 h 485"/>
                <a:gd name="T6" fmla="*/ 151 w 496"/>
                <a:gd name="T7" fmla="*/ 376 h 485"/>
                <a:gd name="T8" fmla="*/ 343 w 496"/>
                <a:gd name="T9" fmla="*/ 376 h 485"/>
                <a:gd name="T10" fmla="*/ 385 w 496"/>
                <a:gd name="T11" fmla="*/ 485 h 485"/>
                <a:gd name="T12" fmla="*/ 496 w 496"/>
                <a:gd name="T13" fmla="*/ 485 h 485"/>
                <a:gd name="T14" fmla="*/ 295 w 496"/>
                <a:gd name="T15" fmla="*/ 0 h 485"/>
                <a:gd name="T16" fmla="*/ 201 w 496"/>
                <a:gd name="T17" fmla="*/ 0 h 485"/>
                <a:gd name="T18" fmla="*/ 182 w 496"/>
                <a:gd name="T19" fmla="*/ 284 h 485"/>
                <a:gd name="T20" fmla="*/ 246 w 496"/>
                <a:gd name="T21" fmla="*/ 128 h 485"/>
                <a:gd name="T22" fmla="*/ 309 w 496"/>
                <a:gd name="T23" fmla="*/ 284 h 485"/>
                <a:gd name="T24" fmla="*/ 182 w 496"/>
                <a:gd name="T25" fmla="*/ 28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85">
                  <a:moveTo>
                    <a:pt x="201" y="0"/>
                  </a:moveTo>
                  <a:lnTo>
                    <a:pt x="0" y="485"/>
                  </a:lnTo>
                  <a:lnTo>
                    <a:pt x="109" y="485"/>
                  </a:lnTo>
                  <a:lnTo>
                    <a:pt x="151" y="376"/>
                  </a:lnTo>
                  <a:lnTo>
                    <a:pt x="343" y="376"/>
                  </a:lnTo>
                  <a:lnTo>
                    <a:pt x="385" y="485"/>
                  </a:lnTo>
                  <a:lnTo>
                    <a:pt x="496" y="485"/>
                  </a:lnTo>
                  <a:lnTo>
                    <a:pt x="295" y="0"/>
                  </a:lnTo>
                  <a:lnTo>
                    <a:pt x="201" y="0"/>
                  </a:lnTo>
                  <a:close/>
                  <a:moveTo>
                    <a:pt x="182" y="284"/>
                  </a:moveTo>
                  <a:lnTo>
                    <a:pt x="246" y="128"/>
                  </a:lnTo>
                  <a:lnTo>
                    <a:pt x="309" y="284"/>
                  </a:lnTo>
                  <a:lnTo>
                    <a:pt x="182" y="2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5" name="Freeform 13"/>
            <p:cNvSpPr>
              <a:spLocks noEditPoints="1"/>
            </p:cNvSpPr>
            <p:nvPr userDrawn="1"/>
          </p:nvSpPr>
          <p:spPr bwMode="gray">
            <a:xfrm>
              <a:off x="5758" y="2232"/>
              <a:ext cx="52" cy="71"/>
            </a:xfrm>
            <a:custGeom>
              <a:avLst/>
              <a:gdLst>
                <a:gd name="T0" fmla="*/ 19 w 22"/>
                <a:gd name="T1" fmla="*/ 15 h 30"/>
                <a:gd name="T2" fmla="*/ 22 w 22"/>
                <a:gd name="T3" fmla="*/ 9 h 30"/>
                <a:gd name="T4" fmla="*/ 19 w 22"/>
                <a:gd name="T5" fmla="*/ 3 h 30"/>
                <a:gd name="T6" fmla="*/ 11 w 22"/>
                <a:gd name="T7" fmla="*/ 0 h 30"/>
                <a:gd name="T8" fmla="*/ 0 w 22"/>
                <a:gd name="T9" fmla="*/ 0 h 30"/>
                <a:gd name="T10" fmla="*/ 0 w 22"/>
                <a:gd name="T11" fmla="*/ 30 h 30"/>
                <a:gd name="T12" fmla="*/ 4 w 22"/>
                <a:gd name="T13" fmla="*/ 30 h 30"/>
                <a:gd name="T14" fmla="*/ 4 w 22"/>
                <a:gd name="T15" fmla="*/ 17 h 30"/>
                <a:gd name="T16" fmla="*/ 9 w 22"/>
                <a:gd name="T17" fmla="*/ 17 h 30"/>
                <a:gd name="T18" fmla="*/ 17 w 22"/>
                <a:gd name="T19" fmla="*/ 30 h 30"/>
                <a:gd name="T20" fmla="*/ 22 w 22"/>
                <a:gd name="T21" fmla="*/ 30 h 30"/>
                <a:gd name="T22" fmla="*/ 14 w 22"/>
                <a:gd name="T23" fmla="*/ 17 h 30"/>
                <a:gd name="T24" fmla="*/ 19 w 22"/>
                <a:gd name="T25" fmla="*/ 15 h 30"/>
                <a:gd name="T26" fmla="*/ 9 w 22"/>
                <a:gd name="T27" fmla="*/ 14 h 30"/>
                <a:gd name="T28" fmla="*/ 4 w 22"/>
                <a:gd name="T29" fmla="*/ 14 h 30"/>
                <a:gd name="T30" fmla="*/ 4 w 22"/>
                <a:gd name="T31" fmla="*/ 4 h 30"/>
                <a:gd name="T32" fmla="*/ 10 w 22"/>
                <a:gd name="T33" fmla="*/ 4 h 30"/>
                <a:gd name="T34" fmla="*/ 13 w 22"/>
                <a:gd name="T35" fmla="*/ 4 h 30"/>
                <a:gd name="T36" fmla="*/ 15 w 22"/>
                <a:gd name="T37" fmla="*/ 5 h 30"/>
                <a:gd name="T38" fmla="*/ 16 w 22"/>
                <a:gd name="T39" fmla="*/ 6 h 30"/>
                <a:gd name="T40" fmla="*/ 17 w 22"/>
                <a:gd name="T41" fmla="*/ 9 h 30"/>
                <a:gd name="T42" fmla="*/ 16 w 22"/>
                <a:gd name="T43" fmla="*/ 12 h 30"/>
                <a:gd name="T44" fmla="*/ 15 w 22"/>
                <a:gd name="T45" fmla="*/ 13 h 30"/>
                <a:gd name="T46" fmla="*/ 12 w 22"/>
                <a:gd name="T47" fmla="*/ 14 h 30"/>
                <a:gd name="T48" fmla="*/ 9 w 22"/>
                <a:gd name="T4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9" y="15"/>
                  </a:moveTo>
                  <a:cubicBezTo>
                    <a:pt x="21" y="14"/>
                    <a:pt x="22" y="12"/>
                    <a:pt x="22" y="9"/>
                  </a:cubicBezTo>
                  <a:cubicBezTo>
                    <a:pt x="22" y="6"/>
                    <a:pt x="21" y="4"/>
                    <a:pt x="19" y="3"/>
                  </a:cubicBezTo>
                  <a:cubicBezTo>
                    <a:pt x="17" y="1"/>
                    <a:pt x="15" y="0"/>
                    <a:pt x="11" y="0"/>
                  </a:cubicBezTo>
                  <a:cubicBezTo>
                    <a:pt x="0" y="0"/>
                    <a:pt x="0" y="0"/>
                    <a:pt x="0" y="0"/>
                  </a:cubicBezTo>
                  <a:cubicBezTo>
                    <a:pt x="0" y="30"/>
                    <a:pt x="0" y="30"/>
                    <a:pt x="0" y="30"/>
                  </a:cubicBezTo>
                  <a:cubicBezTo>
                    <a:pt x="4" y="30"/>
                    <a:pt x="4" y="30"/>
                    <a:pt x="4" y="30"/>
                  </a:cubicBezTo>
                  <a:cubicBezTo>
                    <a:pt x="4" y="17"/>
                    <a:pt x="4" y="17"/>
                    <a:pt x="4" y="17"/>
                  </a:cubicBezTo>
                  <a:cubicBezTo>
                    <a:pt x="9" y="17"/>
                    <a:pt x="9" y="17"/>
                    <a:pt x="9" y="17"/>
                  </a:cubicBezTo>
                  <a:cubicBezTo>
                    <a:pt x="17" y="30"/>
                    <a:pt x="17" y="30"/>
                    <a:pt x="17" y="30"/>
                  </a:cubicBezTo>
                  <a:cubicBezTo>
                    <a:pt x="22" y="30"/>
                    <a:pt x="22" y="30"/>
                    <a:pt x="22" y="30"/>
                  </a:cubicBezTo>
                  <a:cubicBezTo>
                    <a:pt x="14" y="17"/>
                    <a:pt x="14" y="17"/>
                    <a:pt x="14" y="17"/>
                  </a:cubicBezTo>
                  <a:cubicBezTo>
                    <a:pt x="16" y="17"/>
                    <a:pt x="18" y="16"/>
                    <a:pt x="19" y="15"/>
                  </a:cubicBezTo>
                  <a:close/>
                  <a:moveTo>
                    <a:pt x="9" y="14"/>
                  </a:moveTo>
                  <a:cubicBezTo>
                    <a:pt x="4" y="14"/>
                    <a:pt x="4" y="14"/>
                    <a:pt x="4" y="14"/>
                  </a:cubicBezTo>
                  <a:cubicBezTo>
                    <a:pt x="4" y="4"/>
                    <a:pt x="4" y="4"/>
                    <a:pt x="4" y="4"/>
                  </a:cubicBezTo>
                  <a:cubicBezTo>
                    <a:pt x="10" y="4"/>
                    <a:pt x="10" y="4"/>
                    <a:pt x="10" y="4"/>
                  </a:cubicBezTo>
                  <a:cubicBezTo>
                    <a:pt x="11" y="4"/>
                    <a:pt x="12" y="4"/>
                    <a:pt x="13" y="4"/>
                  </a:cubicBezTo>
                  <a:cubicBezTo>
                    <a:pt x="14" y="4"/>
                    <a:pt x="14" y="5"/>
                    <a:pt x="15" y="5"/>
                  </a:cubicBezTo>
                  <a:cubicBezTo>
                    <a:pt x="16" y="5"/>
                    <a:pt x="16" y="6"/>
                    <a:pt x="16" y="6"/>
                  </a:cubicBezTo>
                  <a:cubicBezTo>
                    <a:pt x="17" y="7"/>
                    <a:pt x="17" y="8"/>
                    <a:pt x="17" y="9"/>
                  </a:cubicBezTo>
                  <a:cubicBezTo>
                    <a:pt x="17" y="10"/>
                    <a:pt x="17" y="11"/>
                    <a:pt x="16" y="12"/>
                  </a:cubicBezTo>
                  <a:cubicBezTo>
                    <a:pt x="16" y="12"/>
                    <a:pt x="15" y="13"/>
                    <a:pt x="15" y="13"/>
                  </a:cubicBezTo>
                  <a:cubicBezTo>
                    <a:pt x="14" y="13"/>
                    <a:pt x="13" y="13"/>
                    <a:pt x="12" y="14"/>
                  </a:cubicBezTo>
                  <a:cubicBezTo>
                    <a:pt x="11" y="14"/>
                    <a:pt x="10" y="14"/>
                    <a:pt x="9" y="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6" name="Freeform 14"/>
            <p:cNvSpPr>
              <a:spLocks noEditPoints="1"/>
            </p:cNvSpPr>
            <p:nvPr userDrawn="1"/>
          </p:nvSpPr>
          <p:spPr bwMode="gray">
            <a:xfrm>
              <a:off x="5720" y="2208"/>
              <a:ext cx="120" cy="121"/>
            </a:xfrm>
            <a:custGeom>
              <a:avLst/>
              <a:gdLst>
                <a:gd name="T0" fmla="*/ 49 w 51"/>
                <a:gd name="T1" fmla="*/ 15 h 51"/>
                <a:gd name="T2" fmla="*/ 44 w 51"/>
                <a:gd name="T3" fmla="*/ 7 h 51"/>
                <a:gd name="T4" fmla="*/ 35 w 51"/>
                <a:gd name="T5" fmla="*/ 2 h 51"/>
                <a:gd name="T6" fmla="*/ 26 w 51"/>
                <a:gd name="T7" fmla="*/ 0 h 51"/>
                <a:gd name="T8" fmla="*/ 16 w 51"/>
                <a:gd name="T9" fmla="*/ 2 h 51"/>
                <a:gd name="T10" fmla="*/ 8 w 51"/>
                <a:gd name="T11" fmla="*/ 7 h 51"/>
                <a:gd name="T12" fmla="*/ 2 w 51"/>
                <a:gd name="T13" fmla="*/ 15 h 51"/>
                <a:gd name="T14" fmla="*/ 0 w 51"/>
                <a:gd name="T15" fmla="*/ 25 h 51"/>
                <a:gd name="T16" fmla="*/ 2 w 51"/>
                <a:gd name="T17" fmla="*/ 35 h 51"/>
                <a:gd name="T18" fmla="*/ 8 w 51"/>
                <a:gd name="T19" fmla="*/ 44 h 51"/>
                <a:gd name="T20" fmla="*/ 16 w 51"/>
                <a:gd name="T21" fmla="*/ 49 h 51"/>
                <a:gd name="T22" fmla="*/ 26 w 51"/>
                <a:gd name="T23" fmla="*/ 51 h 51"/>
                <a:gd name="T24" fmla="*/ 35 w 51"/>
                <a:gd name="T25" fmla="*/ 49 h 51"/>
                <a:gd name="T26" fmla="*/ 44 w 51"/>
                <a:gd name="T27" fmla="*/ 44 h 51"/>
                <a:gd name="T28" fmla="*/ 49 w 51"/>
                <a:gd name="T29" fmla="*/ 35 h 51"/>
                <a:gd name="T30" fmla="*/ 51 w 51"/>
                <a:gd name="T31" fmla="*/ 25 h 51"/>
                <a:gd name="T32" fmla="*/ 49 w 51"/>
                <a:gd name="T33" fmla="*/ 15 h 51"/>
                <a:gd name="T34" fmla="*/ 45 w 51"/>
                <a:gd name="T35" fmla="*/ 34 h 51"/>
                <a:gd name="T36" fmla="*/ 41 w 51"/>
                <a:gd name="T37" fmla="*/ 41 h 51"/>
                <a:gd name="T38" fmla="*/ 34 w 51"/>
                <a:gd name="T39" fmla="*/ 45 h 51"/>
                <a:gd name="T40" fmla="*/ 26 w 51"/>
                <a:gd name="T41" fmla="*/ 47 h 51"/>
                <a:gd name="T42" fmla="*/ 17 w 51"/>
                <a:gd name="T43" fmla="*/ 45 h 51"/>
                <a:gd name="T44" fmla="*/ 11 w 51"/>
                <a:gd name="T45" fmla="*/ 41 h 51"/>
                <a:gd name="T46" fmla="*/ 6 w 51"/>
                <a:gd name="T47" fmla="*/ 34 h 51"/>
                <a:gd name="T48" fmla="*/ 5 w 51"/>
                <a:gd name="T49" fmla="*/ 25 h 51"/>
                <a:gd name="T50" fmla="*/ 6 w 51"/>
                <a:gd name="T51" fmla="*/ 17 h 51"/>
                <a:gd name="T52" fmla="*/ 11 w 51"/>
                <a:gd name="T53" fmla="*/ 10 h 51"/>
                <a:gd name="T54" fmla="*/ 17 w 51"/>
                <a:gd name="T55" fmla="*/ 5 h 51"/>
                <a:gd name="T56" fmla="*/ 26 w 51"/>
                <a:gd name="T57" fmla="*/ 4 h 51"/>
                <a:gd name="T58" fmla="*/ 34 w 51"/>
                <a:gd name="T59" fmla="*/ 5 h 51"/>
                <a:gd name="T60" fmla="*/ 41 w 51"/>
                <a:gd name="T61" fmla="*/ 10 h 51"/>
                <a:gd name="T62" fmla="*/ 45 w 51"/>
                <a:gd name="T63" fmla="*/ 17 h 51"/>
                <a:gd name="T64" fmla="*/ 47 w 51"/>
                <a:gd name="T65" fmla="*/ 25 h 51"/>
                <a:gd name="T66" fmla="*/ 45 w 51"/>
                <a:gd name="T67"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9" y="15"/>
                  </a:moveTo>
                  <a:cubicBezTo>
                    <a:pt x="48" y="12"/>
                    <a:pt x="46" y="9"/>
                    <a:pt x="44" y="7"/>
                  </a:cubicBezTo>
                  <a:cubicBezTo>
                    <a:pt x="41" y="5"/>
                    <a:pt x="39" y="3"/>
                    <a:pt x="35" y="2"/>
                  </a:cubicBezTo>
                  <a:cubicBezTo>
                    <a:pt x="32" y="0"/>
                    <a:pt x="29" y="0"/>
                    <a:pt x="26" y="0"/>
                  </a:cubicBezTo>
                  <a:cubicBezTo>
                    <a:pt x="22" y="0"/>
                    <a:pt x="19" y="0"/>
                    <a:pt x="16" y="2"/>
                  </a:cubicBezTo>
                  <a:cubicBezTo>
                    <a:pt x="13" y="3"/>
                    <a:pt x="10" y="5"/>
                    <a:pt x="8" y="7"/>
                  </a:cubicBezTo>
                  <a:cubicBezTo>
                    <a:pt x="5" y="9"/>
                    <a:pt x="3" y="12"/>
                    <a:pt x="2" y="15"/>
                  </a:cubicBezTo>
                  <a:cubicBezTo>
                    <a:pt x="1" y="18"/>
                    <a:pt x="0" y="22"/>
                    <a:pt x="0" y="25"/>
                  </a:cubicBezTo>
                  <a:cubicBezTo>
                    <a:pt x="0" y="29"/>
                    <a:pt x="1" y="32"/>
                    <a:pt x="2" y="35"/>
                  </a:cubicBezTo>
                  <a:cubicBezTo>
                    <a:pt x="3" y="39"/>
                    <a:pt x="5" y="41"/>
                    <a:pt x="8" y="44"/>
                  </a:cubicBezTo>
                  <a:cubicBezTo>
                    <a:pt x="10" y="46"/>
                    <a:pt x="13" y="48"/>
                    <a:pt x="16" y="49"/>
                  </a:cubicBezTo>
                  <a:cubicBezTo>
                    <a:pt x="19" y="50"/>
                    <a:pt x="22" y="51"/>
                    <a:pt x="26" y="51"/>
                  </a:cubicBezTo>
                  <a:cubicBezTo>
                    <a:pt x="29" y="51"/>
                    <a:pt x="32" y="50"/>
                    <a:pt x="35" y="49"/>
                  </a:cubicBezTo>
                  <a:cubicBezTo>
                    <a:pt x="39" y="48"/>
                    <a:pt x="41" y="46"/>
                    <a:pt x="44" y="44"/>
                  </a:cubicBezTo>
                  <a:cubicBezTo>
                    <a:pt x="46" y="41"/>
                    <a:pt x="48" y="39"/>
                    <a:pt x="49" y="35"/>
                  </a:cubicBezTo>
                  <a:cubicBezTo>
                    <a:pt x="51" y="32"/>
                    <a:pt x="51" y="29"/>
                    <a:pt x="51" y="25"/>
                  </a:cubicBezTo>
                  <a:cubicBezTo>
                    <a:pt x="51" y="22"/>
                    <a:pt x="51" y="18"/>
                    <a:pt x="49" y="15"/>
                  </a:cubicBezTo>
                  <a:close/>
                  <a:moveTo>
                    <a:pt x="45" y="34"/>
                  </a:moveTo>
                  <a:cubicBezTo>
                    <a:pt x="44" y="37"/>
                    <a:pt x="42" y="39"/>
                    <a:pt x="41" y="41"/>
                  </a:cubicBezTo>
                  <a:cubicBezTo>
                    <a:pt x="39" y="43"/>
                    <a:pt x="36" y="44"/>
                    <a:pt x="34" y="45"/>
                  </a:cubicBezTo>
                  <a:cubicBezTo>
                    <a:pt x="31" y="47"/>
                    <a:pt x="29" y="47"/>
                    <a:pt x="26" y="47"/>
                  </a:cubicBezTo>
                  <a:cubicBezTo>
                    <a:pt x="23" y="47"/>
                    <a:pt x="20" y="47"/>
                    <a:pt x="17" y="45"/>
                  </a:cubicBezTo>
                  <a:cubicBezTo>
                    <a:pt x="15" y="44"/>
                    <a:pt x="12" y="43"/>
                    <a:pt x="11" y="41"/>
                  </a:cubicBezTo>
                  <a:cubicBezTo>
                    <a:pt x="9" y="39"/>
                    <a:pt x="7" y="37"/>
                    <a:pt x="6" y="34"/>
                  </a:cubicBezTo>
                  <a:cubicBezTo>
                    <a:pt x="5" y="31"/>
                    <a:pt x="5" y="28"/>
                    <a:pt x="5" y="25"/>
                  </a:cubicBezTo>
                  <a:cubicBezTo>
                    <a:pt x="5" y="22"/>
                    <a:pt x="5" y="19"/>
                    <a:pt x="6" y="17"/>
                  </a:cubicBezTo>
                  <a:cubicBezTo>
                    <a:pt x="7" y="14"/>
                    <a:pt x="9" y="12"/>
                    <a:pt x="11" y="10"/>
                  </a:cubicBezTo>
                  <a:cubicBezTo>
                    <a:pt x="12" y="8"/>
                    <a:pt x="15" y="6"/>
                    <a:pt x="17" y="5"/>
                  </a:cubicBezTo>
                  <a:cubicBezTo>
                    <a:pt x="20" y="4"/>
                    <a:pt x="23" y="4"/>
                    <a:pt x="26" y="4"/>
                  </a:cubicBezTo>
                  <a:cubicBezTo>
                    <a:pt x="29" y="4"/>
                    <a:pt x="31" y="4"/>
                    <a:pt x="34" y="5"/>
                  </a:cubicBezTo>
                  <a:cubicBezTo>
                    <a:pt x="36" y="6"/>
                    <a:pt x="39" y="8"/>
                    <a:pt x="41" y="10"/>
                  </a:cubicBezTo>
                  <a:cubicBezTo>
                    <a:pt x="42" y="12"/>
                    <a:pt x="44" y="14"/>
                    <a:pt x="45" y="17"/>
                  </a:cubicBezTo>
                  <a:cubicBezTo>
                    <a:pt x="46" y="19"/>
                    <a:pt x="47" y="22"/>
                    <a:pt x="47" y="25"/>
                  </a:cubicBezTo>
                  <a:cubicBezTo>
                    <a:pt x="47" y="28"/>
                    <a:pt x="46" y="31"/>
                    <a:pt x="45" y="3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grpSp>
      <p:sp>
        <p:nvSpPr>
          <p:cNvPr id="27" name="Footer Placeholder 3"/>
          <p:cNvSpPr>
            <a:spLocks noGrp="1"/>
          </p:cNvSpPr>
          <p:nvPr>
            <p:ph type="ftr" sz="quarter" idx="2"/>
          </p:nvPr>
        </p:nvSpPr>
        <p:spPr>
          <a:xfrm>
            <a:off x="742249" y="8868333"/>
            <a:ext cx="4906171" cy="107722"/>
          </a:xfrm>
          <a:prstGeom prst="rect">
            <a:avLst/>
          </a:prstGeom>
        </p:spPr>
        <p:txBody>
          <a:bodyPr vert="horz" wrap="square" lIns="0" tIns="0" rIns="0" bIns="0" rtlCol="0" anchor="ctr">
            <a:spAutoFit/>
          </a:bodyPr>
          <a:lstStyle>
            <a:lvl1pPr algn="l">
              <a:defRPr sz="700">
                <a:solidFill>
                  <a:schemeClr val="bg2"/>
                </a:solidFill>
              </a:defRPr>
            </a:lvl1pPr>
          </a:lstStyle>
          <a:p>
            <a:r>
              <a:rPr lang="en-US" dirty="0"/>
              <a:t>© 2015 NetApp, Inc. All rights reserved. NetApp Proprietary – Limited Use Only</a:t>
            </a:r>
          </a:p>
        </p:txBody>
      </p:sp>
      <p:sp>
        <p:nvSpPr>
          <p:cNvPr id="28" name="Slide Number Placeholder 5"/>
          <p:cNvSpPr>
            <a:spLocks noGrp="1"/>
          </p:cNvSpPr>
          <p:nvPr>
            <p:ph type="sldNum" sz="quarter" idx="3"/>
          </p:nvPr>
        </p:nvSpPr>
        <p:spPr>
          <a:xfrm>
            <a:off x="382587" y="8852944"/>
            <a:ext cx="261144" cy="123111"/>
          </a:xfrm>
          <a:prstGeom prst="rect">
            <a:avLst/>
          </a:prstGeom>
        </p:spPr>
        <p:txBody>
          <a:bodyPr vert="horz" wrap="square" lIns="0" tIns="0" rIns="0" bIns="0" rtlCol="0" anchor="ctr">
            <a:spAutoFit/>
          </a:bodyPr>
          <a:lstStyle>
            <a:lvl1pPr algn="l">
              <a:defRPr sz="800" b="1">
                <a:solidFill>
                  <a:schemeClr val="bg2"/>
                </a:solidFill>
              </a:defRPr>
            </a:lvl1pPr>
          </a:lstStyle>
          <a:p>
            <a:fld id="{16AA2537-0790-4789-A16C-397C663A3332}" type="slidenum">
              <a:rPr lang="en-US" smtClean="0"/>
              <a:pPr/>
              <a:t>‹#›</a:t>
            </a:fld>
            <a:endParaRPr lang="en-US" dirty="0"/>
          </a:p>
        </p:txBody>
      </p:sp>
    </p:spTree>
    <p:extLst>
      <p:ext uri="{BB962C8B-B14F-4D97-AF65-F5344CB8AC3E}">
        <p14:creationId xmlns:p14="http://schemas.microsoft.com/office/powerpoint/2010/main" val="21543279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382587" y="4343400"/>
            <a:ext cx="6092825"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2" name="NetApp Logo"/>
          <p:cNvGrpSpPr>
            <a:grpSpLocks noChangeAspect="1"/>
          </p:cNvGrpSpPr>
          <p:nvPr/>
        </p:nvGrpSpPr>
        <p:grpSpPr bwMode="gray">
          <a:xfrm>
            <a:off x="6176473" y="8839201"/>
            <a:ext cx="511222" cy="136854"/>
            <a:chOff x="1841" y="1625"/>
            <a:chExt cx="3997" cy="1070"/>
          </a:xfrm>
        </p:grpSpPr>
        <p:sp>
          <p:nvSpPr>
            <p:cNvPr id="23" name="AutoShape 4"/>
            <p:cNvSpPr>
              <a:spLocks noChangeAspect="1" noChangeArrowheads="1" noTextEdit="1"/>
            </p:cNvSpPr>
            <p:nvPr userDrawn="1"/>
          </p:nvSpPr>
          <p:spPr bwMode="gray">
            <a:xfrm>
              <a:off x="1841" y="1625"/>
              <a:ext cx="3997"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4" name="Freeform 6"/>
            <p:cNvSpPr>
              <a:spLocks/>
            </p:cNvSpPr>
            <p:nvPr userDrawn="1"/>
          </p:nvSpPr>
          <p:spPr bwMode="gray">
            <a:xfrm>
              <a:off x="1841" y="1625"/>
              <a:ext cx="1148" cy="957"/>
            </a:xfrm>
            <a:custGeom>
              <a:avLst/>
              <a:gdLst>
                <a:gd name="T0" fmla="*/ 0 w 1148"/>
                <a:gd name="T1" fmla="*/ 0 h 957"/>
                <a:gd name="T2" fmla="*/ 0 w 1148"/>
                <a:gd name="T3" fmla="*/ 957 h 957"/>
                <a:gd name="T4" fmla="*/ 447 w 1148"/>
                <a:gd name="T5" fmla="*/ 957 h 957"/>
                <a:gd name="T6" fmla="*/ 447 w 1148"/>
                <a:gd name="T7" fmla="*/ 383 h 957"/>
                <a:gd name="T8" fmla="*/ 702 w 1148"/>
                <a:gd name="T9" fmla="*/ 383 h 957"/>
                <a:gd name="T10" fmla="*/ 702 w 1148"/>
                <a:gd name="T11" fmla="*/ 957 h 957"/>
                <a:gd name="T12" fmla="*/ 1148 w 1148"/>
                <a:gd name="T13" fmla="*/ 957 h 957"/>
                <a:gd name="T14" fmla="*/ 1148 w 1148"/>
                <a:gd name="T15" fmla="*/ 0 h 957"/>
                <a:gd name="T16" fmla="*/ 0 w 1148"/>
                <a:gd name="T17" fmla="*/ 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957">
                  <a:moveTo>
                    <a:pt x="0" y="0"/>
                  </a:moveTo>
                  <a:lnTo>
                    <a:pt x="0" y="957"/>
                  </a:lnTo>
                  <a:lnTo>
                    <a:pt x="447" y="957"/>
                  </a:lnTo>
                  <a:lnTo>
                    <a:pt x="447" y="383"/>
                  </a:lnTo>
                  <a:lnTo>
                    <a:pt x="702" y="383"/>
                  </a:lnTo>
                  <a:lnTo>
                    <a:pt x="702" y="957"/>
                  </a:lnTo>
                  <a:lnTo>
                    <a:pt x="1148" y="957"/>
                  </a:lnTo>
                  <a:lnTo>
                    <a:pt x="114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5" name="Freeform 7"/>
            <p:cNvSpPr>
              <a:spLocks/>
            </p:cNvSpPr>
            <p:nvPr userDrawn="1"/>
          </p:nvSpPr>
          <p:spPr bwMode="gray">
            <a:xfrm>
              <a:off x="3244" y="2097"/>
              <a:ext cx="428" cy="485"/>
            </a:xfrm>
            <a:custGeom>
              <a:avLst/>
              <a:gdLst>
                <a:gd name="T0" fmla="*/ 322 w 428"/>
                <a:gd name="T1" fmla="*/ 300 h 485"/>
                <a:gd name="T2" fmla="*/ 97 w 428"/>
                <a:gd name="T3" fmla="*/ 0 h 485"/>
                <a:gd name="T4" fmla="*/ 0 w 428"/>
                <a:gd name="T5" fmla="*/ 0 h 485"/>
                <a:gd name="T6" fmla="*/ 0 w 428"/>
                <a:gd name="T7" fmla="*/ 485 h 485"/>
                <a:gd name="T8" fmla="*/ 104 w 428"/>
                <a:gd name="T9" fmla="*/ 485 h 485"/>
                <a:gd name="T10" fmla="*/ 104 w 428"/>
                <a:gd name="T11" fmla="*/ 180 h 485"/>
                <a:gd name="T12" fmla="*/ 338 w 428"/>
                <a:gd name="T13" fmla="*/ 485 h 485"/>
                <a:gd name="T14" fmla="*/ 428 w 428"/>
                <a:gd name="T15" fmla="*/ 485 h 485"/>
                <a:gd name="T16" fmla="*/ 428 w 428"/>
                <a:gd name="T17" fmla="*/ 0 h 485"/>
                <a:gd name="T18" fmla="*/ 322 w 428"/>
                <a:gd name="T19" fmla="*/ 0 h 485"/>
                <a:gd name="T20" fmla="*/ 322 w 428"/>
                <a:gd name="T21" fmla="*/ 30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8" h="485">
                  <a:moveTo>
                    <a:pt x="322" y="300"/>
                  </a:moveTo>
                  <a:lnTo>
                    <a:pt x="97" y="0"/>
                  </a:lnTo>
                  <a:lnTo>
                    <a:pt x="0" y="0"/>
                  </a:lnTo>
                  <a:lnTo>
                    <a:pt x="0" y="485"/>
                  </a:lnTo>
                  <a:lnTo>
                    <a:pt x="104" y="485"/>
                  </a:lnTo>
                  <a:lnTo>
                    <a:pt x="104" y="180"/>
                  </a:lnTo>
                  <a:lnTo>
                    <a:pt x="338" y="485"/>
                  </a:lnTo>
                  <a:lnTo>
                    <a:pt x="428" y="485"/>
                  </a:lnTo>
                  <a:lnTo>
                    <a:pt x="428" y="0"/>
                  </a:lnTo>
                  <a:lnTo>
                    <a:pt x="322" y="0"/>
                  </a:lnTo>
                  <a:lnTo>
                    <a:pt x="322"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6" name="Freeform 8"/>
            <p:cNvSpPr>
              <a:spLocks noEditPoints="1"/>
            </p:cNvSpPr>
            <p:nvPr userDrawn="1"/>
          </p:nvSpPr>
          <p:spPr bwMode="gray">
            <a:xfrm>
              <a:off x="3721" y="2206"/>
              <a:ext cx="362" cy="385"/>
            </a:xfrm>
            <a:custGeom>
              <a:avLst/>
              <a:gdLst>
                <a:gd name="T0" fmla="*/ 77 w 153"/>
                <a:gd name="T1" fmla="*/ 0 h 163"/>
                <a:gd name="T2" fmla="*/ 0 w 153"/>
                <a:gd name="T3" fmla="*/ 81 h 163"/>
                <a:gd name="T4" fmla="*/ 0 w 153"/>
                <a:gd name="T5" fmla="*/ 82 h 163"/>
                <a:gd name="T6" fmla="*/ 81 w 153"/>
                <a:gd name="T7" fmla="*/ 163 h 163"/>
                <a:gd name="T8" fmla="*/ 145 w 153"/>
                <a:gd name="T9" fmla="*/ 133 h 163"/>
                <a:gd name="T10" fmla="*/ 120 w 153"/>
                <a:gd name="T11" fmla="*/ 111 h 163"/>
                <a:gd name="T12" fmla="*/ 82 w 153"/>
                <a:gd name="T13" fmla="*/ 127 h 163"/>
                <a:gd name="T14" fmla="*/ 44 w 153"/>
                <a:gd name="T15" fmla="*/ 97 h 163"/>
                <a:gd name="T16" fmla="*/ 152 w 153"/>
                <a:gd name="T17" fmla="*/ 97 h 163"/>
                <a:gd name="T18" fmla="*/ 153 w 153"/>
                <a:gd name="T19" fmla="*/ 85 h 163"/>
                <a:gd name="T20" fmla="*/ 77 w 153"/>
                <a:gd name="T21" fmla="*/ 0 h 163"/>
                <a:gd name="T22" fmla="*/ 43 w 153"/>
                <a:gd name="T23" fmla="*/ 69 h 163"/>
                <a:gd name="T24" fmla="*/ 77 w 153"/>
                <a:gd name="T25" fmla="*/ 36 h 163"/>
                <a:gd name="T26" fmla="*/ 110 w 153"/>
                <a:gd name="T27" fmla="*/ 69 h 163"/>
                <a:gd name="T28" fmla="*/ 43 w 153"/>
                <a:gd name="T29" fmla="*/ 6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63">
                  <a:moveTo>
                    <a:pt x="77" y="0"/>
                  </a:moveTo>
                  <a:cubicBezTo>
                    <a:pt x="32" y="0"/>
                    <a:pt x="0" y="37"/>
                    <a:pt x="0" y="81"/>
                  </a:cubicBezTo>
                  <a:cubicBezTo>
                    <a:pt x="0" y="82"/>
                    <a:pt x="0" y="82"/>
                    <a:pt x="0" y="82"/>
                  </a:cubicBezTo>
                  <a:cubicBezTo>
                    <a:pt x="0" y="130"/>
                    <a:pt x="35" y="163"/>
                    <a:pt x="81" y="163"/>
                  </a:cubicBezTo>
                  <a:cubicBezTo>
                    <a:pt x="110" y="163"/>
                    <a:pt x="131" y="152"/>
                    <a:pt x="145" y="133"/>
                  </a:cubicBezTo>
                  <a:cubicBezTo>
                    <a:pt x="120" y="111"/>
                    <a:pt x="120" y="111"/>
                    <a:pt x="120" y="111"/>
                  </a:cubicBezTo>
                  <a:cubicBezTo>
                    <a:pt x="108" y="122"/>
                    <a:pt x="97" y="127"/>
                    <a:pt x="82" y="127"/>
                  </a:cubicBezTo>
                  <a:cubicBezTo>
                    <a:pt x="62" y="127"/>
                    <a:pt x="48" y="117"/>
                    <a:pt x="44" y="97"/>
                  </a:cubicBezTo>
                  <a:cubicBezTo>
                    <a:pt x="152" y="97"/>
                    <a:pt x="152" y="97"/>
                    <a:pt x="152" y="97"/>
                  </a:cubicBezTo>
                  <a:cubicBezTo>
                    <a:pt x="153" y="93"/>
                    <a:pt x="153" y="88"/>
                    <a:pt x="153" y="85"/>
                  </a:cubicBezTo>
                  <a:cubicBezTo>
                    <a:pt x="153" y="41"/>
                    <a:pt x="129" y="0"/>
                    <a:pt x="77" y="0"/>
                  </a:cubicBezTo>
                  <a:close/>
                  <a:moveTo>
                    <a:pt x="43" y="69"/>
                  </a:moveTo>
                  <a:cubicBezTo>
                    <a:pt x="47" y="49"/>
                    <a:pt x="59" y="36"/>
                    <a:pt x="77" y="36"/>
                  </a:cubicBezTo>
                  <a:cubicBezTo>
                    <a:pt x="96" y="36"/>
                    <a:pt x="107" y="49"/>
                    <a:pt x="110" y="69"/>
                  </a:cubicBezTo>
                  <a:lnTo>
                    <a:pt x="43" y="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7" name="Freeform 9"/>
            <p:cNvSpPr>
              <a:spLocks/>
            </p:cNvSpPr>
            <p:nvPr userDrawn="1"/>
          </p:nvSpPr>
          <p:spPr bwMode="gray">
            <a:xfrm>
              <a:off x="4104" y="2121"/>
              <a:ext cx="234" cy="468"/>
            </a:xfrm>
            <a:custGeom>
              <a:avLst/>
              <a:gdLst>
                <a:gd name="T0" fmla="*/ 63 w 99"/>
                <a:gd name="T1" fmla="*/ 0 h 198"/>
                <a:gd name="T2" fmla="*/ 18 w 99"/>
                <a:gd name="T3" fmla="*/ 0 h 198"/>
                <a:gd name="T4" fmla="*/ 18 w 99"/>
                <a:gd name="T5" fmla="*/ 39 h 198"/>
                <a:gd name="T6" fmla="*/ 0 w 99"/>
                <a:gd name="T7" fmla="*/ 39 h 198"/>
                <a:gd name="T8" fmla="*/ 0 w 99"/>
                <a:gd name="T9" fmla="*/ 77 h 198"/>
                <a:gd name="T10" fmla="*/ 18 w 99"/>
                <a:gd name="T11" fmla="*/ 77 h 198"/>
                <a:gd name="T12" fmla="*/ 18 w 99"/>
                <a:gd name="T13" fmla="*/ 151 h 198"/>
                <a:gd name="T14" fmla="*/ 64 w 99"/>
                <a:gd name="T15" fmla="*/ 198 h 198"/>
                <a:gd name="T16" fmla="*/ 99 w 99"/>
                <a:gd name="T17" fmla="*/ 189 h 198"/>
                <a:gd name="T18" fmla="*/ 99 w 99"/>
                <a:gd name="T19" fmla="*/ 153 h 198"/>
                <a:gd name="T20" fmla="*/ 77 w 99"/>
                <a:gd name="T21" fmla="*/ 159 h 198"/>
                <a:gd name="T22" fmla="*/ 63 w 99"/>
                <a:gd name="T23" fmla="*/ 144 h 198"/>
                <a:gd name="T24" fmla="*/ 63 w 99"/>
                <a:gd name="T25" fmla="*/ 77 h 198"/>
                <a:gd name="T26" fmla="*/ 99 w 99"/>
                <a:gd name="T27" fmla="*/ 77 h 198"/>
                <a:gd name="T28" fmla="*/ 99 w 99"/>
                <a:gd name="T29" fmla="*/ 39 h 198"/>
                <a:gd name="T30" fmla="*/ 63 w 99"/>
                <a:gd name="T31" fmla="*/ 39 h 198"/>
                <a:gd name="T32" fmla="*/ 63 w 99"/>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98">
                  <a:moveTo>
                    <a:pt x="63" y="0"/>
                  </a:moveTo>
                  <a:cubicBezTo>
                    <a:pt x="18" y="0"/>
                    <a:pt x="18" y="0"/>
                    <a:pt x="18" y="0"/>
                  </a:cubicBezTo>
                  <a:cubicBezTo>
                    <a:pt x="18" y="39"/>
                    <a:pt x="18" y="39"/>
                    <a:pt x="18" y="39"/>
                  </a:cubicBezTo>
                  <a:cubicBezTo>
                    <a:pt x="0" y="39"/>
                    <a:pt x="0" y="39"/>
                    <a:pt x="0" y="39"/>
                  </a:cubicBezTo>
                  <a:cubicBezTo>
                    <a:pt x="0" y="77"/>
                    <a:pt x="0" y="77"/>
                    <a:pt x="0" y="77"/>
                  </a:cubicBezTo>
                  <a:cubicBezTo>
                    <a:pt x="18" y="77"/>
                    <a:pt x="18" y="77"/>
                    <a:pt x="18" y="77"/>
                  </a:cubicBezTo>
                  <a:cubicBezTo>
                    <a:pt x="18" y="151"/>
                    <a:pt x="18" y="151"/>
                    <a:pt x="18" y="151"/>
                  </a:cubicBezTo>
                  <a:cubicBezTo>
                    <a:pt x="18" y="187"/>
                    <a:pt x="37" y="198"/>
                    <a:pt x="64" y="198"/>
                  </a:cubicBezTo>
                  <a:cubicBezTo>
                    <a:pt x="79" y="198"/>
                    <a:pt x="89" y="194"/>
                    <a:pt x="99" y="189"/>
                  </a:cubicBezTo>
                  <a:cubicBezTo>
                    <a:pt x="99" y="153"/>
                    <a:pt x="99" y="153"/>
                    <a:pt x="99" y="153"/>
                  </a:cubicBezTo>
                  <a:cubicBezTo>
                    <a:pt x="92" y="157"/>
                    <a:pt x="85" y="159"/>
                    <a:pt x="77" y="159"/>
                  </a:cubicBezTo>
                  <a:cubicBezTo>
                    <a:pt x="67" y="159"/>
                    <a:pt x="63" y="154"/>
                    <a:pt x="63" y="144"/>
                  </a:cubicBezTo>
                  <a:cubicBezTo>
                    <a:pt x="63" y="77"/>
                    <a:pt x="63" y="77"/>
                    <a:pt x="63" y="77"/>
                  </a:cubicBezTo>
                  <a:cubicBezTo>
                    <a:pt x="99" y="77"/>
                    <a:pt x="99" y="77"/>
                    <a:pt x="99" y="77"/>
                  </a:cubicBezTo>
                  <a:cubicBezTo>
                    <a:pt x="99" y="39"/>
                    <a:pt x="99" y="39"/>
                    <a:pt x="99" y="39"/>
                  </a:cubicBezTo>
                  <a:cubicBezTo>
                    <a:pt x="63" y="39"/>
                    <a:pt x="63" y="39"/>
                    <a:pt x="63" y="39"/>
                  </a:cubicBezTo>
                  <a:lnTo>
                    <a:pt x="6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8" name="Freeform 10"/>
            <p:cNvSpPr>
              <a:spLocks noEditPoints="1"/>
            </p:cNvSpPr>
            <p:nvPr userDrawn="1"/>
          </p:nvSpPr>
          <p:spPr bwMode="gray">
            <a:xfrm>
              <a:off x="4886" y="2206"/>
              <a:ext cx="387" cy="487"/>
            </a:xfrm>
            <a:custGeom>
              <a:avLst/>
              <a:gdLst>
                <a:gd name="T0" fmla="*/ 93 w 164"/>
                <a:gd name="T1" fmla="*/ 0 h 206"/>
                <a:gd name="T2" fmla="*/ 44 w 164"/>
                <a:gd name="T3" fmla="*/ 26 h 206"/>
                <a:gd name="T4" fmla="*/ 44 w 164"/>
                <a:gd name="T5" fmla="*/ 3 h 206"/>
                <a:gd name="T6" fmla="*/ 0 w 164"/>
                <a:gd name="T7" fmla="*/ 3 h 206"/>
                <a:gd name="T8" fmla="*/ 0 w 164"/>
                <a:gd name="T9" fmla="*/ 206 h 206"/>
                <a:gd name="T10" fmla="*/ 44 w 164"/>
                <a:gd name="T11" fmla="*/ 206 h 206"/>
                <a:gd name="T12" fmla="*/ 44 w 164"/>
                <a:gd name="T13" fmla="*/ 139 h 206"/>
                <a:gd name="T14" fmla="*/ 93 w 164"/>
                <a:gd name="T15" fmla="*/ 162 h 206"/>
                <a:gd name="T16" fmla="*/ 164 w 164"/>
                <a:gd name="T17" fmla="*/ 81 h 206"/>
                <a:gd name="T18" fmla="*/ 164 w 164"/>
                <a:gd name="T19" fmla="*/ 81 h 206"/>
                <a:gd name="T20" fmla="*/ 93 w 164"/>
                <a:gd name="T21" fmla="*/ 0 h 206"/>
                <a:gd name="T22" fmla="*/ 120 w 164"/>
                <a:gd name="T23" fmla="*/ 81 h 206"/>
                <a:gd name="T24" fmla="*/ 81 w 164"/>
                <a:gd name="T25" fmla="*/ 124 h 206"/>
                <a:gd name="T26" fmla="*/ 44 w 164"/>
                <a:gd name="T27" fmla="*/ 81 h 206"/>
                <a:gd name="T28" fmla="*/ 44 w 164"/>
                <a:gd name="T29" fmla="*/ 81 h 206"/>
                <a:gd name="T30" fmla="*/ 81 w 164"/>
                <a:gd name="T31" fmla="*/ 38 h 206"/>
                <a:gd name="T32" fmla="*/ 120 w 164"/>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06">
                  <a:moveTo>
                    <a:pt x="93" y="0"/>
                  </a:moveTo>
                  <a:cubicBezTo>
                    <a:pt x="70"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5" y="151"/>
                    <a:pt x="69" y="162"/>
                    <a:pt x="93" y="162"/>
                  </a:cubicBezTo>
                  <a:cubicBezTo>
                    <a:pt x="130" y="162"/>
                    <a:pt x="164" y="133"/>
                    <a:pt x="164" y="81"/>
                  </a:cubicBezTo>
                  <a:cubicBezTo>
                    <a:pt x="164" y="81"/>
                    <a:pt x="164" y="81"/>
                    <a:pt x="164" y="81"/>
                  </a:cubicBezTo>
                  <a:cubicBezTo>
                    <a:pt x="164" y="29"/>
                    <a:pt x="129" y="0"/>
                    <a:pt x="93" y="0"/>
                  </a:cubicBezTo>
                  <a:close/>
                  <a:moveTo>
                    <a:pt x="120" y="81"/>
                  </a:moveTo>
                  <a:cubicBezTo>
                    <a:pt x="120" y="108"/>
                    <a:pt x="102" y="124"/>
                    <a:pt x="81" y="124"/>
                  </a:cubicBezTo>
                  <a:cubicBezTo>
                    <a:pt x="61" y="124"/>
                    <a:pt x="44" y="107"/>
                    <a:pt x="44" y="81"/>
                  </a:cubicBezTo>
                  <a:cubicBezTo>
                    <a:pt x="44" y="81"/>
                    <a:pt x="44" y="81"/>
                    <a:pt x="44" y="81"/>
                  </a:cubicBezTo>
                  <a:cubicBezTo>
                    <a:pt x="44" y="55"/>
                    <a:pt x="61" y="38"/>
                    <a:pt x="81" y="38"/>
                  </a:cubicBezTo>
                  <a:cubicBezTo>
                    <a:pt x="102" y="38"/>
                    <a:pt x="120" y="55"/>
                    <a:pt x="120"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29" name="Freeform 11"/>
            <p:cNvSpPr>
              <a:spLocks noEditPoints="1"/>
            </p:cNvSpPr>
            <p:nvPr userDrawn="1"/>
          </p:nvSpPr>
          <p:spPr bwMode="gray">
            <a:xfrm>
              <a:off x="5316" y="2206"/>
              <a:ext cx="385" cy="487"/>
            </a:xfrm>
            <a:custGeom>
              <a:avLst/>
              <a:gdLst>
                <a:gd name="T0" fmla="*/ 92 w 163"/>
                <a:gd name="T1" fmla="*/ 0 h 206"/>
                <a:gd name="T2" fmla="*/ 44 w 163"/>
                <a:gd name="T3" fmla="*/ 26 h 206"/>
                <a:gd name="T4" fmla="*/ 44 w 163"/>
                <a:gd name="T5" fmla="*/ 3 h 206"/>
                <a:gd name="T6" fmla="*/ 0 w 163"/>
                <a:gd name="T7" fmla="*/ 3 h 206"/>
                <a:gd name="T8" fmla="*/ 0 w 163"/>
                <a:gd name="T9" fmla="*/ 206 h 206"/>
                <a:gd name="T10" fmla="*/ 44 w 163"/>
                <a:gd name="T11" fmla="*/ 206 h 206"/>
                <a:gd name="T12" fmla="*/ 44 w 163"/>
                <a:gd name="T13" fmla="*/ 139 h 206"/>
                <a:gd name="T14" fmla="*/ 92 w 163"/>
                <a:gd name="T15" fmla="*/ 162 h 206"/>
                <a:gd name="T16" fmla="*/ 163 w 163"/>
                <a:gd name="T17" fmla="*/ 81 h 206"/>
                <a:gd name="T18" fmla="*/ 163 w 163"/>
                <a:gd name="T19" fmla="*/ 81 h 206"/>
                <a:gd name="T20" fmla="*/ 92 w 163"/>
                <a:gd name="T21" fmla="*/ 0 h 206"/>
                <a:gd name="T22" fmla="*/ 119 w 163"/>
                <a:gd name="T23" fmla="*/ 81 h 206"/>
                <a:gd name="T24" fmla="*/ 81 w 163"/>
                <a:gd name="T25" fmla="*/ 124 h 206"/>
                <a:gd name="T26" fmla="*/ 43 w 163"/>
                <a:gd name="T27" fmla="*/ 81 h 206"/>
                <a:gd name="T28" fmla="*/ 43 w 163"/>
                <a:gd name="T29" fmla="*/ 81 h 206"/>
                <a:gd name="T30" fmla="*/ 81 w 163"/>
                <a:gd name="T31" fmla="*/ 38 h 206"/>
                <a:gd name="T32" fmla="*/ 119 w 163"/>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06">
                  <a:moveTo>
                    <a:pt x="92" y="0"/>
                  </a:moveTo>
                  <a:cubicBezTo>
                    <a:pt x="69"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4" y="151"/>
                    <a:pt x="69" y="162"/>
                    <a:pt x="92" y="162"/>
                  </a:cubicBezTo>
                  <a:cubicBezTo>
                    <a:pt x="129" y="162"/>
                    <a:pt x="163" y="133"/>
                    <a:pt x="163" y="81"/>
                  </a:cubicBezTo>
                  <a:cubicBezTo>
                    <a:pt x="163" y="81"/>
                    <a:pt x="163" y="81"/>
                    <a:pt x="163" y="81"/>
                  </a:cubicBezTo>
                  <a:cubicBezTo>
                    <a:pt x="163" y="29"/>
                    <a:pt x="129" y="0"/>
                    <a:pt x="92" y="0"/>
                  </a:cubicBezTo>
                  <a:close/>
                  <a:moveTo>
                    <a:pt x="119" y="81"/>
                  </a:moveTo>
                  <a:cubicBezTo>
                    <a:pt x="119" y="108"/>
                    <a:pt x="102" y="124"/>
                    <a:pt x="81" y="124"/>
                  </a:cubicBezTo>
                  <a:cubicBezTo>
                    <a:pt x="60" y="124"/>
                    <a:pt x="43" y="107"/>
                    <a:pt x="43" y="81"/>
                  </a:cubicBezTo>
                  <a:cubicBezTo>
                    <a:pt x="43" y="81"/>
                    <a:pt x="43" y="81"/>
                    <a:pt x="43" y="81"/>
                  </a:cubicBezTo>
                  <a:cubicBezTo>
                    <a:pt x="43" y="55"/>
                    <a:pt x="60" y="38"/>
                    <a:pt x="81" y="38"/>
                  </a:cubicBezTo>
                  <a:cubicBezTo>
                    <a:pt x="102" y="38"/>
                    <a:pt x="119" y="55"/>
                    <a:pt x="119"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30" name="Freeform 12"/>
            <p:cNvSpPr>
              <a:spLocks noEditPoints="1"/>
            </p:cNvSpPr>
            <p:nvPr userDrawn="1"/>
          </p:nvSpPr>
          <p:spPr bwMode="gray">
            <a:xfrm>
              <a:off x="4364" y="2097"/>
              <a:ext cx="496" cy="485"/>
            </a:xfrm>
            <a:custGeom>
              <a:avLst/>
              <a:gdLst>
                <a:gd name="T0" fmla="*/ 201 w 496"/>
                <a:gd name="T1" fmla="*/ 0 h 485"/>
                <a:gd name="T2" fmla="*/ 0 w 496"/>
                <a:gd name="T3" fmla="*/ 485 h 485"/>
                <a:gd name="T4" fmla="*/ 109 w 496"/>
                <a:gd name="T5" fmla="*/ 485 h 485"/>
                <a:gd name="T6" fmla="*/ 151 w 496"/>
                <a:gd name="T7" fmla="*/ 376 h 485"/>
                <a:gd name="T8" fmla="*/ 343 w 496"/>
                <a:gd name="T9" fmla="*/ 376 h 485"/>
                <a:gd name="T10" fmla="*/ 385 w 496"/>
                <a:gd name="T11" fmla="*/ 485 h 485"/>
                <a:gd name="T12" fmla="*/ 496 w 496"/>
                <a:gd name="T13" fmla="*/ 485 h 485"/>
                <a:gd name="T14" fmla="*/ 295 w 496"/>
                <a:gd name="T15" fmla="*/ 0 h 485"/>
                <a:gd name="T16" fmla="*/ 201 w 496"/>
                <a:gd name="T17" fmla="*/ 0 h 485"/>
                <a:gd name="T18" fmla="*/ 182 w 496"/>
                <a:gd name="T19" fmla="*/ 284 h 485"/>
                <a:gd name="T20" fmla="*/ 246 w 496"/>
                <a:gd name="T21" fmla="*/ 128 h 485"/>
                <a:gd name="T22" fmla="*/ 309 w 496"/>
                <a:gd name="T23" fmla="*/ 284 h 485"/>
                <a:gd name="T24" fmla="*/ 182 w 496"/>
                <a:gd name="T25" fmla="*/ 28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85">
                  <a:moveTo>
                    <a:pt x="201" y="0"/>
                  </a:moveTo>
                  <a:lnTo>
                    <a:pt x="0" y="485"/>
                  </a:lnTo>
                  <a:lnTo>
                    <a:pt x="109" y="485"/>
                  </a:lnTo>
                  <a:lnTo>
                    <a:pt x="151" y="376"/>
                  </a:lnTo>
                  <a:lnTo>
                    <a:pt x="343" y="376"/>
                  </a:lnTo>
                  <a:lnTo>
                    <a:pt x="385" y="485"/>
                  </a:lnTo>
                  <a:lnTo>
                    <a:pt x="496" y="485"/>
                  </a:lnTo>
                  <a:lnTo>
                    <a:pt x="295" y="0"/>
                  </a:lnTo>
                  <a:lnTo>
                    <a:pt x="201" y="0"/>
                  </a:lnTo>
                  <a:close/>
                  <a:moveTo>
                    <a:pt x="182" y="284"/>
                  </a:moveTo>
                  <a:lnTo>
                    <a:pt x="246" y="128"/>
                  </a:lnTo>
                  <a:lnTo>
                    <a:pt x="309" y="284"/>
                  </a:lnTo>
                  <a:lnTo>
                    <a:pt x="182" y="2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31" name="Freeform 13"/>
            <p:cNvSpPr>
              <a:spLocks noEditPoints="1"/>
            </p:cNvSpPr>
            <p:nvPr userDrawn="1"/>
          </p:nvSpPr>
          <p:spPr bwMode="gray">
            <a:xfrm>
              <a:off x="5758" y="2232"/>
              <a:ext cx="52" cy="71"/>
            </a:xfrm>
            <a:custGeom>
              <a:avLst/>
              <a:gdLst>
                <a:gd name="T0" fmla="*/ 19 w 22"/>
                <a:gd name="T1" fmla="*/ 15 h 30"/>
                <a:gd name="T2" fmla="*/ 22 w 22"/>
                <a:gd name="T3" fmla="*/ 9 h 30"/>
                <a:gd name="T4" fmla="*/ 19 w 22"/>
                <a:gd name="T5" fmla="*/ 3 h 30"/>
                <a:gd name="T6" fmla="*/ 11 w 22"/>
                <a:gd name="T7" fmla="*/ 0 h 30"/>
                <a:gd name="T8" fmla="*/ 0 w 22"/>
                <a:gd name="T9" fmla="*/ 0 h 30"/>
                <a:gd name="T10" fmla="*/ 0 w 22"/>
                <a:gd name="T11" fmla="*/ 30 h 30"/>
                <a:gd name="T12" fmla="*/ 4 w 22"/>
                <a:gd name="T13" fmla="*/ 30 h 30"/>
                <a:gd name="T14" fmla="*/ 4 w 22"/>
                <a:gd name="T15" fmla="*/ 17 h 30"/>
                <a:gd name="T16" fmla="*/ 9 w 22"/>
                <a:gd name="T17" fmla="*/ 17 h 30"/>
                <a:gd name="T18" fmla="*/ 17 w 22"/>
                <a:gd name="T19" fmla="*/ 30 h 30"/>
                <a:gd name="T20" fmla="*/ 22 w 22"/>
                <a:gd name="T21" fmla="*/ 30 h 30"/>
                <a:gd name="T22" fmla="*/ 14 w 22"/>
                <a:gd name="T23" fmla="*/ 17 h 30"/>
                <a:gd name="T24" fmla="*/ 19 w 22"/>
                <a:gd name="T25" fmla="*/ 15 h 30"/>
                <a:gd name="T26" fmla="*/ 9 w 22"/>
                <a:gd name="T27" fmla="*/ 14 h 30"/>
                <a:gd name="T28" fmla="*/ 4 w 22"/>
                <a:gd name="T29" fmla="*/ 14 h 30"/>
                <a:gd name="T30" fmla="*/ 4 w 22"/>
                <a:gd name="T31" fmla="*/ 4 h 30"/>
                <a:gd name="T32" fmla="*/ 10 w 22"/>
                <a:gd name="T33" fmla="*/ 4 h 30"/>
                <a:gd name="T34" fmla="*/ 13 w 22"/>
                <a:gd name="T35" fmla="*/ 4 h 30"/>
                <a:gd name="T36" fmla="*/ 15 w 22"/>
                <a:gd name="T37" fmla="*/ 5 h 30"/>
                <a:gd name="T38" fmla="*/ 16 w 22"/>
                <a:gd name="T39" fmla="*/ 6 h 30"/>
                <a:gd name="T40" fmla="*/ 17 w 22"/>
                <a:gd name="T41" fmla="*/ 9 h 30"/>
                <a:gd name="T42" fmla="*/ 16 w 22"/>
                <a:gd name="T43" fmla="*/ 12 h 30"/>
                <a:gd name="T44" fmla="*/ 15 w 22"/>
                <a:gd name="T45" fmla="*/ 13 h 30"/>
                <a:gd name="T46" fmla="*/ 12 w 22"/>
                <a:gd name="T47" fmla="*/ 14 h 30"/>
                <a:gd name="T48" fmla="*/ 9 w 22"/>
                <a:gd name="T4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9" y="15"/>
                  </a:moveTo>
                  <a:cubicBezTo>
                    <a:pt x="21" y="14"/>
                    <a:pt x="22" y="12"/>
                    <a:pt x="22" y="9"/>
                  </a:cubicBezTo>
                  <a:cubicBezTo>
                    <a:pt x="22" y="6"/>
                    <a:pt x="21" y="4"/>
                    <a:pt x="19" y="3"/>
                  </a:cubicBezTo>
                  <a:cubicBezTo>
                    <a:pt x="17" y="1"/>
                    <a:pt x="15" y="0"/>
                    <a:pt x="11" y="0"/>
                  </a:cubicBezTo>
                  <a:cubicBezTo>
                    <a:pt x="0" y="0"/>
                    <a:pt x="0" y="0"/>
                    <a:pt x="0" y="0"/>
                  </a:cubicBezTo>
                  <a:cubicBezTo>
                    <a:pt x="0" y="30"/>
                    <a:pt x="0" y="30"/>
                    <a:pt x="0" y="30"/>
                  </a:cubicBezTo>
                  <a:cubicBezTo>
                    <a:pt x="4" y="30"/>
                    <a:pt x="4" y="30"/>
                    <a:pt x="4" y="30"/>
                  </a:cubicBezTo>
                  <a:cubicBezTo>
                    <a:pt x="4" y="17"/>
                    <a:pt x="4" y="17"/>
                    <a:pt x="4" y="17"/>
                  </a:cubicBezTo>
                  <a:cubicBezTo>
                    <a:pt x="9" y="17"/>
                    <a:pt x="9" y="17"/>
                    <a:pt x="9" y="17"/>
                  </a:cubicBezTo>
                  <a:cubicBezTo>
                    <a:pt x="17" y="30"/>
                    <a:pt x="17" y="30"/>
                    <a:pt x="17" y="30"/>
                  </a:cubicBezTo>
                  <a:cubicBezTo>
                    <a:pt x="22" y="30"/>
                    <a:pt x="22" y="30"/>
                    <a:pt x="22" y="30"/>
                  </a:cubicBezTo>
                  <a:cubicBezTo>
                    <a:pt x="14" y="17"/>
                    <a:pt x="14" y="17"/>
                    <a:pt x="14" y="17"/>
                  </a:cubicBezTo>
                  <a:cubicBezTo>
                    <a:pt x="16" y="17"/>
                    <a:pt x="18" y="16"/>
                    <a:pt x="19" y="15"/>
                  </a:cubicBezTo>
                  <a:close/>
                  <a:moveTo>
                    <a:pt x="9" y="14"/>
                  </a:moveTo>
                  <a:cubicBezTo>
                    <a:pt x="4" y="14"/>
                    <a:pt x="4" y="14"/>
                    <a:pt x="4" y="14"/>
                  </a:cubicBezTo>
                  <a:cubicBezTo>
                    <a:pt x="4" y="4"/>
                    <a:pt x="4" y="4"/>
                    <a:pt x="4" y="4"/>
                  </a:cubicBezTo>
                  <a:cubicBezTo>
                    <a:pt x="10" y="4"/>
                    <a:pt x="10" y="4"/>
                    <a:pt x="10" y="4"/>
                  </a:cubicBezTo>
                  <a:cubicBezTo>
                    <a:pt x="11" y="4"/>
                    <a:pt x="12" y="4"/>
                    <a:pt x="13" y="4"/>
                  </a:cubicBezTo>
                  <a:cubicBezTo>
                    <a:pt x="14" y="4"/>
                    <a:pt x="14" y="5"/>
                    <a:pt x="15" y="5"/>
                  </a:cubicBezTo>
                  <a:cubicBezTo>
                    <a:pt x="16" y="5"/>
                    <a:pt x="16" y="6"/>
                    <a:pt x="16" y="6"/>
                  </a:cubicBezTo>
                  <a:cubicBezTo>
                    <a:pt x="17" y="7"/>
                    <a:pt x="17" y="8"/>
                    <a:pt x="17" y="9"/>
                  </a:cubicBezTo>
                  <a:cubicBezTo>
                    <a:pt x="17" y="10"/>
                    <a:pt x="17" y="11"/>
                    <a:pt x="16" y="12"/>
                  </a:cubicBezTo>
                  <a:cubicBezTo>
                    <a:pt x="16" y="12"/>
                    <a:pt x="15" y="13"/>
                    <a:pt x="15" y="13"/>
                  </a:cubicBezTo>
                  <a:cubicBezTo>
                    <a:pt x="14" y="13"/>
                    <a:pt x="13" y="13"/>
                    <a:pt x="12" y="14"/>
                  </a:cubicBezTo>
                  <a:cubicBezTo>
                    <a:pt x="11" y="14"/>
                    <a:pt x="10" y="14"/>
                    <a:pt x="9" y="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sp>
          <p:nvSpPr>
            <p:cNvPr id="32" name="Freeform 14"/>
            <p:cNvSpPr>
              <a:spLocks noEditPoints="1"/>
            </p:cNvSpPr>
            <p:nvPr userDrawn="1"/>
          </p:nvSpPr>
          <p:spPr bwMode="gray">
            <a:xfrm>
              <a:off x="5720" y="2208"/>
              <a:ext cx="120" cy="121"/>
            </a:xfrm>
            <a:custGeom>
              <a:avLst/>
              <a:gdLst>
                <a:gd name="T0" fmla="*/ 49 w 51"/>
                <a:gd name="T1" fmla="*/ 15 h 51"/>
                <a:gd name="T2" fmla="*/ 44 w 51"/>
                <a:gd name="T3" fmla="*/ 7 h 51"/>
                <a:gd name="T4" fmla="*/ 35 w 51"/>
                <a:gd name="T5" fmla="*/ 2 h 51"/>
                <a:gd name="T6" fmla="*/ 26 w 51"/>
                <a:gd name="T7" fmla="*/ 0 h 51"/>
                <a:gd name="T8" fmla="*/ 16 w 51"/>
                <a:gd name="T9" fmla="*/ 2 h 51"/>
                <a:gd name="T10" fmla="*/ 8 w 51"/>
                <a:gd name="T11" fmla="*/ 7 h 51"/>
                <a:gd name="T12" fmla="*/ 2 w 51"/>
                <a:gd name="T13" fmla="*/ 15 h 51"/>
                <a:gd name="T14" fmla="*/ 0 w 51"/>
                <a:gd name="T15" fmla="*/ 25 h 51"/>
                <a:gd name="T16" fmla="*/ 2 w 51"/>
                <a:gd name="T17" fmla="*/ 35 h 51"/>
                <a:gd name="T18" fmla="*/ 8 w 51"/>
                <a:gd name="T19" fmla="*/ 44 h 51"/>
                <a:gd name="T20" fmla="*/ 16 w 51"/>
                <a:gd name="T21" fmla="*/ 49 h 51"/>
                <a:gd name="T22" fmla="*/ 26 w 51"/>
                <a:gd name="T23" fmla="*/ 51 h 51"/>
                <a:gd name="T24" fmla="*/ 35 w 51"/>
                <a:gd name="T25" fmla="*/ 49 h 51"/>
                <a:gd name="T26" fmla="*/ 44 w 51"/>
                <a:gd name="T27" fmla="*/ 44 h 51"/>
                <a:gd name="T28" fmla="*/ 49 w 51"/>
                <a:gd name="T29" fmla="*/ 35 h 51"/>
                <a:gd name="T30" fmla="*/ 51 w 51"/>
                <a:gd name="T31" fmla="*/ 25 h 51"/>
                <a:gd name="T32" fmla="*/ 49 w 51"/>
                <a:gd name="T33" fmla="*/ 15 h 51"/>
                <a:gd name="T34" fmla="*/ 45 w 51"/>
                <a:gd name="T35" fmla="*/ 34 h 51"/>
                <a:gd name="T36" fmla="*/ 41 w 51"/>
                <a:gd name="T37" fmla="*/ 41 h 51"/>
                <a:gd name="T38" fmla="*/ 34 w 51"/>
                <a:gd name="T39" fmla="*/ 45 h 51"/>
                <a:gd name="T40" fmla="*/ 26 w 51"/>
                <a:gd name="T41" fmla="*/ 47 h 51"/>
                <a:gd name="T42" fmla="*/ 17 w 51"/>
                <a:gd name="T43" fmla="*/ 45 h 51"/>
                <a:gd name="T44" fmla="*/ 11 w 51"/>
                <a:gd name="T45" fmla="*/ 41 h 51"/>
                <a:gd name="T46" fmla="*/ 6 w 51"/>
                <a:gd name="T47" fmla="*/ 34 h 51"/>
                <a:gd name="T48" fmla="*/ 5 w 51"/>
                <a:gd name="T49" fmla="*/ 25 h 51"/>
                <a:gd name="T50" fmla="*/ 6 w 51"/>
                <a:gd name="T51" fmla="*/ 17 h 51"/>
                <a:gd name="T52" fmla="*/ 11 w 51"/>
                <a:gd name="T53" fmla="*/ 10 h 51"/>
                <a:gd name="T54" fmla="*/ 17 w 51"/>
                <a:gd name="T55" fmla="*/ 5 h 51"/>
                <a:gd name="T56" fmla="*/ 26 w 51"/>
                <a:gd name="T57" fmla="*/ 4 h 51"/>
                <a:gd name="T58" fmla="*/ 34 w 51"/>
                <a:gd name="T59" fmla="*/ 5 h 51"/>
                <a:gd name="T60" fmla="*/ 41 w 51"/>
                <a:gd name="T61" fmla="*/ 10 h 51"/>
                <a:gd name="T62" fmla="*/ 45 w 51"/>
                <a:gd name="T63" fmla="*/ 17 h 51"/>
                <a:gd name="T64" fmla="*/ 47 w 51"/>
                <a:gd name="T65" fmla="*/ 25 h 51"/>
                <a:gd name="T66" fmla="*/ 45 w 51"/>
                <a:gd name="T67"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9" y="15"/>
                  </a:moveTo>
                  <a:cubicBezTo>
                    <a:pt x="48" y="12"/>
                    <a:pt x="46" y="9"/>
                    <a:pt x="44" y="7"/>
                  </a:cubicBezTo>
                  <a:cubicBezTo>
                    <a:pt x="41" y="5"/>
                    <a:pt x="39" y="3"/>
                    <a:pt x="35" y="2"/>
                  </a:cubicBezTo>
                  <a:cubicBezTo>
                    <a:pt x="32" y="0"/>
                    <a:pt x="29" y="0"/>
                    <a:pt x="26" y="0"/>
                  </a:cubicBezTo>
                  <a:cubicBezTo>
                    <a:pt x="22" y="0"/>
                    <a:pt x="19" y="0"/>
                    <a:pt x="16" y="2"/>
                  </a:cubicBezTo>
                  <a:cubicBezTo>
                    <a:pt x="13" y="3"/>
                    <a:pt x="10" y="5"/>
                    <a:pt x="8" y="7"/>
                  </a:cubicBezTo>
                  <a:cubicBezTo>
                    <a:pt x="5" y="9"/>
                    <a:pt x="3" y="12"/>
                    <a:pt x="2" y="15"/>
                  </a:cubicBezTo>
                  <a:cubicBezTo>
                    <a:pt x="1" y="18"/>
                    <a:pt x="0" y="22"/>
                    <a:pt x="0" y="25"/>
                  </a:cubicBezTo>
                  <a:cubicBezTo>
                    <a:pt x="0" y="29"/>
                    <a:pt x="1" y="32"/>
                    <a:pt x="2" y="35"/>
                  </a:cubicBezTo>
                  <a:cubicBezTo>
                    <a:pt x="3" y="39"/>
                    <a:pt x="5" y="41"/>
                    <a:pt x="8" y="44"/>
                  </a:cubicBezTo>
                  <a:cubicBezTo>
                    <a:pt x="10" y="46"/>
                    <a:pt x="13" y="48"/>
                    <a:pt x="16" y="49"/>
                  </a:cubicBezTo>
                  <a:cubicBezTo>
                    <a:pt x="19" y="50"/>
                    <a:pt x="22" y="51"/>
                    <a:pt x="26" y="51"/>
                  </a:cubicBezTo>
                  <a:cubicBezTo>
                    <a:pt x="29" y="51"/>
                    <a:pt x="32" y="50"/>
                    <a:pt x="35" y="49"/>
                  </a:cubicBezTo>
                  <a:cubicBezTo>
                    <a:pt x="39" y="48"/>
                    <a:pt x="41" y="46"/>
                    <a:pt x="44" y="44"/>
                  </a:cubicBezTo>
                  <a:cubicBezTo>
                    <a:pt x="46" y="41"/>
                    <a:pt x="48" y="39"/>
                    <a:pt x="49" y="35"/>
                  </a:cubicBezTo>
                  <a:cubicBezTo>
                    <a:pt x="51" y="32"/>
                    <a:pt x="51" y="29"/>
                    <a:pt x="51" y="25"/>
                  </a:cubicBezTo>
                  <a:cubicBezTo>
                    <a:pt x="51" y="22"/>
                    <a:pt x="51" y="18"/>
                    <a:pt x="49" y="15"/>
                  </a:cubicBezTo>
                  <a:close/>
                  <a:moveTo>
                    <a:pt x="45" y="34"/>
                  </a:moveTo>
                  <a:cubicBezTo>
                    <a:pt x="44" y="37"/>
                    <a:pt x="42" y="39"/>
                    <a:pt x="41" y="41"/>
                  </a:cubicBezTo>
                  <a:cubicBezTo>
                    <a:pt x="39" y="43"/>
                    <a:pt x="36" y="44"/>
                    <a:pt x="34" y="45"/>
                  </a:cubicBezTo>
                  <a:cubicBezTo>
                    <a:pt x="31" y="47"/>
                    <a:pt x="29" y="47"/>
                    <a:pt x="26" y="47"/>
                  </a:cubicBezTo>
                  <a:cubicBezTo>
                    <a:pt x="23" y="47"/>
                    <a:pt x="20" y="47"/>
                    <a:pt x="17" y="45"/>
                  </a:cubicBezTo>
                  <a:cubicBezTo>
                    <a:pt x="15" y="44"/>
                    <a:pt x="12" y="43"/>
                    <a:pt x="11" y="41"/>
                  </a:cubicBezTo>
                  <a:cubicBezTo>
                    <a:pt x="9" y="39"/>
                    <a:pt x="7" y="37"/>
                    <a:pt x="6" y="34"/>
                  </a:cubicBezTo>
                  <a:cubicBezTo>
                    <a:pt x="5" y="31"/>
                    <a:pt x="5" y="28"/>
                    <a:pt x="5" y="25"/>
                  </a:cubicBezTo>
                  <a:cubicBezTo>
                    <a:pt x="5" y="22"/>
                    <a:pt x="5" y="19"/>
                    <a:pt x="6" y="17"/>
                  </a:cubicBezTo>
                  <a:cubicBezTo>
                    <a:pt x="7" y="14"/>
                    <a:pt x="9" y="12"/>
                    <a:pt x="11" y="10"/>
                  </a:cubicBezTo>
                  <a:cubicBezTo>
                    <a:pt x="12" y="8"/>
                    <a:pt x="15" y="6"/>
                    <a:pt x="17" y="5"/>
                  </a:cubicBezTo>
                  <a:cubicBezTo>
                    <a:pt x="20" y="4"/>
                    <a:pt x="23" y="4"/>
                    <a:pt x="26" y="4"/>
                  </a:cubicBezTo>
                  <a:cubicBezTo>
                    <a:pt x="29" y="4"/>
                    <a:pt x="31" y="4"/>
                    <a:pt x="34" y="5"/>
                  </a:cubicBezTo>
                  <a:cubicBezTo>
                    <a:pt x="36" y="6"/>
                    <a:pt x="39" y="8"/>
                    <a:pt x="41" y="10"/>
                  </a:cubicBezTo>
                  <a:cubicBezTo>
                    <a:pt x="42" y="12"/>
                    <a:pt x="44" y="14"/>
                    <a:pt x="45" y="17"/>
                  </a:cubicBezTo>
                  <a:cubicBezTo>
                    <a:pt x="46" y="19"/>
                    <a:pt x="47" y="22"/>
                    <a:pt x="47" y="25"/>
                  </a:cubicBezTo>
                  <a:cubicBezTo>
                    <a:pt x="47" y="28"/>
                    <a:pt x="46" y="31"/>
                    <a:pt x="45" y="3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700" dirty="0">
                <a:solidFill>
                  <a:schemeClr val="bg2"/>
                </a:solidFill>
              </a:endParaRPr>
            </a:p>
          </p:txBody>
        </p:sp>
      </p:grpSp>
      <p:sp>
        <p:nvSpPr>
          <p:cNvPr id="18" name="Footer Placeholder 3"/>
          <p:cNvSpPr>
            <a:spLocks noGrp="1"/>
          </p:cNvSpPr>
          <p:nvPr>
            <p:ph type="ftr" sz="quarter" idx="4"/>
          </p:nvPr>
        </p:nvSpPr>
        <p:spPr>
          <a:xfrm>
            <a:off x="742249" y="8868333"/>
            <a:ext cx="4906171" cy="107722"/>
          </a:xfrm>
          <a:prstGeom prst="rect">
            <a:avLst/>
          </a:prstGeom>
        </p:spPr>
        <p:txBody>
          <a:bodyPr vert="horz" wrap="square" lIns="0" tIns="0" rIns="0" bIns="0" rtlCol="0" anchor="ctr">
            <a:spAutoFit/>
          </a:bodyPr>
          <a:lstStyle>
            <a:lvl1pPr algn="l">
              <a:defRPr sz="700">
                <a:solidFill>
                  <a:schemeClr val="bg2"/>
                </a:solidFill>
              </a:defRPr>
            </a:lvl1pPr>
          </a:lstStyle>
          <a:p>
            <a:r>
              <a:rPr lang="en-US" dirty="0"/>
              <a:t>© 2015 NetApp, Inc. All rights reserved. NetApp Proprietary – Limited Use Only</a:t>
            </a:r>
          </a:p>
        </p:txBody>
      </p:sp>
      <p:sp>
        <p:nvSpPr>
          <p:cNvPr id="33" name="Slide Number Placeholder 5"/>
          <p:cNvSpPr>
            <a:spLocks noGrp="1"/>
          </p:cNvSpPr>
          <p:nvPr>
            <p:ph type="sldNum" sz="quarter" idx="5"/>
          </p:nvPr>
        </p:nvSpPr>
        <p:spPr>
          <a:xfrm>
            <a:off x="382587" y="8852944"/>
            <a:ext cx="261144" cy="123111"/>
          </a:xfrm>
          <a:prstGeom prst="rect">
            <a:avLst/>
          </a:prstGeom>
        </p:spPr>
        <p:txBody>
          <a:bodyPr vert="horz" wrap="square" lIns="0" tIns="0" rIns="0" bIns="0" rtlCol="0" anchor="ctr">
            <a:spAutoFit/>
          </a:bodyPr>
          <a:lstStyle>
            <a:lvl1pPr algn="l">
              <a:defRPr sz="800" b="1">
                <a:solidFill>
                  <a:schemeClr val="bg2"/>
                </a:solidFill>
              </a:defRPr>
            </a:lvl1pPr>
          </a:lstStyle>
          <a:p>
            <a:fld id="{16AA2537-0790-4789-A16C-397C663A3332}" type="slidenum">
              <a:rPr lang="en-US" smtClean="0"/>
              <a:pPr/>
              <a:t>‹#›</a:t>
            </a:fld>
            <a:endParaRPr lang="en-US" dirty="0"/>
          </a:p>
        </p:txBody>
      </p:sp>
    </p:spTree>
    <p:extLst>
      <p:ext uri="{BB962C8B-B14F-4D97-AF65-F5344CB8AC3E}">
        <p14:creationId xmlns:p14="http://schemas.microsoft.com/office/powerpoint/2010/main" val="466532148"/>
      </p:ext>
    </p:extLst>
  </p:cSld>
  <p:clrMap bg1="lt1" tx1="dk1" bg2="lt2" tx2="dk2" accent1="accent1" accent2="accent2" accent3="accent3" accent4="accent4" accent5="accent5" accent6="accent6" hlink="hlink" folHlink="folHlink"/>
  <p:hf hdr="0"/>
  <p:notesStyle>
    <a:lvl1pPr marL="0" indent="0" algn="l" defTabSz="915216" rtl="0" eaLnBrk="1" latinLnBrk="0" hangingPunct="1">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1pPr>
    <a:lvl2pPr marL="114401" indent="-114401" algn="l" defTabSz="915216" rtl="0" eaLnBrk="1" latinLnBrk="0" hangingPunct="1">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2pPr>
    <a:lvl3pPr marL="228804" indent="-114401" algn="l" defTabSz="915216" rtl="0" eaLnBrk="1" latinLnBrk="0" hangingPunct="1">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3pPr>
    <a:lvl4pPr marL="343205" indent="-114401" algn="l" defTabSz="915216" rtl="0" eaLnBrk="1" latinLnBrk="0" hangingPunct="1">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457608" indent="-114401" algn="l" defTabSz="915216" rtl="0" eaLnBrk="1" latinLnBrk="0" hangingPunct="1">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5pPr>
    <a:lvl6pPr marL="2288038" algn="l" defTabSz="915216" rtl="0" eaLnBrk="1" latinLnBrk="0" hangingPunct="1">
      <a:defRPr sz="1200" kern="1200">
        <a:solidFill>
          <a:schemeClr val="tx1"/>
        </a:solidFill>
        <a:latin typeface="+mn-lt"/>
        <a:ea typeface="+mn-ea"/>
        <a:cs typeface="+mn-cs"/>
      </a:defRPr>
    </a:lvl6pPr>
    <a:lvl7pPr marL="2745646" algn="l" defTabSz="915216" rtl="0" eaLnBrk="1" latinLnBrk="0" hangingPunct="1">
      <a:defRPr sz="1200" kern="1200">
        <a:solidFill>
          <a:schemeClr val="tx1"/>
        </a:solidFill>
        <a:latin typeface="+mn-lt"/>
        <a:ea typeface="+mn-ea"/>
        <a:cs typeface="+mn-cs"/>
      </a:defRPr>
    </a:lvl7pPr>
    <a:lvl8pPr marL="3203253" algn="l" defTabSz="915216" rtl="0" eaLnBrk="1" latinLnBrk="0" hangingPunct="1">
      <a:defRPr sz="1200" kern="1200">
        <a:solidFill>
          <a:schemeClr val="tx1"/>
        </a:solidFill>
        <a:latin typeface="+mn-lt"/>
        <a:ea typeface="+mn-ea"/>
        <a:cs typeface="+mn-cs"/>
      </a:defRPr>
    </a:lvl8pPr>
    <a:lvl9pPr marL="3660861" algn="l" defTabSz="91521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 2015 NetApp, Inc. All rights reserved. NetApp Proprietary – Limited Use Only</a:t>
            </a:r>
            <a:endParaRPr lang="en-US" dirty="0"/>
          </a:p>
        </p:txBody>
      </p:sp>
      <p:sp>
        <p:nvSpPr>
          <p:cNvPr id="5" name="Slide Number Placeholder 4"/>
          <p:cNvSpPr>
            <a:spLocks noGrp="1"/>
          </p:cNvSpPr>
          <p:nvPr>
            <p:ph type="sldNum" sz="quarter" idx="11"/>
          </p:nvPr>
        </p:nvSpPr>
        <p:spPr/>
        <p:txBody>
          <a:bodyPr/>
          <a:lstStyle/>
          <a:p>
            <a:fld id="{16AA2537-0790-4789-A16C-397C663A3332}" type="slidenum">
              <a:rPr lang="en-US" smtClean="0"/>
              <a:pPr/>
              <a:t>1</a:t>
            </a:fld>
            <a:endParaRPr lang="en-US" dirty="0"/>
          </a:p>
        </p:txBody>
      </p:sp>
    </p:spTree>
    <p:extLst>
      <p:ext uri="{BB962C8B-B14F-4D97-AF65-F5344CB8AC3E}">
        <p14:creationId xmlns:p14="http://schemas.microsoft.com/office/powerpoint/2010/main" val="1830598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 2015 NetApp, Inc. All rights reserved. NetApp Proprietary – Limited Use Only</a:t>
            </a:r>
            <a:endParaRPr lang="en-US" dirty="0"/>
          </a:p>
        </p:txBody>
      </p:sp>
      <p:sp>
        <p:nvSpPr>
          <p:cNvPr id="5" name="Slide Number Placeholder 4"/>
          <p:cNvSpPr>
            <a:spLocks noGrp="1"/>
          </p:cNvSpPr>
          <p:nvPr>
            <p:ph type="sldNum" sz="quarter" idx="11"/>
          </p:nvPr>
        </p:nvSpPr>
        <p:spPr/>
        <p:txBody>
          <a:bodyPr/>
          <a:lstStyle/>
          <a:p>
            <a:fld id="{16AA2537-0790-4789-A16C-397C663A3332}" type="slidenum">
              <a:rPr lang="en-US" smtClean="0"/>
              <a:pPr/>
              <a:t>2</a:t>
            </a:fld>
            <a:endParaRPr lang="en-US" dirty="0"/>
          </a:p>
        </p:txBody>
      </p:sp>
    </p:spTree>
    <p:extLst>
      <p:ext uri="{BB962C8B-B14F-4D97-AF65-F5344CB8AC3E}">
        <p14:creationId xmlns:p14="http://schemas.microsoft.com/office/powerpoint/2010/main" val="1279105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impact on IT is that data is the currency of that digital economy. These are words that were uttered by the CEO of Tata Consultancy Services, the CTO of SAP, and various other leaders over the last few years. It is the idea of deriving insight from data that makes the digital economy have an opportunity that is more profound than at any time in human history.</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But deriving those insights is increasingly complex because data is accelerating in volume, variety, and velocity.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We have an enormous responsibility to help manage data and to derive insight, so that we can transform our respective businesses. Over the last 20 years, serving more than 30,000 customers, NetApp has been your partner, giving you the tools to manage this increasingly complex amount of data.</a:t>
            </a:r>
          </a:p>
          <a:p>
            <a:endParaRPr lang="en-US" dirty="0"/>
          </a:p>
          <a:p>
            <a:r>
              <a:rPr lang="en-US" dirty="0"/>
              <a:t>In my five years at NetApp we have, through innovations in scale-out technology, flash, and cloud integration, given you the capability to manage 15 times more data in a single name space, to accelerate the read and write performance of that name space by more than 40 times, and to deliver 70 times the low-latency transactions per second compared to what was possible just five years ago.</a:t>
            </a:r>
          </a:p>
          <a:p>
            <a:endParaRPr lang="en-US" dirty="0"/>
          </a:p>
          <a:p>
            <a:r>
              <a:rPr lang="en-US" dirty="0"/>
              <a:t>When you talk about innovation and track record, that’s what it is. Unlike our competition that relies on forklift acquisition after forklift acquisition, by innovating in our core technology, we have delivered for you—without question—the best return on investment for any technology platform that you have deployed in your data center.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0E63CCA-81B7-4E81-A013-7D6EEF0A4E09}" type="slidenum">
              <a:rPr lang="en-US" smtClean="0"/>
              <a:t>4</a:t>
            </a:fld>
            <a:endParaRPr lang="en-US"/>
          </a:p>
        </p:txBody>
      </p:sp>
    </p:spTree>
    <p:extLst>
      <p:ext uri="{BB962C8B-B14F-4D97-AF65-F5344CB8AC3E}">
        <p14:creationId xmlns:p14="http://schemas.microsoft.com/office/powerpoint/2010/main" val="446175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endParaRPr lang="en-US" baseline="0" dirty="0"/>
          </a:p>
        </p:txBody>
      </p:sp>
      <p:sp>
        <p:nvSpPr>
          <p:cNvPr id="4" name="Footer Placeholder 3"/>
          <p:cNvSpPr>
            <a:spLocks noGrp="1"/>
          </p:cNvSpPr>
          <p:nvPr>
            <p:ph type="ftr" sz="quarter" idx="10"/>
          </p:nvPr>
        </p:nvSpPr>
        <p:spPr/>
        <p:txBody>
          <a:bodyPr/>
          <a:lstStyle/>
          <a:p>
            <a:r>
              <a:rPr lang="en-US"/>
              <a:t>© 2015 NetApp, Inc. All rights reserved. NetApp Proprietary – Limited Use Only</a:t>
            </a:r>
          </a:p>
        </p:txBody>
      </p:sp>
      <p:sp>
        <p:nvSpPr>
          <p:cNvPr id="5" name="Slide Number Placeholder 4"/>
          <p:cNvSpPr>
            <a:spLocks noGrp="1"/>
          </p:cNvSpPr>
          <p:nvPr>
            <p:ph type="sldNum" sz="quarter" idx="11"/>
          </p:nvPr>
        </p:nvSpPr>
        <p:spPr/>
        <p:txBody>
          <a:bodyPr/>
          <a:lstStyle/>
          <a:p>
            <a:fld id="{16AA2537-0790-4789-A16C-397C663A3332}" type="slidenum">
              <a:rPr lang="en-US" smtClean="0"/>
              <a:pPr/>
              <a:t>6</a:t>
            </a:fld>
            <a:endParaRPr lang="en-US"/>
          </a:p>
        </p:txBody>
      </p:sp>
    </p:spTree>
    <p:extLst>
      <p:ext uri="{BB962C8B-B14F-4D97-AF65-F5344CB8AC3E}">
        <p14:creationId xmlns:p14="http://schemas.microsoft.com/office/powerpoint/2010/main" val="2423337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BF5CD-08E2-C548-AB44-E7C65FCBF073}" type="slidenum">
              <a:rPr lang="en-US" smtClean="0">
                <a:solidFill>
                  <a:prstClr val="black"/>
                </a:solidFill>
                <a:latin typeface="Calibri"/>
              </a:rPr>
              <a:pPr/>
              <a:t>7</a:t>
            </a:fld>
            <a:endParaRPr lang="en-US" dirty="0">
              <a:solidFill>
                <a:prstClr val="black"/>
              </a:solidFill>
              <a:latin typeface="Calibri"/>
            </a:endParaRPr>
          </a:p>
        </p:txBody>
      </p:sp>
    </p:spTree>
    <p:extLst>
      <p:ext uri="{BB962C8B-B14F-4D97-AF65-F5344CB8AC3E}">
        <p14:creationId xmlns:p14="http://schemas.microsoft.com/office/powerpoint/2010/main" val="4205892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r>
              <a:rPr lang="en-US"/>
              <a:t>It’s no secret that data is an increasingly important I.T. biz driver as our industry evolves.</a:t>
            </a:r>
          </a:p>
          <a:p>
            <a:pPr marL="174296" indent="-174296"/>
            <a:r>
              <a:rPr lang="en-US"/>
              <a:t>The criticality and centrality of Data is the one constant in our industry now.</a:t>
            </a:r>
          </a:p>
          <a:p>
            <a:pPr marL="174296" indent="-174296"/>
            <a:r>
              <a:rPr lang="en-US"/>
              <a:t>For most companies, Data used to be the enabler of business performance. </a:t>
            </a:r>
          </a:p>
          <a:p>
            <a:pPr marL="174296" indent="-174296"/>
            <a:r>
              <a:rPr lang="en-US"/>
              <a:t>Vendors that help customers manage and safeguard data will lead next era of I.T.</a:t>
            </a:r>
          </a:p>
        </p:txBody>
      </p:sp>
      <p:sp>
        <p:nvSpPr>
          <p:cNvPr id="4" name="Footer Placeholder 3"/>
          <p:cNvSpPr>
            <a:spLocks noGrp="1"/>
          </p:cNvSpPr>
          <p:nvPr>
            <p:ph type="ftr" sz="quarter" idx="10"/>
          </p:nvPr>
        </p:nvSpPr>
        <p:spPr/>
        <p:txBody>
          <a:bodyPr/>
          <a:lstStyle/>
          <a:p>
            <a:r>
              <a:rPr lang="en-US">
                <a:solidFill>
                  <a:srgbClr val="9EA2A2"/>
                </a:solidFill>
                <a:latin typeface="Arial"/>
              </a:rPr>
              <a:t>© 2015 NetApp, Inc. All rights reserved. NetApp Proprietary – Limited Use Only</a:t>
            </a:r>
          </a:p>
        </p:txBody>
      </p:sp>
      <p:sp>
        <p:nvSpPr>
          <p:cNvPr id="5" name="Slide Number Placeholder 4"/>
          <p:cNvSpPr>
            <a:spLocks noGrp="1"/>
          </p:cNvSpPr>
          <p:nvPr>
            <p:ph type="sldNum" sz="quarter" idx="11"/>
          </p:nvPr>
        </p:nvSpPr>
        <p:spPr/>
        <p:txBody>
          <a:bodyPr/>
          <a:lstStyle/>
          <a:p>
            <a:fld id="{16AA2537-0790-4789-A16C-397C663A3332}" type="slidenum">
              <a:rPr lang="en-US" smtClean="0">
                <a:solidFill>
                  <a:srgbClr val="9EA2A2"/>
                </a:solidFill>
                <a:latin typeface="Arial"/>
              </a:rPr>
              <a:pPr/>
              <a:t>8</a:t>
            </a:fld>
            <a:endParaRPr lang="en-US">
              <a:solidFill>
                <a:srgbClr val="9EA2A2"/>
              </a:solidFill>
              <a:latin typeface="Arial"/>
            </a:endParaRPr>
          </a:p>
        </p:txBody>
      </p:sp>
    </p:spTree>
    <p:extLst>
      <p:ext uri="{BB962C8B-B14F-4D97-AF65-F5344CB8AC3E}">
        <p14:creationId xmlns:p14="http://schemas.microsoft.com/office/powerpoint/2010/main" val="1994840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Purpose of slide:  </a:t>
            </a:r>
            <a:r>
              <a:rPr lang="en-US" sz="1200" b="0" dirty="0"/>
              <a:t>introduce</a:t>
            </a:r>
            <a:r>
              <a:rPr lang="en-US" sz="1200" b="0" baseline="0" dirty="0"/>
              <a:t> the Data Fabric.  What it does (below).  And it allows our us and partners to help customers with their IT imperatives (Harness, Build, Modernize)</a:t>
            </a:r>
            <a:endParaRPr lang="en-US" sz="1200" b="1" dirty="0"/>
          </a:p>
          <a:p>
            <a:endParaRPr lang="en-US" sz="1200" b="1" dirty="0"/>
          </a:p>
          <a:p>
            <a:r>
              <a:rPr lang="en-US" sz="1200" b="1" dirty="0"/>
              <a:t>Data Fabric Definition</a:t>
            </a:r>
          </a:p>
          <a:p>
            <a:endParaRPr lang="en-US" sz="1200" dirty="0"/>
          </a:p>
          <a:p>
            <a:r>
              <a:rPr lang="en-US" sz="1200" dirty="0"/>
              <a:t>Simplifies and integrates data management across cloud and on-premises to accelerate digital transformation.</a:t>
            </a:r>
          </a:p>
          <a:p>
            <a:endParaRPr lang="en-US" sz="1200" dirty="0"/>
          </a:p>
          <a:p>
            <a:r>
              <a:rPr lang="en-US" sz="1200" dirty="0"/>
              <a:t>Delivers consistent and integrated data management services and applications</a:t>
            </a:r>
          </a:p>
          <a:p>
            <a:endParaRPr lang="en-US" sz="1200" dirty="0"/>
          </a:p>
          <a:p>
            <a:r>
              <a:rPr lang="en-US" sz="1200" dirty="0"/>
              <a:t>Unleashes the power of data to achieve a new competitive advantage.</a:t>
            </a:r>
          </a:p>
          <a:p>
            <a:endParaRPr lang="en-US" sz="1200" dirty="0"/>
          </a:p>
          <a:p>
            <a:r>
              <a:rPr lang="en-US" sz="1200" dirty="0"/>
              <a:t>Let’s look at how</a:t>
            </a:r>
            <a:r>
              <a:rPr lang="en-US" sz="1200" baseline="0" dirty="0"/>
              <a:t> the NetApp Data Fabric can help you to ‘Harness the Power of the Hybrid Cloud’</a:t>
            </a:r>
            <a:r>
              <a:rPr lang="mr-IN" sz="1200" baseline="0" dirty="0"/>
              <a:t>…</a:t>
            </a:r>
            <a:endParaRPr lang="en-US" sz="1200" dirty="0"/>
          </a:p>
          <a:p>
            <a:endParaRPr lang="en-US" dirty="0"/>
          </a:p>
        </p:txBody>
      </p:sp>
      <p:sp>
        <p:nvSpPr>
          <p:cNvPr id="4" name="Footer Placeholder 3"/>
          <p:cNvSpPr>
            <a:spLocks noGrp="1"/>
          </p:cNvSpPr>
          <p:nvPr>
            <p:ph type="ftr" sz="quarter" idx="10"/>
          </p:nvPr>
        </p:nvSpPr>
        <p:spPr/>
        <p:txBody>
          <a:bodyPr/>
          <a:lstStyle/>
          <a:p>
            <a:pPr defTabSz="930399">
              <a:defRPr/>
            </a:pPr>
            <a:r>
              <a:rPr lang="en-US">
                <a:solidFill>
                  <a:srgbClr val="9EA2A2"/>
                </a:solidFill>
                <a:latin typeface="Arial"/>
              </a:rPr>
              <a:t>© 2015 NetApp, Inc. All rights reserved. NetApp Proprietary – Limited Use Only</a:t>
            </a:r>
          </a:p>
        </p:txBody>
      </p:sp>
      <p:sp>
        <p:nvSpPr>
          <p:cNvPr id="5" name="Slide Number Placeholder 4"/>
          <p:cNvSpPr>
            <a:spLocks noGrp="1"/>
          </p:cNvSpPr>
          <p:nvPr>
            <p:ph type="sldNum" sz="quarter" idx="11"/>
          </p:nvPr>
        </p:nvSpPr>
        <p:spPr/>
        <p:txBody>
          <a:bodyPr/>
          <a:lstStyle/>
          <a:p>
            <a:pPr defTabSz="930399">
              <a:defRPr/>
            </a:pPr>
            <a:fld id="{16AA2537-0790-4789-A16C-397C663A3332}" type="slidenum">
              <a:rPr lang="en-US">
                <a:solidFill>
                  <a:srgbClr val="9EA2A2"/>
                </a:solidFill>
                <a:latin typeface="Arial"/>
              </a:rPr>
              <a:pPr defTabSz="930399">
                <a:defRPr/>
              </a:pPr>
              <a:t>10</a:t>
            </a:fld>
            <a:endParaRPr lang="en-US">
              <a:solidFill>
                <a:srgbClr val="9EA2A2"/>
              </a:solidFill>
              <a:latin typeface="Arial"/>
            </a:endParaRPr>
          </a:p>
        </p:txBody>
      </p:sp>
    </p:spTree>
    <p:extLst>
      <p:ext uri="{BB962C8B-B14F-4D97-AF65-F5344CB8AC3E}">
        <p14:creationId xmlns:p14="http://schemas.microsoft.com/office/powerpoint/2010/main" val="40635973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sv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16.png"/><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Welcome - White">
    <p:spTree>
      <p:nvGrpSpPr>
        <p:cNvPr id="1" name=""/>
        <p:cNvGrpSpPr/>
        <p:nvPr/>
      </p:nvGrpSpPr>
      <p:grpSpPr>
        <a:xfrm>
          <a:off x="0" y="0"/>
          <a:ext cx="0" cy="0"/>
          <a:chOff x="0" y="0"/>
          <a:chExt cx="0" cy="0"/>
        </a:xfrm>
      </p:grpSpPr>
      <p:pic>
        <p:nvPicPr>
          <p:cNvPr id="4" name="Picture 3" descr="A picture containing indoor, object&#10;&#10;Description generated with high confidenc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0"/>
            <a:ext cx="12185650" cy="6858000"/>
          </a:xfrm>
          <a:prstGeom prst="rect">
            <a:avLst/>
          </a:prstGeom>
        </p:spPr>
      </p:pic>
      <p:sp>
        <p:nvSpPr>
          <p:cNvPr id="2" name="Title 1"/>
          <p:cNvSpPr>
            <a:spLocks noGrp="1"/>
          </p:cNvSpPr>
          <p:nvPr>
            <p:ph type="ctrTitle"/>
          </p:nvPr>
        </p:nvSpPr>
        <p:spPr bwMode="gray">
          <a:xfrm>
            <a:off x="116215" y="2661402"/>
            <a:ext cx="6014242" cy="1470025"/>
          </a:xfrm>
        </p:spPr>
        <p:txBody>
          <a:bodyPr wrap="square" lIns="91521" tIns="45761" rIns="0" bIns="45761">
            <a:noAutofit/>
          </a:bodyPr>
          <a:lstStyle>
            <a:lvl1pPr algn="l">
              <a:lnSpc>
                <a:spcPct val="95000"/>
              </a:lnSpc>
              <a:defRPr sz="4400" b="1">
                <a:solidFill>
                  <a:schemeClr val="tx1">
                    <a:lumMod val="85000"/>
                    <a:lumOff val="15000"/>
                  </a:schemeClr>
                </a:solidFill>
                <a:latin typeface="Gotham Bold" pitchFamily="50" charset="0"/>
                <a:cs typeface="Gotham Bold" pitchFamily="50" charset="0"/>
              </a:defRPr>
            </a:lvl1pPr>
          </a:lstStyle>
          <a:p>
            <a:r>
              <a:rPr lang="en-US" dirty="0"/>
              <a:t>Click to edit Master title style</a:t>
            </a:r>
          </a:p>
        </p:txBody>
      </p:sp>
      <p:sp>
        <p:nvSpPr>
          <p:cNvPr id="25" name="Text Placeholder 24"/>
          <p:cNvSpPr>
            <a:spLocks noGrp="1"/>
          </p:cNvSpPr>
          <p:nvPr>
            <p:ph type="body" sz="quarter" idx="10"/>
          </p:nvPr>
        </p:nvSpPr>
        <p:spPr bwMode="gray">
          <a:xfrm>
            <a:off x="131455" y="4179049"/>
            <a:ext cx="5100503" cy="2009781"/>
          </a:xfrm>
        </p:spPr>
        <p:txBody>
          <a:bodyPr wrap="square" lIns="91521" tIns="45761" rIns="0" bIns="45761">
            <a:noAutofit/>
          </a:bodyPr>
          <a:lstStyle>
            <a:lvl1pPr marL="0" indent="0">
              <a:lnSpc>
                <a:spcPct val="85000"/>
              </a:lnSpc>
              <a:spcAft>
                <a:spcPts val="1601"/>
              </a:spcAft>
              <a:buFont typeface="Arial" panose="020B0604020202020204" pitchFamily="34" charset="0"/>
              <a:buChar char="​"/>
              <a:defRPr sz="2600" b="0">
                <a:solidFill>
                  <a:schemeClr val="accent1"/>
                </a:solidFill>
                <a:latin typeface="Gotham Light" pitchFamily="50" charset="0"/>
                <a:cs typeface="Gotham Light" pitchFamily="50" charset="0"/>
              </a:defRPr>
            </a:lvl1pPr>
            <a:lvl2pPr marL="0" indent="0">
              <a:lnSpc>
                <a:spcPct val="85000"/>
              </a:lnSpc>
              <a:buFont typeface="Arial" panose="020B0604020202020204" pitchFamily="34" charset="0"/>
              <a:buChar char="​"/>
              <a:defRPr sz="1800" b="0">
                <a:solidFill>
                  <a:schemeClr val="tx1"/>
                </a:solidFill>
                <a:latin typeface="Gotham Light" pitchFamily="50" charset="0"/>
                <a:cs typeface="Gotham Light" pitchFamily="50" charset="0"/>
              </a:defRPr>
            </a:lvl2pPr>
            <a:lvl3pPr marL="0" indent="0">
              <a:lnSpc>
                <a:spcPct val="85000"/>
              </a:lnSpc>
              <a:buFont typeface="Arial" panose="020B0604020202020204" pitchFamily="34" charset="0"/>
              <a:buChar char="​"/>
              <a:defRPr sz="1800" b="0">
                <a:solidFill>
                  <a:schemeClr val="bg2"/>
                </a:solidFill>
                <a:latin typeface="Gotham Light" pitchFamily="50" charset="0"/>
                <a:cs typeface="Gotham Light" pitchFamily="50" charset="0"/>
              </a:defRPr>
            </a:lvl3pPr>
            <a:lvl4pPr marL="0" indent="0">
              <a:lnSpc>
                <a:spcPct val="85000"/>
              </a:lnSpc>
              <a:buFont typeface="Arial" panose="020B0604020202020204" pitchFamily="34" charset="0"/>
              <a:buChar char="​"/>
              <a:defRPr sz="1600" b="0">
                <a:solidFill>
                  <a:schemeClr val="bg2"/>
                </a:solidFill>
              </a:defRPr>
            </a:lvl4pPr>
            <a:lvl5pPr marL="0" indent="0">
              <a:lnSpc>
                <a:spcPct val="85000"/>
              </a:lnSpc>
              <a:buFont typeface="Arial" panose="020B0604020202020204" pitchFamily="34" charset="0"/>
              <a:buChar char="​"/>
              <a:defRPr sz="1600" b="0">
                <a:solidFill>
                  <a:schemeClr val="bg2"/>
                </a:solidFill>
              </a:defRPr>
            </a:lvl5pPr>
          </a:lstStyle>
          <a:p>
            <a:pPr lvl="0"/>
            <a:r>
              <a:rPr lang="en-US" dirty="0"/>
              <a:t>Click to edit Master text styles</a:t>
            </a:r>
          </a:p>
          <a:p>
            <a:pPr lvl="1"/>
            <a:r>
              <a:rPr lang="en-US" dirty="0"/>
              <a:t>Second level</a:t>
            </a:r>
          </a:p>
          <a:p>
            <a:pPr lvl="2"/>
            <a:r>
              <a:rPr lang="en-US" dirty="0"/>
              <a:t>Third level</a:t>
            </a:r>
          </a:p>
        </p:txBody>
      </p:sp>
      <p:pic>
        <p:nvPicPr>
          <p:cNvPr id="10" name="Picture 9"/>
          <p:cNvPicPr>
            <a:picLocks noChangeAspect="1"/>
          </p:cNvPicPr>
          <p:nvPr userDrawn="1"/>
        </p:nvPicPr>
        <p:blipFill>
          <a:blip r:embed="rId3"/>
          <a:stretch>
            <a:fillRect/>
          </a:stretch>
        </p:blipFill>
        <p:spPr>
          <a:xfrm>
            <a:off x="10797619" y="6367268"/>
            <a:ext cx="1216152" cy="349306"/>
          </a:xfrm>
          <a:prstGeom prst="rect">
            <a:avLst/>
          </a:prstGeom>
        </p:spPr>
      </p:pic>
    </p:spTree>
    <p:extLst>
      <p:ext uri="{BB962C8B-B14F-4D97-AF65-F5344CB8AC3E}">
        <p14:creationId xmlns:p14="http://schemas.microsoft.com/office/powerpoint/2010/main" val="3048533250"/>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elcome - Black">
    <p:spTree>
      <p:nvGrpSpPr>
        <p:cNvPr id="1" name=""/>
        <p:cNvGrpSpPr/>
        <p:nvPr/>
      </p:nvGrpSpPr>
      <p:grpSpPr>
        <a:xfrm>
          <a:off x="0" y="0"/>
          <a:ext cx="0" cy="0"/>
          <a:chOff x="0" y="0"/>
          <a:chExt cx="0" cy="0"/>
        </a:xfrm>
      </p:grpSpPr>
      <p:pic>
        <p:nvPicPr>
          <p:cNvPr id="5" name="Picture 4" descr="A picture containing indoor, object&#10;&#10;Description generated with very high confidenc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0"/>
            <a:ext cx="12185650" cy="6858000"/>
          </a:xfrm>
          <a:prstGeom prst="rect">
            <a:avLst/>
          </a:prstGeom>
        </p:spPr>
      </p:pic>
      <p:sp>
        <p:nvSpPr>
          <p:cNvPr id="2" name="Title 1"/>
          <p:cNvSpPr>
            <a:spLocks noGrp="1"/>
          </p:cNvSpPr>
          <p:nvPr>
            <p:ph type="ctrTitle"/>
          </p:nvPr>
        </p:nvSpPr>
        <p:spPr bwMode="gray">
          <a:xfrm>
            <a:off x="116215" y="2661402"/>
            <a:ext cx="6014242" cy="1470025"/>
          </a:xfrm>
        </p:spPr>
        <p:txBody>
          <a:bodyPr wrap="square" lIns="91521" tIns="45761" rIns="0" bIns="45761">
            <a:noAutofit/>
          </a:bodyPr>
          <a:lstStyle>
            <a:lvl1pPr algn="l">
              <a:lnSpc>
                <a:spcPct val="95000"/>
              </a:lnSpc>
              <a:defRPr sz="4400" b="1">
                <a:solidFill>
                  <a:schemeClr val="bg1"/>
                </a:solidFill>
                <a:latin typeface="Gotham Bold" pitchFamily="50" charset="0"/>
                <a:cs typeface="Gotham Bold" pitchFamily="50" charset="0"/>
              </a:defRPr>
            </a:lvl1pPr>
          </a:lstStyle>
          <a:p>
            <a:r>
              <a:rPr lang="en-US" dirty="0"/>
              <a:t>Click to edit Master title style</a:t>
            </a:r>
          </a:p>
        </p:txBody>
      </p:sp>
      <p:sp>
        <p:nvSpPr>
          <p:cNvPr id="25" name="Text Placeholder 24"/>
          <p:cNvSpPr>
            <a:spLocks noGrp="1"/>
          </p:cNvSpPr>
          <p:nvPr>
            <p:ph type="body" sz="quarter" idx="10"/>
          </p:nvPr>
        </p:nvSpPr>
        <p:spPr bwMode="gray">
          <a:xfrm>
            <a:off x="131455" y="4179049"/>
            <a:ext cx="5100503" cy="2009781"/>
          </a:xfrm>
        </p:spPr>
        <p:txBody>
          <a:bodyPr wrap="square" lIns="91521" tIns="45761" rIns="0" bIns="45761">
            <a:noAutofit/>
          </a:bodyPr>
          <a:lstStyle>
            <a:lvl1pPr marL="0" indent="0">
              <a:lnSpc>
                <a:spcPct val="85000"/>
              </a:lnSpc>
              <a:spcAft>
                <a:spcPts val="1601"/>
              </a:spcAft>
              <a:buFont typeface="Arial" panose="020B0604020202020204" pitchFamily="34" charset="0"/>
              <a:buChar char="​"/>
              <a:defRPr sz="2600" b="0">
                <a:solidFill>
                  <a:schemeClr val="accent2"/>
                </a:solidFill>
                <a:latin typeface="Gotham Light" pitchFamily="50" charset="0"/>
                <a:cs typeface="Gotham Light" pitchFamily="50" charset="0"/>
              </a:defRPr>
            </a:lvl1pPr>
            <a:lvl2pPr marL="0" indent="0">
              <a:lnSpc>
                <a:spcPct val="85000"/>
              </a:lnSpc>
              <a:buFont typeface="Arial" panose="020B0604020202020204" pitchFamily="34" charset="0"/>
              <a:buChar char="​"/>
              <a:defRPr sz="1800" b="0">
                <a:solidFill>
                  <a:schemeClr val="bg1"/>
                </a:solidFill>
                <a:latin typeface="Gotham Light" pitchFamily="50" charset="0"/>
                <a:cs typeface="Gotham Light" pitchFamily="50" charset="0"/>
              </a:defRPr>
            </a:lvl2pPr>
            <a:lvl3pPr marL="0" indent="0">
              <a:lnSpc>
                <a:spcPct val="85000"/>
              </a:lnSpc>
              <a:buFont typeface="Arial" panose="020B0604020202020204" pitchFamily="34" charset="0"/>
              <a:buChar char="​"/>
              <a:defRPr sz="1800" b="0">
                <a:solidFill>
                  <a:schemeClr val="bg1"/>
                </a:solidFill>
                <a:latin typeface="Gotham Light" pitchFamily="50" charset="0"/>
                <a:cs typeface="Gotham Light" pitchFamily="50" charset="0"/>
              </a:defRPr>
            </a:lvl3pPr>
            <a:lvl4pPr marL="0" indent="0">
              <a:lnSpc>
                <a:spcPct val="85000"/>
              </a:lnSpc>
              <a:buFont typeface="Arial" panose="020B0604020202020204" pitchFamily="34" charset="0"/>
              <a:buChar char="​"/>
              <a:defRPr sz="1600" b="0">
                <a:solidFill>
                  <a:schemeClr val="bg2"/>
                </a:solidFill>
              </a:defRPr>
            </a:lvl4pPr>
            <a:lvl5pPr marL="0" indent="0">
              <a:lnSpc>
                <a:spcPct val="85000"/>
              </a:lnSpc>
              <a:buFont typeface="Arial" panose="020B0604020202020204" pitchFamily="34" charset="0"/>
              <a:buChar char="​"/>
              <a:defRPr sz="1600" b="0">
                <a:solidFill>
                  <a:schemeClr val="bg2"/>
                </a:solidFill>
              </a:defRPr>
            </a:lvl5pPr>
          </a:lstStyle>
          <a:p>
            <a:pPr lvl="0"/>
            <a:r>
              <a:rPr lang="en-US" dirty="0"/>
              <a:t>Click to edit Master text styles</a:t>
            </a:r>
          </a:p>
          <a:p>
            <a:pPr lvl="1"/>
            <a:r>
              <a:rPr lang="en-US" dirty="0"/>
              <a:t>Second level</a:t>
            </a:r>
          </a:p>
          <a:p>
            <a:pPr lvl="2"/>
            <a:r>
              <a:rPr lang="en-US" dirty="0"/>
              <a:t>Third level</a:t>
            </a:r>
          </a:p>
        </p:txBody>
      </p:sp>
      <p:pic>
        <p:nvPicPr>
          <p:cNvPr id="10" name="Picture 9"/>
          <p:cNvPicPr>
            <a:picLocks noChangeAspect="1"/>
          </p:cNvPicPr>
          <p:nvPr userDrawn="1"/>
        </p:nvPicPr>
        <p:blipFill>
          <a:blip r:embed="rId3"/>
          <a:stretch>
            <a:fillRect/>
          </a:stretch>
        </p:blipFill>
        <p:spPr>
          <a:xfrm>
            <a:off x="10782251" y="6367268"/>
            <a:ext cx="1216152" cy="349306"/>
          </a:xfrm>
          <a:prstGeom prst="rect">
            <a:avLst/>
          </a:prstGeom>
        </p:spPr>
      </p:pic>
      <p:sp>
        <p:nvSpPr>
          <p:cNvPr id="6" name="Footer Placeholder 4">
            <a:extLst>
              <a:ext uri="{FF2B5EF4-FFF2-40B4-BE49-F238E27FC236}">
                <a16:creationId xmlns:a16="http://schemas.microsoft.com/office/drawing/2014/main" id="{D9911B71-3381-4858-B551-D03C47B00E66}"/>
              </a:ext>
            </a:extLst>
          </p:cNvPr>
          <p:cNvSpPr txBox="1">
            <a:spLocks/>
          </p:cNvSpPr>
          <p:nvPr userDrawn="1"/>
        </p:nvSpPr>
        <p:spPr>
          <a:xfrm>
            <a:off x="889177" y="6472735"/>
            <a:ext cx="6538761" cy="240489"/>
          </a:xfrm>
          <a:prstGeom prst="rect">
            <a:avLst/>
          </a:prstGeom>
        </p:spPr>
        <p:txBody>
          <a:bodyPr vert="horz" wrap="square" lIns="91521" tIns="45761" rIns="91521" bIns="45761" rtlCol="0" anchor="b">
            <a:noAutofit/>
          </a:bodyPr>
          <a:lstStyle>
            <a:defPPr>
              <a:defRPr lang="en-US"/>
            </a:defPPr>
            <a:lvl1pPr marL="0" algn="l" defTabSz="915216" rtl="0" eaLnBrk="1" latinLnBrk="0" hangingPunct="1">
              <a:defRPr lang="en-US" sz="800" kern="1200" smtClean="0">
                <a:solidFill>
                  <a:schemeClr val="bg2"/>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r>
              <a:rPr lang="en-US" dirty="0"/>
              <a:t>© 2017 NetApp, Inc. All rights reserved. –        EBC approved</a:t>
            </a:r>
          </a:p>
        </p:txBody>
      </p:sp>
      <p:pic>
        <p:nvPicPr>
          <p:cNvPr id="7" name="Graphic 6" descr="Stop">
            <a:extLst>
              <a:ext uri="{FF2B5EF4-FFF2-40B4-BE49-F238E27FC236}">
                <a16:creationId xmlns:a16="http://schemas.microsoft.com/office/drawing/2014/main" id="{64FF64D4-3CF3-4B60-B9DD-52F17A43A462}"/>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67003" y="6562505"/>
            <a:ext cx="91913" cy="91913"/>
          </a:xfrm>
          <a:prstGeom prst="rect">
            <a:avLst/>
          </a:prstGeom>
        </p:spPr>
      </p:pic>
      <p:pic>
        <p:nvPicPr>
          <p:cNvPr id="8" name="Graphic 7" descr="Checkmark">
            <a:extLst>
              <a:ext uri="{FF2B5EF4-FFF2-40B4-BE49-F238E27FC236}">
                <a16:creationId xmlns:a16="http://schemas.microsoft.com/office/drawing/2014/main" id="{0EBAA912-61EB-4376-91BA-4DEC0AF14DFF}"/>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1208853">
            <a:off x="2956943" y="6519251"/>
            <a:ext cx="114289" cy="132906"/>
          </a:xfrm>
          <a:prstGeom prst="rect">
            <a:avLst/>
          </a:prstGeom>
        </p:spPr>
      </p:pic>
    </p:spTree>
    <p:extLst>
      <p:ext uri="{BB962C8B-B14F-4D97-AF65-F5344CB8AC3E}">
        <p14:creationId xmlns:p14="http://schemas.microsoft.com/office/powerpoint/2010/main" val="269483208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b chapter">
    <p:spTree>
      <p:nvGrpSpPr>
        <p:cNvPr id="1" name=""/>
        <p:cNvGrpSpPr/>
        <p:nvPr/>
      </p:nvGrpSpPr>
      <p:grpSpPr>
        <a:xfrm>
          <a:off x="0" y="0"/>
          <a:ext cx="0" cy="0"/>
          <a:chOff x="0" y="0"/>
          <a:chExt cx="0" cy="0"/>
        </a:xfrm>
      </p:grpSpPr>
      <p:pic>
        <p:nvPicPr>
          <p:cNvPr id="3" name="Picture 2" descr="A picture containing sky, outdoor&#10;&#10;Description generated with very high confidenc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0" y="0"/>
            <a:ext cx="12185904" cy="6858000"/>
          </a:xfrm>
          <a:prstGeom prst="rect">
            <a:avLst/>
          </a:prstGeom>
        </p:spPr>
      </p:pic>
      <p:sp>
        <p:nvSpPr>
          <p:cNvPr id="7" name="Title 1"/>
          <p:cNvSpPr>
            <a:spLocks noGrp="1"/>
          </p:cNvSpPr>
          <p:nvPr>
            <p:ph type="title" hasCustomPrompt="1"/>
          </p:nvPr>
        </p:nvSpPr>
        <p:spPr bwMode="gray">
          <a:xfrm>
            <a:off x="285325" y="1771084"/>
            <a:ext cx="5570516" cy="2235708"/>
          </a:xfrm>
        </p:spPr>
        <p:txBody>
          <a:bodyPr lIns="91521" tIns="45761" rIns="91521" bIns="45761" anchor="b">
            <a:noAutofit/>
          </a:bodyPr>
          <a:lstStyle>
            <a:lvl1pPr algn="l">
              <a:lnSpc>
                <a:spcPct val="80000"/>
              </a:lnSpc>
              <a:defRPr sz="4800" b="0" cap="none" baseline="0">
                <a:solidFill>
                  <a:schemeClr val="tx1">
                    <a:lumMod val="85000"/>
                    <a:lumOff val="15000"/>
                  </a:schemeClr>
                </a:solidFill>
              </a:defRPr>
            </a:lvl1pPr>
          </a:lstStyle>
          <a:p>
            <a:r>
              <a:rPr lang="en-US" dirty="0"/>
              <a:t>Click To Edit Master Title Style</a:t>
            </a:r>
          </a:p>
        </p:txBody>
      </p:sp>
      <p:sp>
        <p:nvSpPr>
          <p:cNvPr id="8" name="Text Placeholder 2"/>
          <p:cNvSpPr>
            <a:spLocks noGrp="1"/>
          </p:cNvSpPr>
          <p:nvPr>
            <p:ph type="body" idx="1" hasCustomPrompt="1"/>
          </p:nvPr>
        </p:nvSpPr>
        <p:spPr bwMode="gray">
          <a:xfrm>
            <a:off x="285324" y="4044326"/>
            <a:ext cx="5570516" cy="492443"/>
          </a:xfrm>
        </p:spPr>
        <p:txBody>
          <a:bodyPr lIns="91521" tIns="45761" rIns="91521" bIns="45761" anchor="t">
            <a:noAutofit/>
          </a:bodyPr>
          <a:lstStyle>
            <a:lvl1pPr marL="0" indent="0">
              <a:buNone/>
              <a:defRPr sz="2600" cap="none" baseline="0">
                <a:solidFill>
                  <a:schemeClr val="accent1"/>
                </a:solidFill>
              </a:defRPr>
            </a:lvl1pPr>
            <a:lvl2pPr marL="457608" indent="0">
              <a:buNone/>
              <a:defRPr sz="1900">
                <a:solidFill>
                  <a:schemeClr val="tx1">
                    <a:tint val="75000"/>
                  </a:schemeClr>
                </a:solidFill>
              </a:defRPr>
            </a:lvl2pPr>
            <a:lvl3pPr marL="915216" indent="0">
              <a:buNone/>
              <a:defRPr sz="1600">
                <a:solidFill>
                  <a:schemeClr val="tx1">
                    <a:tint val="75000"/>
                  </a:schemeClr>
                </a:solidFill>
              </a:defRPr>
            </a:lvl3pPr>
            <a:lvl4pPr marL="1372822" indent="0">
              <a:buNone/>
              <a:defRPr sz="1500">
                <a:solidFill>
                  <a:schemeClr val="tx1">
                    <a:tint val="75000"/>
                  </a:schemeClr>
                </a:solidFill>
              </a:defRPr>
            </a:lvl4pPr>
            <a:lvl5pPr marL="1830430" indent="0">
              <a:buNone/>
              <a:defRPr sz="1500">
                <a:solidFill>
                  <a:schemeClr val="tx1">
                    <a:tint val="75000"/>
                  </a:schemeClr>
                </a:solidFill>
              </a:defRPr>
            </a:lvl5pPr>
            <a:lvl6pPr marL="2288038" indent="0">
              <a:buNone/>
              <a:defRPr sz="1500">
                <a:solidFill>
                  <a:schemeClr val="tx1">
                    <a:tint val="75000"/>
                  </a:schemeClr>
                </a:solidFill>
              </a:defRPr>
            </a:lvl6pPr>
            <a:lvl7pPr marL="2745646" indent="0">
              <a:buNone/>
              <a:defRPr sz="1500">
                <a:solidFill>
                  <a:schemeClr val="tx1">
                    <a:tint val="75000"/>
                  </a:schemeClr>
                </a:solidFill>
              </a:defRPr>
            </a:lvl7pPr>
            <a:lvl8pPr marL="3203253" indent="0">
              <a:buNone/>
              <a:defRPr sz="1500">
                <a:solidFill>
                  <a:schemeClr val="tx1">
                    <a:tint val="75000"/>
                  </a:schemeClr>
                </a:solidFill>
              </a:defRPr>
            </a:lvl8pPr>
            <a:lvl9pPr marL="3660861" indent="0">
              <a:buNone/>
              <a:defRPr sz="1500">
                <a:solidFill>
                  <a:schemeClr val="tx1">
                    <a:tint val="75000"/>
                  </a:schemeClr>
                </a:solidFill>
              </a:defRPr>
            </a:lvl9pPr>
          </a:lstStyle>
          <a:p>
            <a:pPr lvl="0"/>
            <a:r>
              <a:rPr lang="en-US" dirty="0"/>
              <a:t>Click to edit master text styles</a:t>
            </a:r>
          </a:p>
        </p:txBody>
      </p:sp>
      <p:pic>
        <p:nvPicPr>
          <p:cNvPr id="12" name="Picture 11" descr="netapp-4.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69066" y="6275742"/>
            <a:ext cx="1316736" cy="533976"/>
          </a:xfrm>
          <a:prstGeom prst="rect">
            <a:avLst/>
          </a:prstGeom>
        </p:spPr>
      </p:pic>
      <p:sp>
        <p:nvSpPr>
          <p:cNvPr id="6" name="Footer Placeholder 4">
            <a:extLst>
              <a:ext uri="{FF2B5EF4-FFF2-40B4-BE49-F238E27FC236}">
                <a16:creationId xmlns:a16="http://schemas.microsoft.com/office/drawing/2014/main" id="{5D51FE11-114F-49B5-A45B-D741E434F624}"/>
              </a:ext>
            </a:extLst>
          </p:cNvPr>
          <p:cNvSpPr txBox="1">
            <a:spLocks/>
          </p:cNvSpPr>
          <p:nvPr userDrawn="1"/>
        </p:nvSpPr>
        <p:spPr>
          <a:xfrm>
            <a:off x="889177" y="6472735"/>
            <a:ext cx="6538761" cy="240489"/>
          </a:xfrm>
          <a:prstGeom prst="rect">
            <a:avLst/>
          </a:prstGeom>
        </p:spPr>
        <p:txBody>
          <a:bodyPr vert="horz" wrap="square" lIns="91521" tIns="45761" rIns="91521" bIns="45761" rtlCol="0" anchor="b">
            <a:noAutofit/>
          </a:bodyPr>
          <a:lstStyle>
            <a:defPPr>
              <a:defRPr lang="en-US"/>
            </a:defPPr>
            <a:lvl1pPr marL="0" algn="l" defTabSz="915216" rtl="0" eaLnBrk="1" latinLnBrk="0" hangingPunct="1">
              <a:defRPr lang="en-US" sz="800" kern="1200" smtClean="0">
                <a:solidFill>
                  <a:schemeClr val="bg2"/>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r>
              <a:rPr lang="en-US" dirty="0">
                <a:solidFill>
                  <a:schemeClr val="bg2">
                    <a:lumMod val="20000"/>
                    <a:lumOff val="80000"/>
                  </a:schemeClr>
                </a:solidFill>
              </a:rPr>
              <a:t>© 2017 NetApp, Inc. All rights reserved. –        EBC approved</a:t>
            </a:r>
          </a:p>
        </p:txBody>
      </p:sp>
      <p:pic>
        <p:nvPicPr>
          <p:cNvPr id="9" name="Graphic 8" descr="Stop">
            <a:extLst>
              <a:ext uri="{FF2B5EF4-FFF2-40B4-BE49-F238E27FC236}">
                <a16:creationId xmlns:a16="http://schemas.microsoft.com/office/drawing/2014/main" id="{7D596ED7-9095-41B3-8430-2869E07E3C7D}"/>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67003" y="6562505"/>
            <a:ext cx="91913" cy="91913"/>
          </a:xfrm>
          <a:prstGeom prst="rect">
            <a:avLst/>
          </a:prstGeom>
        </p:spPr>
      </p:pic>
      <p:pic>
        <p:nvPicPr>
          <p:cNvPr id="10" name="Graphic 9" descr="Checkmark">
            <a:extLst>
              <a:ext uri="{FF2B5EF4-FFF2-40B4-BE49-F238E27FC236}">
                <a16:creationId xmlns:a16="http://schemas.microsoft.com/office/drawing/2014/main" id="{A975201C-C951-4B7F-B67B-9428B6F60846}"/>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1208853">
            <a:off x="2956943" y="6519251"/>
            <a:ext cx="114289" cy="132906"/>
          </a:xfrm>
          <a:prstGeom prst="rect">
            <a:avLst/>
          </a:prstGeom>
        </p:spPr>
      </p:pic>
    </p:spTree>
    <p:extLst>
      <p:ext uri="{BB962C8B-B14F-4D97-AF65-F5344CB8AC3E}">
        <p14:creationId xmlns:p14="http://schemas.microsoft.com/office/powerpoint/2010/main" val="3456100759"/>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9" name="Title 3"/>
          <p:cNvSpPr>
            <a:spLocks noGrp="1"/>
          </p:cNvSpPr>
          <p:nvPr>
            <p:ph type="title"/>
          </p:nvPr>
        </p:nvSpPr>
        <p:spPr>
          <a:xfrm>
            <a:off x="262060" y="232267"/>
            <a:ext cx="11430000" cy="546962"/>
          </a:xfrm>
        </p:spPr>
        <p:txBody>
          <a:bodyPr wrap="square" lIns="91521" anchor="ctr">
            <a:noAutofit/>
          </a:bodyPr>
          <a:lstStyle>
            <a:lvl1pPr>
              <a:defRPr sz="3200" b="1">
                <a:solidFill>
                  <a:schemeClr val="tx1">
                    <a:lumMod val="85000"/>
                    <a:lumOff val="15000"/>
                  </a:schemeClr>
                </a:solidFill>
                <a:latin typeface="Gotham Bold" pitchFamily="50" charset="0"/>
                <a:cs typeface="Gotham Bold" pitchFamily="50" charset="0"/>
              </a:defRPr>
            </a:lvl1pPr>
          </a:lstStyle>
          <a:p>
            <a:r>
              <a:rPr lang="en-US" dirty="0"/>
              <a:t>Click to edit Master title style</a:t>
            </a:r>
          </a:p>
        </p:txBody>
      </p:sp>
      <p:sp>
        <p:nvSpPr>
          <p:cNvPr id="10"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1"/>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pic>
        <p:nvPicPr>
          <p:cNvPr id="3" name="Picture 2" descr="A picture containing accessory&#10;&#10;Description generated with high confidence"/>
          <p:cNvPicPr>
            <a:picLocks noChangeAspect="1"/>
          </p:cNvPicPr>
          <p:nvPr userDrawn="1"/>
        </p:nvPicPr>
        <p:blipFill>
          <a:blip r:embed="rId2">
            <a:extLst>
              <a:ext uri="{BEBA8EAE-BF5A-486C-A8C5-ECC9F3942E4B}">
                <a14:imgProps xmlns:a14="http://schemas.microsoft.com/office/drawing/2010/main">
                  <a14:imgLayer r:embed="rId3">
                    <a14:imgEffect>
                      <a14:backgroundRemoval t="678" b="96610" l="1394" r="98955">
                        <a14:foregroundMark x1="54007" y1="11186" x2="74564" y2="34915"/>
                        <a14:foregroundMark x1="74564" y1="34915" x2="74564" y2="34915"/>
                        <a14:foregroundMark x1="97213" y1="83051" x2="31707" y2="7458"/>
                        <a14:foregroundMark x1="31707" y1="7458" x2="29617" y2="6441"/>
                        <a14:foregroundMark x1="6620" y1="2373" x2="78397" y2="55932"/>
                        <a14:foregroundMark x1="78397" y1="55932" x2="93031" y2="75932"/>
                        <a14:foregroundMark x1="93031" y1="75932" x2="98606" y2="92881"/>
                        <a14:foregroundMark x1="5923" y1="1695" x2="32753" y2="2373"/>
                        <a14:foregroundMark x1="1394" y1="678" x2="1394" y2="678"/>
                        <a14:foregroundMark x1="98955" y1="96610" x2="98955" y2="96610"/>
                      </a14:backgroundRemoval>
                    </a14:imgEffect>
                  </a14:imgLayer>
                </a14:imgProps>
              </a:ext>
              <a:ext uri="{28A0092B-C50C-407E-A947-70E740481C1C}">
                <a14:useLocalDpi xmlns:a14="http://schemas.microsoft.com/office/drawing/2010/main" val="0"/>
              </a:ext>
            </a:extLst>
          </a:blip>
          <a:stretch>
            <a:fillRect/>
          </a:stretch>
        </p:blipFill>
        <p:spPr>
          <a:xfrm>
            <a:off x="11117766" y="-18287"/>
            <a:ext cx="1071058" cy="1458595"/>
          </a:xfrm>
          <a:prstGeom prst="rect">
            <a:avLst/>
          </a:prstGeom>
        </p:spPr>
      </p:pic>
    </p:spTree>
    <p:extLst>
      <p:ext uri="{BB962C8B-B14F-4D97-AF65-F5344CB8AC3E}">
        <p14:creationId xmlns:p14="http://schemas.microsoft.com/office/powerpoint/2010/main" val="326772143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asic">
    <p:spTree>
      <p:nvGrpSpPr>
        <p:cNvPr id="1" name=""/>
        <p:cNvGrpSpPr/>
        <p:nvPr/>
      </p:nvGrpSpPr>
      <p:grpSpPr>
        <a:xfrm>
          <a:off x="0" y="0"/>
          <a:ext cx="0" cy="0"/>
          <a:chOff x="0" y="0"/>
          <a:chExt cx="0" cy="0"/>
        </a:xfrm>
      </p:grpSpPr>
      <p:sp>
        <p:nvSpPr>
          <p:cNvPr id="9" name="Title 3"/>
          <p:cNvSpPr>
            <a:spLocks noGrp="1"/>
          </p:cNvSpPr>
          <p:nvPr>
            <p:ph type="title"/>
          </p:nvPr>
        </p:nvSpPr>
        <p:spPr>
          <a:xfrm>
            <a:off x="262060" y="232267"/>
            <a:ext cx="11430000" cy="546962"/>
          </a:xfrm>
        </p:spPr>
        <p:txBody>
          <a:bodyPr wrap="square" lIns="91521" anchor="ctr">
            <a:noAutofit/>
          </a:bodyPr>
          <a:lstStyle>
            <a:lvl1pPr>
              <a:defRPr sz="3200" b="1">
                <a:solidFill>
                  <a:schemeClr val="tx1">
                    <a:lumMod val="85000"/>
                    <a:lumOff val="15000"/>
                  </a:schemeClr>
                </a:solidFill>
                <a:latin typeface="Gotham Bold" pitchFamily="50" charset="0"/>
                <a:cs typeface="Gotham Bold" pitchFamily="50" charset="0"/>
              </a:defRPr>
            </a:lvl1pPr>
          </a:lstStyle>
          <a:p>
            <a:r>
              <a:rPr lang="en-US" dirty="0"/>
              <a:t>Click to edit Master title style</a:t>
            </a:r>
          </a:p>
        </p:txBody>
      </p:sp>
      <p:sp>
        <p:nvSpPr>
          <p:cNvPr id="10"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1"/>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Tree>
    <p:extLst>
      <p:ext uri="{BB962C8B-B14F-4D97-AF65-F5344CB8AC3E}">
        <p14:creationId xmlns:p14="http://schemas.microsoft.com/office/powerpoint/2010/main" val="43555514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8" name="Content Placeholder 3"/>
          <p:cNvSpPr>
            <a:spLocks noGrp="1"/>
          </p:cNvSpPr>
          <p:nvPr>
            <p:ph sz="quarter" idx="14"/>
          </p:nvPr>
        </p:nvSpPr>
        <p:spPr>
          <a:xfrm>
            <a:off x="268156" y="1733551"/>
            <a:ext cx="11430000" cy="4479925"/>
          </a:xfrm>
        </p:spPr>
        <p:txBody>
          <a:bodyPr wrap="square" lIns="91521">
            <a:noAutofit/>
          </a:bodyPr>
          <a:lstStyle>
            <a:lvl1pPr>
              <a:defRPr sz="2200">
                <a:latin typeface="Gotham Light" pitchFamily="50" charset="0"/>
                <a:cs typeface="Gotham Light" pitchFamily="50" charset="0"/>
              </a:defRPr>
            </a:lvl1pPr>
            <a:lvl2pPr>
              <a:defRPr>
                <a:latin typeface="Gotham Light" pitchFamily="50" charset="0"/>
                <a:cs typeface="Gotham Light" pitchFamily="50" charset="0"/>
              </a:defRPr>
            </a:lvl2pPr>
            <a:lvl3pPr>
              <a:defRPr>
                <a:latin typeface="Gotham Light" pitchFamily="50" charset="0"/>
                <a:cs typeface="Gotham Light" pitchFamily="50" charset="0"/>
              </a:defRPr>
            </a:lvl3pPr>
            <a:lvl4pPr>
              <a:defRPr>
                <a:latin typeface="Gotham Light" pitchFamily="50" charset="0"/>
                <a:cs typeface="Gotham Light" pitchFamily="50" charset="0"/>
              </a:defRPr>
            </a:lvl4pPr>
            <a:lvl5pPr>
              <a:defRPr>
                <a:latin typeface="Gotham Light" pitchFamily="50" charset="0"/>
                <a:cs typeface="Gotham Light"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6"/>
          <p:cNvSpPr>
            <a:spLocks noGrp="1"/>
          </p:cNvSpPr>
          <p:nvPr>
            <p:ph type="body" sz="quarter" idx="16" hasCustomPrompt="1"/>
          </p:nvPr>
        </p:nvSpPr>
        <p:spPr>
          <a:xfrm>
            <a:off x="294413" y="6238647"/>
            <a:ext cx="10374996"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sp>
        <p:nvSpPr>
          <p:cNvPr id="6" name="Title 3"/>
          <p:cNvSpPr>
            <a:spLocks noGrp="1"/>
          </p:cNvSpPr>
          <p:nvPr>
            <p:ph type="title"/>
          </p:nvPr>
        </p:nvSpPr>
        <p:spPr>
          <a:xfrm>
            <a:off x="262060" y="232267"/>
            <a:ext cx="11430000" cy="546962"/>
          </a:xfrm>
        </p:spPr>
        <p:txBody>
          <a:bodyPr wrap="square" lIns="91521" anchor="ctr">
            <a:noAutofit/>
          </a:bodyPr>
          <a:lstStyle>
            <a:lvl1pPr>
              <a:defRPr sz="3200" b="1">
                <a:solidFill>
                  <a:schemeClr val="tx1">
                    <a:lumMod val="85000"/>
                    <a:lumOff val="15000"/>
                  </a:schemeClr>
                </a:solidFill>
                <a:latin typeface="Gotham Bold" pitchFamily="50" charset="0"/>
                <a:cs typeface="Gotham Bold" pitchFamily="50" charset="0"/>
              </a:defRPr>
            </a:lvl1pPr>
          </a:lstStyle>
          <a:p>
            <a:r>
              <a:rPr lang="en-US" dirty="0"/>
              <a:t>Click to edit Master title style</a:t>
            </a:r>
          </a:p>
        </p:txBody>
      </p:sp>
      <p:sp>
        <p:nvSpPr>
          <p:cNvPr id="7"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1"/>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Tree>
    <p:extLst>
      <p:ext uri="{BB962C8B-B14F-4D97-AF65-F5344CB8AC3E}">
        <p14:creationId xmlns:p14="http://schemas.microsoft.com/office/powerpoint/2010/main" val="160508389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5" name="Content Placeholder 39"/>
          <p:cNvSpPr>
            <a:spLocks noGrp="1"/>
          </p:cNvSpPr>
          <p:nvPr>
            <p:ph sz="quarter" idx="15"/>
          </p:nvPr>
        </p:nvSpPr>
        <p:spPr bwMode="gray">
          <a:xfrm>
            <a:off x="262963" y="1733422"/>
            <a:ext cx="5569599" cy="4480055"/>
          </a:xfrm>
        </p:spPr>
        <p:txBody>
          <a:bodyPr wrap="square"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3" name="Content Placeholder 3"/>
          <p:cNvSpPr>
            <a:spLocks noGrp="1"/>
          </p:cNvSpPr>
          <p:nvPr>
            <p:ph sz="quarter" idx="14"/>
          </p:nvPr>
        </p:nvSpPr>
        <p:spPr>
          <a:xfrm>
            <a:off x="6240636" y="1733551"/>
            <a:ext cx="5570516" cy="4479925"/>
          </a:xfrm>
        </p:spPr>
        <p:txBody>
          <a:bodyPr wrap="square"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6"/>
          <p:cNvSpPr>
            <a:spLocks noGrp="1"/>
          </p:cNvSpPr>
          <p:nvPr>
            <p:ph type="body" sz="quarter" idx="16" hasCustomPrompt="1"/>
          </p:nvPr>
        </p:nvSpPr>
        <p:spPr>
          <a:xfrm>
            <a:off x="294413" y="6238647"/>
            <a:ext cx="10374996"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sp>
        <p:nvSpPr>
          <p:cNvPr id="7" name="Title 3"/>
          <p:cNvSpPr>
            <a:spLocks noGrp="1"/>
          </p:cNvSpPr>
          <p:nvPr>
            <p:ph type="title"/>
          </p:nvPr>
        </p:nvSpPr>
        <p:spPr>
          <a:xfrm>
            <a:off x="262060" y="232267"/>
            <a:ext cx="11430000" cy="546962"/>
          </a:xfrm>
        </p:spPr>
        <p:txBody>
          <a:bodyPr wrap="square" lIns="91521" anchor="ctr">
            <a:noAutofit/>
          </a:bodyPr>
          <a:lstStyle>
            <a:lvl1pPr>
              <a:defRPr sz="3200" b="1">
                <a:solidFill>
                  <a:schemeClr val="tx1">
                    <a:lumMod val="85000"/>
                    <a:lumOff val="15000"/>
                  </a:schemeClr>
                </a:solidFill>
                <a:latin typeface="Gotham Bold" pitchFamily="50" charset="0"/>
                <a:cs typeface="Gotham Bold" pitchFamily="50" charset="0"/>
              </a:defRPr>
            </a:lvl1pPr>
          </a:lstStyle>
          <a:p>
            <a:r>
              <a:rPr lang="en-US" dirty="0"/>
              <a:t>Click to edit Master title style</a:t>
            </a:r>
          </a:p>
        </p:txBody>
      </p:sp>
      <p:sp>
        <p:nvSpPr>
          <p:cNvPr id="8"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1"/>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Tree>
    <p:extLst>
      <p:ext uri="{BB962C8B-B14F-4D97-AF65-F5344CB8AC3E}">
        <p14:creationId xmlns:p14="http://schemas.microsoft.com/office/powerpoint/2010/main" val="201766697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5" name="Content Placeholder 39"/>
          <p:cNvSpPr>
            <a:spLocks noGrp="1"/>
          </p:cNvSpPr>
          <p:nvPr>
            <p:ph sz="quarter" idx="15"/>
          </p:nvPr>
        </p:nvSpPr>
        <p:spPr bwMode="gray">
          <a:xfrm>
            <a:off x="262961" y="1733422"/>
            <a:ext cx="3778536" cy="4480055"/>
          </a:xfrm>
        </p:spPr>
        <p:txBody>
          <a:bodyPr wrap="square"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39"/>
          <p:cNvSpPr>
            <a:spLocks noGrp="1"/>
          </p:cNvSpPr>
          <p:nvPr>
            <p:ph sz="quarter" idx="17"/>
          </p:nvPr>
        </p:nvSpPr>
        <p:spPr bwMode="gray">
          <a:xfrm>
            <a:off x="4088330" y="1733422"/>
            <a:ext cx="3778536" cy="4480055"/>
          </a:xfrm>
        </p:spPr>
        <p:txBody>
          <a:bodyPr wrap="square"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9" name="Content Placeholder 39"/>
          <p:cNvSpPr>
            <a:spLocks noGrp="1"/>
          </p:cNvSpPr>
          <p:nvPr>
            <p:ph sz="quarter" idx="18"/>
          </p:nvPr>
        </p:nvSpPr>
        <p:spPr bwMode="gray">
          <a:xfrm>
            <a:off x="7913700" y="1733422"/>
            <a:ext cx="3778536" cy="4480055"/>
          </a:xfrm>
        </p:spPr>
        <p:txBody>
          <a:bodyPr wrap="square"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6"/>
          <p:cNvSpPr>
            <a:spLocks noGrp="1"/>
          </p:cNvSpPr>
          <p:nvPr>
            <p:ph type="body" sz="quarter" idx="16" hasCustomPrompt="1"/>
          </p:nvPr>
        </p:nvSpPr>
        <p:spPr>
          <a:xfrm>
            <a:off x="294413" y="6238647"/>
            <a:ext cx="10374996"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sp>
        <p:nvSpPr>
          <p:cNvPr id="8" name="Title 3"/>
          <p:cNvSpPr>
            <a:spLocks noGrp="1"/>
          </p:cNvSpPr>
          <p:nvPr>
            <p:ph type="title"/>
          </p:nvPr>
        </p:nvSpPr>
        <p:spPr>
          <a:xfrm>
            <a:off x="262060" y="232267"/>
            <a:ext cx="11430000" cy="546962"/>
          </a:xfrm>
        </p:spPr>
        <p:txBody>
          <a:bodyPr wrap="square" lIns="91521" anchor="ctr">
            <a:noAutofit/>
          </a:bodyPr>
          <a:lstStyle>
            <a:lvl1pPr>
              <a:defRPr sz="3200" b="1">
                <a:solidFill>
                  <a:schemeClr val="tx1">
                    <a:lumMod val="85000"/>
                    <a:lumOff val="15000"/>
                  </a:schemeClr>
                </a:solidFill>
                <a:latin typeface="Gotham Bold" pitchFamily="50" charset="0"/>
                <a:cs typeface="Gotham Bold" pitchFamily="50" charset="0"/>
              </a:defRPr>
            </a:lvl1pPr>
          </a:lstStyle>
          <a:p>
            <a:r>
              <a:rPr lang="en-US" dirty="0"/>
              <a:t>Click to edit Master title style</a:t>
            </a:r>
          </a:p>
        </p:txBody>
      </p:sp>
      <p:sp>
        <p:nvSpPr>
          <p:cNvPr id="9"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1"/>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Tree>
    <p:extLst>
      <p:ext uri="{BB962C8B-B14F-4D97-AF65-F5344CB8AC3E}">
        <p14:creationId xmlns:p14="http://schemas.microsoft.com/office/powerpoint/2010/main" val="1075720142"/>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Quad">
    <p:spTree>
      <p:nvGrpSpPr>
        <p:cNvPr id="1" name=""/>
        <p:cNvGrpSpPr/>
        <p:nvPr/>
      </p:nvGrpSpPr>
      <p:grpSpPr>
        <a:xfrm>
          <a:off x="0" y="0"/>
          <a:ext cx="0" cy="0"/>
          <a:chOff x="0" y="0"/>
          <a:chExt cx="0" cy="0"/>
        </a:xfrm>
      </p:grpSpPr>
      <p:sp>
        <p:nvSpPr>
          <p:cNvPr id="79" name="Content Placeholder 39"/>
          <p:cNvSpPr>
            <a:spLocks noGrp="1"/>
          </p:cNvSpPr>
          <p:nvPr>
            <p:ph sz="quarter" idx="15"/>
          </p:nvPr>
        </p:nvSpPr>
        <p:spPr bwMode="gray">
          <a:xfrm>
            <a:off x="262963" y="1733424"/>
            <a:ext cx="5569599" cy="2091765"/>
          </a:xfrm>
        </p:spPr>
        <p:txBody>
          <a:bodyPr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0" name="Content Placeholder 3"/>
          <p:cNvSpPr>
            <a:spLocks noGrp="1"/>
          </p:cNvSpPr>
          <p:nvPr>
            <p:ph sz="quarter" idx="14"/>
          </p:nvPr>
        </p:nvSpPr>
        <p:spPr>
          <a:xfrm>
            <a:off x="6240639" y="1733552"/>
            <a:ext cx="5570513" cy="2091704"/>
          </a:xfrm>
        </p:spPr>
        <p:txBody>
          <a:bodyPr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Content Placeholder 39"/>
          <p:cNvSpPr>
            <a:spLocks noGrp="1"/>
          </p:cNvSpPr>
          <p:nvPr>
            <p:ph sz="quarter" idx="20"/>
          </p:nvPr>
        </p:nvSpPr>
        <p:spPr bwMode="gray">
          <a:xfrm>
            <a:off x="262963" y="4121712"/>
            <a:ext cx="5569599" cy="2091765"/>
          </a:xfrm>
        </p:spPr>
        <p:txBody>
          <a:bodyPr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2" name="Content Placeholder 3"/>
          <p:cNvSpPr>
            <a:spLocks noGrp="1"/>
          </p:cNvSpPr>
          <p:nvPr>
            <p:ph sz="quarter" idx="21"/>
          </p:nvPr>
        </p:nvSpPr>
        <p:spPr>
          <a:xfrm>
            <a:off x="6240639" y="4121841"/>
            <a:ext cx="5570513" cy="2091704"/>
          </a:xfrm>
        </p:spPr>
        <p:txBody>
          <a:bodyPr lIns="91521">
            <a:noAutofit/>
          </a:bodyPr>
          <a:lstStyle>
            <a:lvl1pPr>
              <a:defRPr sz="2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6"/>
          <p:cNvSpPr>
            <a:spLocks noGrp="1"/>
          </p:cNvSpPr>
          <p:nvPr>
            <p:ph type="body" sz="quarter" idx="16" hasCustomPrompt="1"/>
          </p:nvPr>
        </p:nvSpPr>
        <p:spPr>
          <a:xfrm>
            <a:off x="294413" y="6238647"/>
            <a:ext cx="10374996"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sp>
        <p:nvSpPr>
          <p:cNvPr id="9" name="Title 3"/>
          <p:cNvSpPr>
            <a:spLocks noGrp="1"/>
          </p:cNvSpPr>
          <p:nvPr>
            <p:ph type="title"/>
          </p:nvPr>
        </p:nvSpPr>
        <p:spPr>
          <a:xfrm>
            <a:off x="262060" y="232267"/>
            <a:ext cx="11430000" cy="546962"/>
          </a:xfrm>
        </p:spPr>
        <p:txBody>
          <a:bodyPr wrap="square" lIns="91521" anchor="ctr">
            <a:noAutofit/>
          </a:bodyPr>
          <a:lstStyle>
            <a:lvl1pPr>
              <a:defRPr sz="3200" b="1">
                <a:solidFill>
                  <a:schemeClr val="tx1">
                    <a:lumMod val="85000"/>
                    <a:lumOff val="15000"/>
                  </a:schemeClr>
                </a:solidFill>
                <a:latin typeface="Gotham Bold" pitchFamily="50" charset="0"/>
                <a:cs typeface="Gotham Bold" pitchFamily="50" charset="0"/>
              </a:defRPr>
            </a:lvl1pPr>
          </a:lstStyle>
          <a:p>
            <a:r>
              <a:rPr lang="en-US" dirty="0"/>
              <a:t>Click to edit Master title style</a:t>
            </a:r>
          </a:p>
        </p:txBody>
      </p:sp>
      <p:sp>
        <p:nvSpPr>
          <p:cNvPr id="10"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1"/>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Tree>
    <p:extLst>
      <p:ext uri="{BB962C8B-B14F-4D97-AF65-F5344CB8AC3E}">
        <p14:creationId xmlns:p14="http://schemas.microsoft.com/office/powerpoint/2010/main" val="80483139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t (right)">
    <p:spTree>
      <p:nvGrpSpPr>
        <p:cNvPr id="1" name=""/>
        <p:cNvGrpSpPr/>
        <p:nvPr/>
      </p:nvGrpSpPr>
      <p:grpSpPr>
        <a:xfrm>
          <a:off x="0" y="0"/>
          <a:ext cx="0" cy="0"/>
          <a:chOff x="0" y="0"/>
          <a:chExt cx="0" cy="0"/>
        </a:xfrm>
      </p:grpSpPr>
      <p:sp>
        <p:nvSpPr>
          <p:cNvPr id="37" name="Title 1"/>
          <p:cNvSpPr>
            <a:spLocks noGrp="1"/>
          </p:cNvSpPr>
          <p:nvPr>
            <p:ph type="title" hasCustomPrompt="1"/>
          </p:nvPr>
        </p:nvSpPr>
        <p:spPr bwMode="gray">
          <a:xfrm>
            <a:off x="6240636" y="1733550"/>
            <a:ext cx="5570516" cy="2235708"/>
          </a:xfrm>
        </p:spPr>
        <p:txBody>
          <a:bodyPr lIns="91521" tIns="45761" rIns="91521" bIns="45761" anchor="b">
            <a:noAutofit/>
          </a:bodyPr>
          <a:lstStyle>
            <a:lvl1pPr algn="l">
              <a:lnSpc>
                <a:spcPct val="80000"/>
              </a:lnSpc>
              <a:defRPr sz="4800" b="0" cap="none" baseline="0">
                <a:solidFill>
                  <a:schemeClr val="tx1">
                    <a:lumMod val="85000"/>
                    <a:lumOff val="15000"/>
                  </a:schemeClr>
                </a:solidFill>
              </a:defRPr>
            </a:lvl1pPr>
          </a:lstStyle>
          <a:p>
            <a:r>
              <a:rPr lang="en-US" dirty="0"/>
              <a:t>Click To Edit Master Title Style</a:t>
            </a:r>
          </a:p>
        </p:txBody>
      </p:sp>
      <p:sp>
        <p:nvSpPr>
          <p:cNvPr id="38" name="Text Placeholder 2"/>
          <p:cNvSpPr>
            <a:spLocks noGrp="1"/>
          </p:cNvSpPr>
          <p:nvPr>
            <p:ph type="body" idx="1" hasCustomPrompt="1"/>
          </p:nvPr>
        </p:nvSpPr>
        <p:spPr bwMode="gray">
          <a:xfrm>
            <a:off x="6240635" y="4006792"/>
            <a:ext cx="5570516" cy="492443"/>
          </a:xfrm>
        </p:spPr>
        <p:txBody>
          <a:bodyPr lIns="91521" tIns="45761" rIns="91521" bIns="45761" anchor="t">
            <a:noAutofit/>
          </a:bodyPr>
          <a:lstStyle>
            <a:lvl1pPr marL="0" indent="0">
              <a:buNone/>
              <a:defRPr sz="2600" cap="none" baseline="0">
                <a:solidFill>
                  <a:schemeClr val="accent1"/>
                </a:solidFill>
              </a:defRPr>
            </a:lvl1pPr>
            <a:lvl2pPr marL="457608" indent="0">
              <a:buNone/>
              <a:defRPr sz="1900">
                <a:solidFill>
                  <a:schemeClr val="tx1">
                    <a:tint val="75000"/>
                  </a:schemeClr>
                </a:solidFill>
              </a:defRPr>
            </a:lvl2pPr>
            <a:lvl3pPr marL="915216" indent="0">
              <a:buNone/>
              <a:defRPr sz="1600">
                <a:solidFill>
                  <a:schemeClr val="tx1">
                    <a:tint val="75000"/>
                  </a:schemeClr>
                </a:solidFill>
              </a:defRPr>
            </a:lvl3pPr>
            <a:lvl4pPr marL="1372822" indent="0">
              <a:buNone/>
              <a:defRPr sz="1500">
                <a:solidFill>
                  <a:schemeClr val="tx1">
                    <a:tint val="75000"/>
                  </a:schemeClr>
                </a:solidFill>
              </a:defRPr>
            </a:lvl4pPr>
            <a:lvl5pPr marL="1830430" indent="0">
              <a:buNone/>
              <a:defRPr sz="1500">
                <a:solidFill>
                  <a:schemeClr val="tx1">
                    <a:tint val="75000"/>
                  </a:schemeClr>
                </a:solidFill>
              </a:defRPr>
            </a:lvl5pPr>
            <a:lvl6pPr marL="2288038" indent="0">
              <a:buNone/>
              <a:defRPr sz="1500">
                <a:solidFill>
                  <a:schemeClr val="tx1">
                    <a:tint val="75000"/>
                  </a:schemeClr>
                </a:solidFill>
              </a:defRPr>
            </a:lvl6pPr>
            <a:lvl7pPr marL="2745646" indent="0">
              <a:buNone/>
              <a:defRPr sz="1500">
                <a:solidFill>
                  <a:schemeClr val="tx1">
                    <a:tint val="75000"/>
                  </a:schemeClr>
                </a:solidFill>
              </a:defRPr>
            </a:lvl7pPr>
            <a:lvl8pPr marL="3203253" indent="0">
              <a:buNone/>
              <a:defRPr sz="1500">
                <a:solidFill>
                  <a:schemeClr val="tx1">
                    <a:tint val="75000"/>
                  </a:schemeClr>
                </a:solidFill>
              </a:defRPr>
            </a:lvl8pPr>
            <a:lvl9pPr marL="3660861" indent="0">
              <a:buNone/>
              <a:defRPr sz="1500">
                <a:solidFill>
                  <a:schemeClr val="tx1">
                    <a:tint val="75000"/>
                  </a:schemeClr>
                </a:solidFill>
              </a:defRPr>
            </a:lvl9pPr>
          </a:lstStyle>
          <a:p>
            <a:pPr lvl="0"/>
            <a:r>
              <a:rPr lang="en-US" dirty="0"/>
              <a:t>Click to edit master text styles</a:t>
            </a:r>
          </a:p>
        </p:txBody>
      </p:sp>
      <p:sp>
        <p:nvSpPr>
          <p:cNvPr id="10" name="Text Placeholder 6"/>
          <p:cNvSpPr>
            <a:spLocks noGrp="1"/>
          </p:cNvSpPr>
          <p:nvPr>
            <p:ph type="body" sz="quarter" idx="16" hasCustomPrompt="1"/>
          </p:nvPr>
        </p:nvSpPr>
        <p:spPr>
          <a:xfrm>
            <a:off x="294413" y="6238647"/>
            <a:ext cx="10374996"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spTree>
    <p:extLst>
      <p:ext uri="{BB962C8B-B14F-4D97-AF65-F5344CB8AC3E}">
        <p14:creationId xmlns:p14="http://schemas.microsoft.com/office/powerpoint/2010/main" val="2157508430"/>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8" name="Title 7"/>
          <p:cNvSpPr>
            <a:spLocks noGrp="1"/>
          </p:cNvSpPr>
          <p:nvPr>
            <p:ph type="title" hasCustomPrompt="1"/>
          </p:nvPr>
        </p:nvSpPr>
        <p:spPr bwMode="gray">
          <a:xfrm>
            <a:off x="1276350" y="193675"/>
            <a:ext cx="9610105" cy="4701053"/>
          </a:xfrm>
        </p:spPr>
        <p:txBody>
          <a:bodyPr wrap="square" lIns="91521" tIns="45761" rIns="91521" bIns="45761">
            <a:noAutofit/>
          </a:bodyPr>
          <a:lstStyle>
            <a:lvl1pPr marL="117579" indent="-117579">
              <a:lnSpc>
                <a:spcPct val="120000"/>
              </a:lnSpc>
              <a:defRPr sz="2600" b="0"/>
            </a:lvl1pPr>
          </a:lstStyle>
          <a:p>
            <a:r>
              <a:rPr lang="en-US" dirty="0"/>
              <a:t>Click to Edit Quote</a:t>
            </a:r>
          </a:p>
        </p:txBody>
      </p:sp>
      <p:sp>
        <p:nvSpPr>
          <p:cNvPr id="29" name="Text Placeholder 2"/>
          <p:cNvSpPr>
            <a:spLocks noGrp="1"/>
          </p:cNvSpPr>
          <p:nvPr>
            <p:ph type="body" idx="1" hasCustomPrompt="1"/>
          </p:nvPr>
        </p:nvSpPr>
        <p:spPr bwMode="gray">
          <a:xfrm>
            <a:off x="1276350" y="5174130"/>
            <a:ext cx="9610105" cy="321628"/>
          </a:xfrm>
        </p:spPr>
        <p:txBody>
          <a:bodyPr wrap="square" lIns="91521" tIns="45761" rIns="91521" bIns="45761" anchor="t">
            <a:noAutofit/>
          </a:bodyPr>
          <a:lstStyle>
            <a:lvl1pPr marL="0" indent="0" algn="l">
              <a:buNone/>
              <a:defRPr sz="2000" b="1" cap="none" baseline="0">
                <a:solidFill>
                  <a:schemeClr val="accent1"/>
                </a:solidFill>
              </a:defRPr>
            </a:lvl1pPr>
            <a:lvl2pPr marL="457608" indent="0">
              <a:buNone/>
              <a:defRPr sz="1900">
                <a:solidFill>
                  <a:schemeClr val="tx1">
                    <a:tint val="75000"/>
                  </a:schemeClr>
                </a:solidFill>
              </a:defRPr>
            </a:lvl2pPr>
            <a:lvl3pPr marL="915216" indent="0">
              <a:buNone/>
              <a:defRPr sz="1600">
                <a:solidFill>
                  <a:schemeClr val="tx1">
                    <a:tint val="75000"/>
                  </a:schemeClr>
                </a:solidFill>
              </a:defRPr>
            </a:lvl3pPr>
            <a:lvl4pPr marL="1372822" indent="0">
              <a:buNone/>
              <a:defRPr sz="1500">
                <a:solidFill>
                  <a:schemeClr val="tx1">
                    <a:tint val="75000"/>
                  </a:schemeClr>
                </a:solidFill>
              </a:defRPr>
            </a:lvl4pPr>
            <a:lvl5pPr marL="1830430" indent="0">
              <a:buNone/>
              <a:defRPr sz="1500">
                <a:solidFill>
                  <a:schemeClr val="tx1">
                    <a:tint val="75000"/>
                  </a:schemeClr>
                </a:solidFill>
              </a:defRPr>
            </a:lvl5pPr>
            <a:lvl6pPr marL="2288038" indent="0">
              <a:buNone/>
              <a:defRPr sz="1500">
                <a:solidFill>
                  <a:schemeClr val="tx1">
                    <a:tint val="75000"/>
                  </a:schemeClr>
                </a:solidFill>
              </a:defRPr>
            </a:lvl6pPr>
            <a:lvl7pPr marL="2745646" indent="0">
              <a:buNone/>
              <a:defRPr sz="1500">
                <a:solidFill>
                  <a:schemeClr val="tx1">
                    <a:tint val="75000"/>
                  </a:schemeClr>
                </a:solidFill>
              </a:defRPr>
            </a:lvl7pPr>
            <a:lvl8pPr marL="3203253" indent="0">
              <a:buNone/>
              <a:defRPr sz="1500">
                <a:solidFill>
                  <a:schemeClr val="tx1">
                    <a:tint val="75000"/>
                  </a:schemeClr>
                </a:solidFill>
              </a:defRPr>
            </a:lvl8pPr>
            <a:lvl9pPr marL="3660861" indent="0">
              <a:buNone/>
              <a:defRPr sz="1500">
                <a:solidFill>
                  <a:schemeClr val="tx1">
                    <a:tint val="75000"/>
                  </a:schemeClr>
                </a:solidFill>
              </a:defRPr>
            </a:lvl9pPr>
          </a:lstStyle>
          <a:p>
            <a:pPr lvl="0"/>
            <a:r>
              <a:rPr lang="en-US" dirty="0"/>
              <a:t>Click to edit master text styles</a:t>
            </a:r>
          </a:p>
        </p:txBody>
      </p:sp>
      <p:sp>
        <p:nvSpPr>
          <p:cNvPr id="11" name="Text Placeholder 6"/>
          <p:cNvSpPr>
            <a:spLocks noGrp="1"/>
          </p:cNvSpPr>
          <p:nvPr>
            <p:ph type="body" sz="quarter" idx="16" hasCustomPrompt="1"/>
          </p:nvPr>
        </p:nvSpPr>
        <p:spPr>
          <a:xfrm>
            <a:off x="294413" y="6238647"/>
            <a:ext cx="10374996"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spTree>
    <p:extLst>
      <p:ext uri="{BB962C8B-B14F-4D97-AF65-F5344CB8AC3E}">
        <p14:creationId xmlns:p14="http://schemas.microsoft.com/office/powerpoint/2010/main" val="2601357334"/>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8" name="Media Placeholder 2"/>
          <p:cNvSpPr>
            <a:spLocks noGrp="1"/>
          </p:cNvSpPr>
          <p:nvPr>
            <p:ph type="media" sz="quarter" idx="19" hasCustomPrompt="1"/>
          </p:nvPr>
        </p:nvSpPr>
        <p:spPr>
          <a:xfrm>
            <a:off x="1622426" y="566739"/>
            <a:ext cx="8943976" cy="5030787"/>
          </a:xfrm>
        </p:spPr>
        <p:txBody>
          <a:bodyPr lIns="91521" tIns="45761" rIns="91521" bIns="45761" anchor="ctr">
            <a:noAutofit/>
          </a:bodyPr>
          <a:lstStyle>
            <a:lvl1pPr marL="0" indent="0" algn="ctr">
              <a:buNone/>
              <a:defRPr sz="2200" baseline="0"/>
            </a:lvl1pPr>
          </a:lstStyle>
          <a:p>
            <a:r>
              <a:rPr lang="en-US" dirty="0"/>
              <a:t>Insert video here</a:t>
            </a:r>
          </a:p>
        </p:txBody>
      </p:sp>
      <p:sp>
        <p:nvSpPr>
          <p:cNvPr id="9" name="Text Placeholder 6"/>
          <p:cNvSpPr>
            <a:spLocks noGrp="1"/>
          </p:cNvSpPr>
          <p:nvPr>
            <p:ph type="body" sz="quarter" idx="16" hasCustomPrompt="1"/>
          </p:nvPr>
        </p:nvSpPr>
        <p:spPr>
          <a:xfrm>
            <a:off x="294413" y="6238647"/>
            <a:ext cx="10374996"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spTree>
    <p:extLst>
      <p:ext uri="{BB962C8B-B14F-4D97-AF65-F5344CB8AC3E}">
        <p14:creationId xmlns:p14="http://schemas.microsoft.com/office/powerpoint/2010/main" val="240252821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9579" y="1241357"/>
            <a:ext cx="10135347" cy="5043488"/>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262060" y="232267"/>
            <a:ext cx="11430000" cy="546962"/>
          </a:xfrm>
        </p:spPr>
        <p:txBody>
          <a:bodyPr wrap="square" lIns="91521" anchor="ctr">
            <a:noAutofit/>
          </a:bodyPr>
          <a:lstStyle>
            <a:lvl1pPr>
              <a:defRPr sz="3200" b="1">
                <a:solidFill>
                  <a:schemeClr val="tx1">
                    <a:lumMod val="85000"/>
                    <a:lumOff val="15000"/>
                  </a:schemeClr>
                </a:solidFill>
                <a:latin typeface="Gotham Bold" pitchFamily="50" charset="0"/>
                <a:cs typeface="Gotham Bold" pitchFamily="50" charset="0"/>
              </a:defRPr>
            </a:lvl1pPr>
          </a:lstStyle>
          <a:p>
            <a:r>
              <a:rPr lang="en-US" dirty="0"/>
              <a:t>Click to edit Master title style</a:t>
            </a:r>
          </a:p>
        </p:txBody>
      </p:sp>
      <p:sp>
        <p:nvSpPr>
          <p:cNvPr id="5"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1"/>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Tree>
    <p:extLst>
      <p:ext uri="{BB962C8B-B14F-4D97-AF65-F5344CB8AC3E}">
        <p14:creationId xmlns:p14="http://schemas.microsoft.com/office/powerpoint/2010/main" val="94595331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p:bg>
      <p:bgRef idx="1001">
        <a:schemeClr val="bg1"/>
      </p:bgRef>
    </p:bg>
    <p:spTree>
      <p:nvGrpSpPr>
        <p:cNvPr id="1" name=""/>
        <p:cNvGrpSpPr/>
        <p:nvPr/>
      </p:nvGrpSpPr>
      <p:grpSpPr>
        <a:xfrm>
          <a:off x="0" y="0"/>
          <a:ext cx="0" cy="0"/>
          <a:chOff x="0" y="0"/>
          <a:chExt cx="0" cy="0"/>
        </a:xfrm>
      </p:grpSpPr>
      <p:pic>
        <p:nvPicPr>
          <p:cNvPr id="7" name="Picture 6" descr="netapp-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9066" y="6278099"/>
            <a:ext cx="1316736" cy="533976"/>
          </a:xfrm>
          <a:prstGeom prst="rect">
            <a:avLst/>
          </a:prstGeom>
        </p:spPr>
      </p:pic>
      <p:sp>
        <p:nvSpPr>
          <p:cNvPr id="5"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1"/>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
        <p:nvSpPr>
          <p:cNvPr id="8" name="Title 7"/>
          <p:cNvSpPr>
            <a:spLocks noGrp="1"/>
          </p:cNvSpPr>
          <p:nvPr>
            <p:ph type="title"/>
          </p:nvPr>
        </p:nvSpPr>
        <p:spPr/>
        <p:txBody>
          <a:bodyPr/>
          <a:lstStyle/>
          <a:p>
            <a:r>
              <a:rPr lang="en-US"/>
              <a:t>Click to edit Master title style</a:t>
            </a:r>
          </a:p>
        </p:txBody>
      </p:sp>
      <p:sp>
        <p:nvSpPr>
          <p:cNvPr id="6" name="Footer Placeholder 4">
            <a:extLst>
              <a:ext uri="{FF2B5EF4-FFF2-40B4-BE49-F238E27FC236}">
                <a16:creationId xmlns:a16="http://schemas.microsoft.com/office/drawing/2014/main" id="{E9166EB3-3FFE-4D7A-A7F8-5222693DFDC6}"/>
              </a:ext>
            </a:extLst>
          </p:cNvPr>
          <p:cNvSpPr txBox="1">
            <a:spLocks/>
          </p:cNvSpPr>
          <p:nvPr userDrawn="1"/>
        </p:nvSpPr>
        <p:spPr>
          <a:xfrm>
            <a:off x="889177" y="6472735"/>
            <a:ext cx="6538761" cy="240489"/>
          </a:xfrm>
          <a:prstGeom prst="rect">
            <a:avLst/>
          </a:prstGeom>
        </p:spPr>
        <p:txBody>
          <a:bodyPr vert="horz" wrap="square" lIns="91521" tIns="45761" rIns="91521" bIns="45761" rtlCol="0" anchor="b">
            <a:noAutofit/>
          </a:bodyPr>
          <a:lstStyle>
            <a:defPPr>
              <a:defRPr lang="en-US"/>
            </a:defPPr>
            <a:lvl1pPr marL="0" algn="l" defTabSz="915216" rtl="0" eaLnBrk="1" latinLnBrk="0" hangingPunct="1">
              <a:defRPr lang="en-US" sz="800" kern="1200" smtClean="0">
                <a:solidFill>
                  <a:schemeClr val="bg2"/>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r>
              <a:rPr lang="en-US" dirty="0"/>
              <a:t>© 2017 NetApp, Inc. All rights reserved. –        EBC approved</a:t>
            </a:r>
          </a:p>
        </p:txBody>
      </p:sp>
      <p:pic>
        <p:nvPicPr>
          <p:cNvPr id="10" name="Graphic 9" descr="Stop">
            <a:extLst>
              <a:ext uri="{FF2B5EF4-FFF2-40B4-BE49-F238E27FC236}">
                <a16:creationId xmlns:a16="http://schemas.microsoft.com/office/drawing/2014/main" id="{AA38E00A-4D65-490F-9BC0-227D557953A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67003" y="6562505"/>
            <a:ext cx="91913" cy="91913"/>
          </a:xfrm>
          <a:prstGeom prst="rect">
            <a:avLst/>
          </a:prstGeom>
        </p:spPr>
      </p:pic>
      <p:pic>
        <p:nvPicPr>
          <p:cNvPr id="11" name="Graphic 10" descr="Checkmark">
            <a:extLst>
              <a:ext uri="{FF2B5EF4-FFF2-40B4-BE49-F238E27FC236}">
                <a16:creationId xmlns:a16="http://schemas.microsoft.com/office/drawing/2014/main" id="{A86D8B4F-CEFC-4BF4-B73E-C527E2B4990E}"/>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08853">
            <a:off x="2956943" y="6519251"/>
            <a:ext cx="114289" cy="132906"/>
          </a:xfrm>
          <a:prstGeom prst="rect">
            <a:avLst/>
          </a:prstGeom>
        </p:spPr>
      </p:pic>
    </p:spTree>
    <p:extLst>
      <p:ext uri="{BB962C8B-B14F-4D97-AF65-F5344CB8AC3E}">
        <p14:creationId xmlns:p14="http://schemas.microsoft.com/office/powerpoint/2010/main" val="1436628969"/>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ue">
    <p:bg>
      <p:bgPr>
        <a:solidFill>
          <a:srgbClr val="0078C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62060" y="232267"/>
            <a:ext cx="11430000" cy="546962"/>
          </a:xfrm>
        </p:spPr>
        <p:txBody>
          <a:bodyPr wrap="square" lIns="91521" anchor="ctr">
            <a:noAutofit/>
          </a:bodyPr>
          <a:lstStyle>
            <a:lvl1pPr>
              <a:defRPr sz="3200" b="1">
                <a:solidFill>
                  <a:schemeClr val="bg1"/>
                </a:solidFill>
                <a:latin typeface="Gotham Bold" pitchFamily="50" charset="0"/>
                <a:cs typeface="Gotham Bold" pitchFamily="50" charset="0"/>
              </a:defRPr>
            </a:lvl1pPr>
          </a:lstStyle>
          <a:p>
            <a:r>
              <a:rPr lang="en-US" dirty="0"/>
              <a:t>Click to edit Master title style</a:t>
            </a:r>
          </a:p>
        </p:txBody>
      </p:sp>
      <p:sp>
        <p:nvSpPr>
          <p:cNvPr id="5"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bg1">
                    <a:lumMod val="75000"/>
                  </a:schemeClr>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pic>
        <p:nvPicPr>
          <p:cNvPr id="8" name="Picture 7" descr="netapp-4.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9066" y="6275742"/>
            <a:ext cx="1316736" cy="533976"/>
          </a:xfrm>
          <a:prstGeom prst="rect">
            <a:avLst/>
          </a:prstGeom>
        </p:spPr>
      </p:pic>
      <p:sp>
        <p:nvSpPr>
          <p:cNvPr id="6" name="Footer Placeholder 4">
            <a:extLst>
              <a:ext uri="{FF2B5EF4-FFF2-40B4-BE49-F238E27FC236}">
                <a16:creationId xmlns:a16="http://schemas.microsoft.com/office/drawing/2014/main" id="{E3CD4A2D-8A46-4872-88A8-B15CF07594E7}"/>
              </a:ext>
            </a:extLst>
          </p:cNvPr>
          <p:cNvSpPr txBox="1">
            <a:spLocks/>
          </p:cNvSpPr>
          <p:nvPr userDrawn="1"/>
        </p:nvSpPr>
        <p:spPr>
          <a:xfrm>
            <a:off x="889177" y="6472735"/>
            <a:ext cx="6538761" cy="240489"/>
          </a:xfrm>
          <a:prstGeom prst="rect">
            <a:avLst/>
          </a:prstGeom>
        </p:spPr>
        <p:txBody>
          <a:bodyPr vert="horz" wrap="square" lIns="91521" tIns="45761" rIns="91521" bIns="45761" rtlCol="0" anchor="b">
            <a:noAutofit/>
          </a:bodyPr>
          <a:lstStyle>
            <a:defPPr>
              <a:defRPr lang="en-US"/>
            </a:defPPr>
            <a:lvl1pPr marL="0" algn="l" defTabSz="915216" rtl="0" eaLnBrk="1" latinLnBrk="0" hangingPunct="1">
              <a:defRPr lang="en-US" sz="800" kern="1200" smtClean="0">
                <a:solidFill>
                  <a:schemeClr val="bg2"/>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r>
              <a:rPr lang="en-US" dirty="0"/>
              <a:t>© 2017 NetApp, Inc. All rights reserved. –        EBC approved</a:t>
            </a:r>
          </a:p>
        </p:txBody>
      </p:sp>
      <p:pic>
        <p:nvPicPr>
          <p:cNvPr id="7" name="Graphic 6" descr="Stop">
            <a:extLst>
              <a:ext uri="{FF2B5EF4-FFF2-40B4-BE49-F238E27FC236}">
                <a16:creationId xmlns:a16="http://schemas.microsoft.com/office/drawing/2014/main" id="{90F3E812-FFB2-4C83-9D1C-642E75EDC815}"/>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67003" y="6562505"/>
            <a:ext cx="91913" cy="91913"/>
          </a:xfrm>
          <a:prstGeom prst="rect">
            <a:avLst/>
          </a:prstGeom>
        </p:spPr>
      </p:pic>
      <p:pic>
        <p:nvPicPr>
          <p:cNvPr id="10" name="Graphic 9" descr="Checkmark">
            <a:extLst>
              <a:ext uri="{FF2B5EF4-FFF2-40B4-BE49-F238E27FC236}">
                <a16:creationId xmlns:a16="http://schemas.microsoft.com/office/drawing/2014/main" id="{F92981D7-6D01-48B3-823F-9612B3C177D3}"/>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08853">
            <a:off x="2956943" y="6519251"/>
            <a:ext cx="114289" cy="132906"/>
          </a:xfrm>
          <a:prstGeom prst="rect">
            <a:avLst/>
          </a:prstGeom>
        </p:spPr>
      </p:pic>
    </p:spTree>
    <p:extLst>
      <p:ext uri="{BB962C8B-B14F-4D97-AF65-F5344CB8AC3E}">
        <p14:creationId xmlns:p14="http://schemas.microsoft.com/office/powerpoint/2010/main" val="2408762253"/>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lack">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5" name="Picture 14" descr="netapp-4.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9066" y="6275742"/>
            <a:ext cx="1316736" cy="533976"/>
          </a:xfrm>
          <a:prstGeom prst="rect">
            <a:avLst/>
          </a:prstGeom>
        </p:spPr>
      </p:pic>
      <p:sp>
        <p:nvSpPr>
          <p:cNvPr id="7" name="Title 3"/>
          <p:cNvSpPr>
            <a:spLocks noGrp="1"/>
          </p:cNvSpPr>
          <p:nvPr>
            <p:ph type="title"/>
          </p:nvPr>
        </p:nvSpPr>
        <p:spPr>
          <a:xfrm>
            <a:off x="262060" y="232267"/>
            <a:ext cx="11430000" cy="546962"/>
          </a:xfrm>
        </p:spPr>
        <p:txBody>
          <a:bodyPr wrap="square" lIns="91521" anchor="ctr">
            <a:noAutofit/>
          </a:bodyPr>
          <a:lstStyle>
            <a:lvl1pPr>
              <a:defRPr sz="3200" b="1">
                <a:solidFill>
                  <a:schemeClr val="bg1"/>
                </a:solidFill>
                <a:latin typeface="Gotham Bold" pitchFamily="50" charset="0"/>
                <a:cs typeface="Gotham Bold" pitchFamily="50" charset="0"/>
              </a:defRPr>
            </a:lvl1pPr>
          </a:lstStyle>
          <a:p>
            <a:r>
              <a:rPr lang="en-US" dirty="0"/>
              <a:t>Click to edit Master title style</a:t>
            </a:r>
          </a:p>
        </p:txBody>
      </p:sp>
      <p:sp>
        <p:nvSpPr>
          <p:cNvPr id="8" name="Text Placeholder 2"/>
          <p:cNvSpPr>
            <a:spLocks noGrp="1"/>
          </p:cNvSpPr>
          <p:nvPr>
            <p:ph type="body" idx="10" hasCustomPrompt="1"/>
          </p:nvPr>
        </p:nvSpPr>
        <p:spPr bwMode="gray">
          <a:xfrm>
            <a:off x="262060" y="779229"/>
            <a:ext cx="11430000" cy="400109"/>
          </a:xfrm>
        </p:spPr>
        <p:txBody>
          <a:bodyPr lIns="91521" tIns="45761" rIns="91521" bIns="45761" anchor="t">
            <a:noAutofit/>
          </a:bodyPr>
          <a:lstStyle>
            <a:lvl1pPr marL="0" indent="0">
              <a:spcBef>
                <a:spcPts val="0"/>
              </a:spcBef>
              <a:spcAft>
                <a:spcPts val="0"/>
              </a:spcAft>
              <a:buNone/>
              <a:defRPr sz="1800" b="0">
                <a:solidFill>
                  <a:schemeClr val="accent2"/>
                </a:solidFill>
                <a:latin typeface="Gotham Light" pitchFamily="50" charset="0"/>
                <a:cs typeface="Gotham Light" pitchFamily="50" charset="0"/>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
        <p:nvSpPr>
          <p:cNvPr id="9" name="Footer Placeholder 4">
            <a:extLst>
              <a:ext uri="{FF2B5EF4-FFF2-40B4-BE49-F238E27FC236}">
                <a16:creationId xmlns:a16="http://schemas.microsoft.com/office/drawing/2014/main" id="{721476A0-71C1-465B-B068-0A4D1AE5414C}"/>
              </a:ext>
            </a:extLst>
          </p:cNvPr>
          <p:cNvSpPr txBox="1">
            <a:spLocks/>
          </p:cNvSpPr>
          <p:nvPr userDrawn="1"/>
        </p:nvSpPr>
        <p:spPr>
          <a:xfrm>
            <a:off x="889177" y="6472735"/>
            <a:ext cx="6538761" cy="240489"/>
          </a:xfrm>
          <a:prstGeom prst="rect">
            <a:avLst/>
          </a:prstGeom>
        </p:spPr>
        <p:txBody>
          <a:bodyPr vert="horz" wrap="square" lIns="91521" tIns="45761" rIns="91521" bIns="45761" rtlCol="0" anchor="b">
            <a:noAutofit/>
          </a:bodyPr>
          <a:lstStyle>
            <a:defPPr>
              <a:defRPr lang="en-US"/>
            </a:defPPr>
            <a:lvl1pPr marL="0" algn="l" defTabSz="915216" rtl="0" eaLnBrk="1" latinLnBrk="0" hangingPunct="1">
              <a:defRPr lang="en-US" sz="800" kern="1200" smtClean="0">
                <a:solidFill>
                  <a:schemeClr val="bg2"/>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r>
              <a:rPr lang="en-US" dirty="0"/>
              <a:t>© 2017 NetApp, Inc. All rights reserved. –        EBC approved</a:t>
            </a:r>
          </a:p>
        </p:txBody>
      </p:sp>
      <p:pic>
        <p:nvPicPr>
          <p:cNvPr id="10" name="Graphic 9" descr="Stop">
            <a:extLst>
              <a:ext uri="{FF2B5EF4-FFF2-40B4-BE49-F238E27FC236}">
                <a16:creationId xmlns:a16="http://schemas.microsoft.com/office/drawing/2014/main" id="{813EA1F8-F458-4AF8-84BB-F341D57AE3C5}"/>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67003" y="6562505"/>
            <a:ext cx="91913" cy="91913"/>
          </a:xfrm>
          <a:prstGeom prst="rect">
            <a:avLst/>
          </a:prstGeom>
        </p:spPr>
      </p:pic>
      <p:pic>
        <p:nvPicPr>
          <p:cNvPr id="11" name="Graphic 10" descr="Checkmark">
            <a:extLst>
              <a:ext uri="{FF2B5EF4-FFF2-40B4-BE49-F238E27FC236}">
                <a16:creationId xmlns:a16="http://schemas.microsoft.com/office/drawing/2014/main" id="{7883C039-11F2-46EB-A11D-11A254C9E7FA}"/>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08853">
            <a:off x="2956943" y="6519251"/>
            <a:ext cx="114289" cy="132906"/>
          </a:xfrm>
          <a:prstGeom prst="rect">
            <a:avLst/>
          </a:prstGeom>
        </p:spPr>
      </p:pic>
    </p:spTree>
    <p:extLst>
      <p:ext uri="{BB962C8B-B14F-4D97-AF65-F5344CB8AC3E}">
        <p14:creationId xmlns:p14="http://schemas.microsoft.com/office/powerpoint/2010/main" val="238230037"/>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lose">
    <p:spTree>
      <p:nvGrpSpPr>
        <p:cNvPr id="1" name=""/>
        <p:cNvGrpSpPr/>
        <p:nvPr/>
      </p:nvGrpSpPr>
      <p:grpSpPr>
        <a:xfrm>
          <a:off x="0" y="0"/>
          <a:ext cx="0" cy="0"/>
          <a:chOff x="0" y="0"/>
          <a:chExt cx="0" cy="0"/>
        </a:xfrm>
      </p:grpSpPr>
      <p:pic>
        <p:nvPicPr>
          <p:cNvPr id="4" name="Picture 3" descr="A picture containing outdoor, building&#10;&#10;Description generated with high confidenc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0"/>
            <a:ext cx="12185650" cy="6858000"/>
          </a:xfrm>
          <a:prstGeom prst="rect">
            <a:avLst/>
          </a:prstGeom>
        </p:spPr>
      </p:pic>
      <p:sp>
        <p:nvSpPr>
          <p:cNvPr id="7" name="Title 1"/>
          <p:cNvSpPr>
            <a:spLocks noGrp="1"/>
          </p:cNvSpPr>
          <p:nvPr>
            <p:ph type="title" hasCustomPrompt="1"/>
          </p:nvPr>
        </p:nvSpPr>
        <p:spPr bwMode="gray">
          <a:xfrm>
            <a:off x="285325" y="1771084"/>
            <a:ext cx="5570516" cy="2235708"/>
          </a:xfrm>
        </p:spPr>
        <p:txBody>
          <a:bodyPr lIns="91521" tIns="45761" rIns="91521" bIns="45761" anchor="b">
            <a:noAutofit/>
          </a:bodyPr>
          <a:lstStyle>
            <a:lvl1pPr algn="l">
              <a:lnSpc>
                <a:spcPct val="80000"/>
              </a:lnSpc>
              <a:defRPr sz="4800" b="0" cap="none" baseline="0">
                <a:solidFill>
                  <a:schemeClr val="bg1"/>
                </a:solidFill>
              </a:defRPr>
            </a:lvl1pPr>
          </a:lstStyle>
          <a:p>
            <a:r>
              <a:rPr lang="en-US" dirty="0"/>
              <a:t>CLICK TO EDIT MASTER TITLE STYLE</a:t>
            </a:r>
          </a:p>
        </p:txBody>
      </p:sp>
      <p:pic>
        <p:nvPicPr>
          <p:cNvPr id="12" name="Picture 11" descr="netapp-4.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69066" y="6275742"/>
            <a:ext cx="1316736" cy="533976"/>
          </a:xfrm>
          <a:prstGeom prst="rect">
            <a:avLst/>
          </a:prstGeom>
        </p:spPr>
      </p:pic>
      <p:sp>
        <p:nvSpPr>
          <p:cNvPr id="5" name="Footer Placeholder 4">
            <a:extLst>
              <a:ext uri="{FF2B5EF4-FFF2-40B4-BE49-F238E27FC236}">
                <a16:creationId xmlns:a16="http://schemas.microsoft.com/office/drawing/2014/main" id="{7B4225C8-CFBA-4276-86CA-D9DDEA6B0229}"/>
              </a:ext>
            </a:extLst>
          </p:cNvPr>
          <p:cNvSpPr txBox="1">
            <a:spLocks/>
          </p:cNvSpPr>
          <p:nvPr userDrawn="1"/>
        </p:nvSpPr>
        <p:spPr>
          <a:xfrm>
            <a:off x="889177" y="6472735"/>
            <a:ext cx="6538761" cy="240489"/>
          </a:xfrm>
          <a:prstGeom prst="rect">
            <a:avLst/>
          </a:prstGeom>
        </p:spPr>
        <p:txBody>
          <a:bodyPr vert="horz" wrap="square" lIns="91521" tIns="45761" rIns="91521" bIns="45761" rtlCol="0" anchor="b">
            <a:noAutofit/>
          </a:bodyPr>
          <a:lstStyle>
            <a:defPPr>
              <a:defRPr lang="en-US"/>
            </a:defPPr>
            <a:lvl1pPr marL="0" algn="l" defTabSz="915216" rtl="0" eaLnBrk="1" latinLnBrk="0" hangingPunct="1">
              <a:defRPr lang="en-US" sz="800" kern="1200" smtClean="0">
                <a:solidFill>
                  <a:schemeClr val="bg2"/>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r>
              <a:rPr lang="en-US" dirty="0"/>
              <a:t>© 2017 NetApp, Inc. All rights reserved. –        EBC approved</a:t>
            </a:r>
          </a:p>
        </p:txBody>
      </p:sp>
      <p:pic>
        <p:nvPicPr>
          <p:cNvPr id="6" name="Graphic 5" descr="Stop">
            <a:extLst>
              <a:ext uri="{FF2B5EF4-FFF2-40B4-BE49-F238E27FC236}">
                <a16:creationId xmlns:a16="http://schemas.microsoft.com/office/drawing/2014/main" id="{2A93E51D-E308-4EB7-9637-7910E53AA34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67003" y="6562505"/>
            <a:ext cx="91913" cy="91913"/>
          </a:xfrm>
          <a:prstGeom prst="rect">
            <a:avLst/>
          </a:prstGeom>
        </p:spPr>
      </p:pic>
      <p:pic>
        <p:nvPicPr>
          <p:cNvPr id="8" name="Graphic 7" descr="Checkmark">
            <a:extLst>
              <a:ext uri="{FF2B5EF4-FFF2-40B4-BE49-F238E27FC236}">
                <a16:creationId xmlns:a16="http://schemas.microsoft.com/office/drawing/2014/main" id="{BFCC7230-12D7-4B40-A886-288687305E2C}"/>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1208853">
            <a:off x="2956943" y="6519251"/>
            <a:ext cx="114289" cy="132906"/>
          </a:xfrm>
          <a:prstGeom prst="rect">
            <a:avLst/>
          </a:prstGeom>
        </p:spPr>
      </p:pic>
    </p:spTree>
    <p:extLst>
      <p:ext uri="{BB962C8B-B14F-4D97-AF65-F5344CB8AC3E}">
        <p14:creationId xmlns:p14="http://schemas.microsoft.com/office/powerpoint/2010/main" val="2453880765"/>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Elements">
    <p:bg>
      <p:bgRef idx="1001">
        <a:schemeClr val="bg1"/>
      </p:bgRef>
    </p:bg>
    <p:spTree>
      <p:nvGrpSpPr>
        <p:cNvPr id="1" name=""/>
        <p:cNvGrpSpPr/>
        <p:nvPr/>
      </p:nvGrpSpPr>
      <p:grpSpPr>
        <a:xfrm>
          <a:off x="0" y="0"/>
          <a:ext cx="0" cy="0"/>
          <a:chOff x="0" y="0"/>
          <a:chExt cx="0" cy="0"/>
        </a:xfrm>
      </p:grpSpPr>
      <p:pic>
        <p:nvPicPr>
          <p:cNvPr id="8" name="Picture 7" descr="netapp-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9066" y="6278099"/>
            <a:ext cx="1316736" cy="533976"/>
          </a:xfrm>
          <a:prstGeom prst="rect">
            <a:avLst/>
          </a:prstGeom>
        </p:spPr>
      </p:pic>
      <p:sp>
        <p:nvSpPr>
          <p:cNvPr id="2" name="Oval 1"/>
          <p:cNvSpPr/>
          <p:nvPr userDrawn="1"/>
        </p:nvSpPr>
        <p:spPr>
          <a:xfrm>
            <a:off x="575404" y="2412377"/>
            <a:ext cx="18288" cy="4018750"/>
          </a:xfrm>
          <a:prstGeom prst="ellipse">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3" name="Rectangle 2"/>
          <p:cNvSpPr/>
          <p:nvPr userDrawn="1"/>
        </p:nvSpPr>
        <p:spPr>
          <a:xfrm>
            <a:off x="1106501" y="607038"/>
            <a:ext cx="1152605" cy="1152605"/>
          </a:xfrm>
          <a:prstGeom prst="rect">
            <a:avLst/>
          </a:prstGeom>
          <a:solidFill>
            <a:srgbClr val="0067C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9" name="Rectangle 8"/>
          <p:cNvSpPr/>
          <p:nvPr userDrawn="1"/>
        </p:nvSpPr>
        <p:spPr>
          <a:xfrm>
            <a:off x="2480662" y="607037"/>
            <a:ext cx="1152605" cy="1152605"/>
          </a:xfrm>
          <a:prstGeom prst="rect">
            <a:avLst/>
          </a:prstGeom>
          <a:solidFill>
            <a:srgbClr val="002A5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10" name="Rectangle 9"/>
          <p:cNvSpPr/>
          <p:nvPr userDrawn="1"/>
        </p:nvSpPr>
        <p:spPr>
          <a:xfrm>
            <a:off x="2480660" y="1921876"/>
            <a:ext cx="1152605" cy="1152605"/>
          </a:xfrm>
          <a:prstGeom prst="rect">
            <a:avLst/>
          </a:prstGeom>
          <a:solidFill>
            <a:srgbClr val="00548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11" name="Rectangle 10"/>
          <p:cNvSpPr/>
          <p:nvPr userDrawn="1"/>
        </p:nvSpPr>
        <p:spPr>
          <a:xfrm>
            <a:off x="2480659" y="3236719"/>
            <a:ext cx="1152605" cy="1152605"/>
          </a:xfrm>
          <a:prstGeom prst="rect">
            <a:avLst/>
          </a:prstGeom>
          <a:solidFill>
            <a:srgbClr val="3684B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12" name="TextBox 11"/>
          <p:cNvSpPr txBox="1"/>
          <p:nvPr userDrawn="1"/>
        </p:nvSpPr>
        <p:spPr>
          <a:xfrm>
            <a:off x="6761951" y="149847"/>
            <a:ext cx="5326418" cy="2706895"/>
          </a:xfrm>
          <a:prstGeom prst="rect">
            <a:avLst/>
          </a:prstGeom>
        </p:spPr>
        <p:txBody>
          <a:bodyPr vert="horz" wrap="square" lIns="91440" tIns="45720" rIns="91440" bIns="45720" rtlCol="0" anchor="ctr">
            <a:spAutoFit/>
          </a:bodyPr>
          <a:lstStyle/>
          <a:p>
            <a:pPr marL="0" marR="0" indent="0" algn="l" defTabSz="914400" rtl="0" eaLnBrk="1" fontAlgn="auto" latinLnBrk="0" hangingPunct="1">
              <a:lnSpc>
                <a:spcPct val="95000"/>
              </a:lnSpc>
              <a:spcBef>
                <a:spcPts val="400"/>
              </a:spcBef>
              <a:spcAft>
                <a:spcPts val="200"/>
              </a:spcAft>
              <a:buClrTx/>
              <a:buSzTx/>
              <a:buFontTx/>
              <a:buNone/>
              <a:tabLst/>
            </a:pPr>
            <a:r>
              <a:rPr kumimoji="0" lang="en-US" sz="3200" b="0" i="0" u="none" strike="noStrike" kern="1200" cap="none" spc="0" normalizeH="0" baseline="0" noProof="0" dirty="0">
                <a:ln>
                  <a:noFill/>
                </a:ln>
                <a:solidFill>
                  <a:schemeClr val="tx1">
                    <a:lumMod val="85000"/>
                    <a:lumOff val="15000"/>
                  </a:schemeClr>
                </a:solidFill>
                <a:effectLst/>
                <a:uLnTx/>
                <a:uFillTx/>
                <a:latin typeface="Gotham Bold" pitchFamily="50" charset="0"/>
                <a:cs typeface="Gotham Bold" pitchFamily="50" charset="0"/>
              </a:rPr>
              <a:t>Title: Gotham Bold (32p)</a:t>
            </a:r>
          </a:p>
          <a:p>
            <a:pPr marL="0" marR="0" indent="0" algn="l" defTabSz="914400" rtl="0" eaLnBrk="1" fontAlgn="auto" latinLnBrk="0" hangingPunct="1">
              <a:lnSpc>
                <a:spcPct val="95000"/>
              </a:lnSpc>
              <a:spcBef>
                <a:spcPts val="400"/>
              </a:spcBef>
              <a:spcAft>
                <a:spcPts val="200"/>
              </a:spcAft>
              <a:buClrTx/>
              <a:buSzTx/>
              <a:buFontTx/>
              <a:buNone/>
              <a:tabLst/>
            </a:pPr>
            <a:r>
              <a:rPr kumimoji="0" lang="en-US" sz="2400" b="0" i="0" u="none" strike="noStrike" kern="1200" cap="none" spc="0" normalizeH="0" baseline="0" noProof="0" dirty="0">
                <a:ln>
                  <a:noFill/>
                </a:ln>
                <a:solidFill>
                  <a:schemeClr val="tx1">
                    <a:lumMod val="85000"/>
                    <a:lumOff val="15000"/>
                  </a:schemeClr>
                </a:solidFill>
                <a:effectLst/>
                <a:uLnTx/>
                <a:uFillTx/>
                <a:latin typeface="Gotham Light" pitchFamily="50" charset="0"/>
                <a:cs typeface="Gotham Light" pitchFamily="50" charset="0"/>
              </a:rPr>
              <a:t>Sub title: Gotham Light (24p)</a:t>
            </a:r>
          </a:p>
          <a:p>
            <a:pPr marL="0" marR="0" indent="0" algn="l" defTabSz="914400" rtl="0" eaLnBrk="1" fontAlgn="auto" latinLnBrk="0" hangingPunct="1">
              <a:lnSpc>
                <a:spcPct val="95000"/>
              </a:lnSpc>
              <a:spcBef>
                <a:spcPts val="400"/>
              </a:spcBef>
              <a:spcAft>
                <a:spcPts val="200"/>
              </a:spcAft>
              <a:buClrTx/>
              <a:buSzTx/>
              <a:buFontTx/>
              <a:buNone/>
              <a:tabLst/>
            </a:pPr>
            <a:r>
              <a:rPr kumimoji="0" lang="en-US" sz="2000" b="0" i="0" u="none" strike="noStrike" kern="1200" cap="none" spc="0" normalizeH="0" baseline="0" noProof="0" dirty="0">
                <a:ln>
                  <a:noFill/>
                </a:ln>
                <a:solidFill>
                  <a:schemeClr val="tx1">
                    <a:lumMod val="85000"/>
                    <a:lumOff val="15000"/>
                  </a:schemeClr>
                </a:solidFill>
                <a:effectLst/>
                <a:uLnTx/>
                <a:uFillTx/>
                <a:latin typeface="Gotham Light" pitchFamily="50" charset="0"/>
                <a:cs typeface="Gotham Light" pitchFamily="50" charset="0"/>
              </a:rPr>
              <a:t>Body: Gotham Light (20p)</a:t>
            </a:r>
          </a:p>
          <a:p>
            <a:pPr marL="0" marR="0" indent="0" algn="l" defTabSz="914400" rtl="0" eaLnBrk="1" fontAlgn="auto" latinLnBrk="0" hangingPunct="1">
              <a:lnSpc>
                <a:spcPct val="95000"/>
              </a:lnSpc>
              <a:spcBef>
                <a:spcPts val="400"/>
              </a:spcBef>
              <a:spcAft>
                <a:spcPts val="200"/>
              </a:spcAft>
              <a:buClrTx/>
              <a:buSzTx/>
              <a:buFontTx/>
              <a:buNone/>
              <a:tabLst/>
            </a:pPr>
            <a:r>
              <a:rPr kumimoji="0" lang="en-US" sz="11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Colors: </a:t>
            </a:r>
          </a:p>
          <a:p>
            <a:pPr marL="0" marR="0" indent="0" algn="l" defTabSz="914400" rtl="0" eaLnBrk="1" fontAlgn="auto" latinLnBrk="0" hangingPunct="1">
              <a:lnSpc>
                <a:spcPct val="95000"/>
              </a:lnSpc>
              <a:spcBef>
                <a:spcPts val="400"/>
              </a:spcBef>
              <a:spcAft>
                <a:spcPts val="200"/>
              </a:spcAft>
              <a:buClrTx/>
              <a:buSzTx/>
              <a:buFontTx/>
              <a:buNone/>
              <a:tabLst/>
            </a:pPr>
            <a:r>
              <a:rPr kumimoji="0" lang="en-US" sz="11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(grey/black) </a:t>
            </a:r>
            <a:r>
              <a:rPr kumimoji="0" lang="en-US" sz="1100" b="0" i="0" u="none" strike="noStrike" kern="1200" cap="none" spc="0" normalizeH="0" baseline="0" noProof="0" dirty="0">
                <a:ln>
                  <a:noFill/>
                </a:ln>
                <a:solidFill>
                  <a:srgbClr val="FF0000"/>
                </a:solidFill>
                <a:effectLst/>
                <a:uLnTx/>
                <a:uFillTx/>
                <a:latin typeface="Gotham Light" pitchFamily="50" charset="0"/>
                <a:cs typeface="Gotham Light" pitchFamily="50" charset="0"/>
              </a:rPr>
              <a:t>R</a:t>
            </a:r>
            <a:r>
              <a:rPr kumimoji="0" lang="en-US" sz="11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38 </a:t>
            </a:r>
            <a:r>
              <a:rPr kumimoji="0" lang="en-US" sz="1100" b="0" i="0" u="none" strike="noStrike" kern="1200" cap="none" spc="0" normalizeH="0" baseline="0" noProof="0" dirty="0">
                <a:ln>
                  <a:noFill/>
                </a:ln>
                <a:solidFill>
                  <a:schemeClr val="accent1"/>
                </a:solidFill>
                <a:effectLst/>
                <a:uLnTx/>
                <a:uFillTx/>
                <a:latin typeface="Gotham Light" pitchFamily="50" charset="0"/>
                <a:cs typeface="Gotham Light" pitchFamily="50" charset="0"/>
              </a:rPr>
              <a:t>B</a:t>
            </a:r>
            <a:r>
              <a:rPr kumimoji="0" lang="en-US" sz="11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38 </a:t>
            </a:r>
            <a:r>
              <a:rPr kumimoji="0" lang="en-US" sz="1100" b="0" i="0" u="none" strike="noStrike" kern="1200" cap="none" spc="0" normalizeH="0" baseline="0" noProof="0" dirty="0">
                <a:ln>
                  <a:noFill/>
                </a:ln>
                <a:solidFill>
                  <a:srgbClr val="00B050"/>
                </a:solidFill>
                <a:effectLst/>
                <a:uLnTx/>
                <a:uFillTx/>
                <a:latin typeface="Gotham Light" pitchFamily="50" charset="0"/>
                <a:cs typeface="Gotham Light" pitchFamily="50" charset="0"/>
              </a:rPr>
              <a:t>G</a:t>
            </a:r>
            <a:r>
              <a:rPr kumimoji="0" lang="en-US" sz="11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38</a:t>
            </a:r>
          </a:p>
          <a:p>
            <a:pPr marL="0" marR="0" indent="0" algn="l" defTabSz="914400" rtl="0" eaLnBrk="1" fontAlgn="auto" latinLnBrk="0" hangingPunct="1">
              <a:lnSpc>
                <a:spcPct val="95000"/>
              </a:lnSpc>
              <a:spcBef>
                <a:spcPts val="400"/>
              </a:spcBef>
              <a:spcAft>
                <a:spcPts val="200"/>
              </a:spcAft>
              <a:buClrTx/>
              <a:buSzTx/>
              <a:buFontTx/>
              <a:buNone/>
              <a:tabLst/>
            </a:pPr>
            <a:r>
              <a:rPr kumimoji="0" lang="en-US" sz="1100" b="0" i="0" u="none" strike="noStrike" kern="1200" cap="none" spc="0" normalizeH="0" baseline="0" noProof="0" dirty="0">
                <a:ln>
                  <a:noFill/>
                </a:ln>
                <a:solidFill>
                  <a:schemeClr val="tx1">
                    <a:lumMod val="85000"/>
                    <a:lumOff val="15000"/>
                  </a:schemeClr>
                </a:solidFill>
                <a:effectLst/>
                <a:uLnTx/>
                <a:uFillTx/>
                <a:latin typeface="Gotham Light" pitchFamily="50" charset="0"/>
                <a:cs typeface="Gotham Light" pitchFamily="50" charset="0"/>
              </a:rPr>
              <a:t>(white)</a:t>
            </a:r>
          </a:p>
          <a:p>
            <a:pPr marL="0" marR="0" indent="0" algn="l" defTabSz="914400" rtl="0" eaLnBrk="1" fontAlgn="auto" latinLnBrk="0" hangingPunct="1">
              <a:lnSpc>
                <a:spcPct val="95000"/>
              </a:lnSpc>
              <a:spcBef>
                <a:spcPts val="400"/>
              </a:spcBef>
              <a:spcAft>
                <a:spcPts val="200"/>
              </a:spcAft>
              <a:buClrTx/>
              <a:buSzTx/>
              <a:buFontTx/>
              <a:buNone/>
              <a:tabLst/>
            </a:pPr>
            <a:endParaRPr kumimoji="0" lang="en-US" sz="11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endParaRPr>
          </a:p>
          <a:p>
            <a:pPr marL="0" marR="0" indent="0" algn="l" defTabSz="914400" rtl="0" eaLnBrk="1" fontAlgn="auto" latinLnBrk="0" hangingPunct="1">
              <a:lnSpc>
                <a:spcPct val="95000"/>
              </a:lnSpc>
              <a:spcBef>
                <a:spcPts val="400"/>
              </a:spcBef>
              <a:spcAft>
                <a:spcPts val="200"/>
              </a:spcAft>
              <a:buClrTx/>
              <a:buSzTx/>
              <a:buFontTx/>
              <a:buNone/>
              <a:tabLst/>
            </a:pPr>
            <a:r>
              <a:rPr kumimoji="0" lang="en-US" sz="11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Only use CAPS when having a title-only slide (example: ‘thanks you’ slide; Call to Action/Adventure-slide)</a:t>
            </a:r>
          </a:p>
        </p:txBody>
      </p:sp>
      <p:sp>
        <p:nvSpPr>
          <p:cNvPr id="14" name="TextBox 13"/>
          <p:cNvSpPr txBox="1"/>
          <p:nvPr userDrawn="1"/>
        </p:nvSpPr>
        <p:spPr>
          <a:xfrm>
            <a:off x="1106500" y="149838"/>
            <a:ext cx="1152605" cy="457197"/>
          </a:xfrm>
          <a:prstGeom prst="rect">
            <a:avLst/>
          </a:prstGeom>
        </p:spPr>
        <p:txBody>
          <a:bodyPr vert="horz" wrap="none" lIns="91440" tIns="45720" rIns="91440" bIns="45720" rtlCol="0" anchor="ctr">
            <a:noAutofit/>
          </a:bodyPr>
          <a:lstStyle/>
          <a:p>
            <a:pPr marL="0" marR="0" indent="0" algn="l" defTabSz="914400" rtl="0" eaLnBrk="1" fontAlgn="auto" latinLnBrk="0" hangingPunct="1">
              <a:lnSpc>
                <a:spcPct val="95000"/>
              </a:lnSpc>
              <a:spcBef>
                <a:spcPts val="400"/>
              </a:spcBef>
              <a:spcAft>
                <a:spcPts val="200"/>
              </a:spcAft>
              <a:buClrTx/>
              <a:buSzTx/>
              <a:buFontTx/>
              <a:buNone/>
              <a:tabLst/>
            </a:pPr>
            <a:r>
              <a:rPr kumimoji="0" lang="en-US" sz="18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Primary</a:t>
            </a:r>
          </a:p>
        </p:txBody>
      </p:sp>
      <p:sp>
        <p:nvSpPr>
          <p:cNvPr id="15" name="TextBox 14"/>
          <p:cNvSpPr txBox="1"/>
          <p:nvPr userDrawn="1"/>
        </p:nvSpPr>
        <p:spPr>
          <a:xfrm>
            <a:off x="2480661" y="149841"/>
            <a:ext cx="1152605" cy="457197"/>
          </a:xfrm>
          <a:prstGeom prst="rect">
            <a:avLst/>
          </a:prstGeom>
        </p:spPr>
        <p:txBody>
          <a:bodyPr vert="horz" wrap="none" lIns="91440" tIns="45720" rIns="91440" bIns="45720" rtlCol="0" anchor="ctr">
            <a:noAutofit/>
          </a:bodyPr>
          <a:lstStyle/>
          <a:p>
            <a:pPr marL="0" marR="0" indent="0" algn="l" defTabSz="914400" rtl="0" eaLnBrk="1" fontAlgn="auto" latinLnBrk="0" hangingPunct="1">
              <a:lnSpc>
                <a:spcPct val="95000"/>
              </a:lnSpc>
              <a:spcBef>
                <a:spcPts val="400"/>
              </a:spcBef>
              <a:spcAft>
                <a:spcPts val="200"/>
              </a:spcAft>
              <a:buClrTx/>
              <a:buSzTx/>
              <a:buFontTx/>
              <a:buNone/>
              <a:tabLst/>
            </a:pPr>
            <a:r>
              <a:rPr kumimoji="0" lang="en-US" sz="18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Second</a:t>
            </a:r>
          </a:p>
        </p:txBody>
      </p:sp>
      <p:sp>
        <p:nvSpPr>
          <p:cNvPr id="16" name="TextBox 15"/>
          <p:cNvSpPr txBox="1"/>
          <p:nvPr userDrawn="1"/>
        </p:nvSpPr>
        <p:spPr>
          <a:xfrm>
            <a:off x="3854822" y="149844"/>
            <a:ext cx="1152605" cy="457197"/>
          </a:xfrm>
          <a:prstGeom prst="rect">
            <a:avLst/>
          </a:prstGeom>
        </p:spPr>
        <p:txBody>
          <a:bodyPr vert="horz" wrap="none" lIns="91440" tIns="45720" rIns="91440" bIns="45720" rtlCol="0" anchor="ctr">
            <a:noAutofit/>
          </a:bodyPr>
          <a:lstStyle/>
          <a:p>
            <a:pPr marL="0" marR="0" indent="0" algn="l" defTabSz="914400" rtl="0" eaLnBrk="1" fontAlgn="auto" latinLnBrk="0" hangingPunct="1">
              <a:lnSpc>
                <a:spcPct val="95000"/>
              </a:lnSpc>
              <a:spcBef>
                <a:spcPts val="400"/>
              </a:spcBef>
              <a:spcAft>
                <a:spcPts val="200"/>
              </a:spcAft>
              <a:buClrTx/>
              <a:buSzTx/>
              <a:buFontTx/>
              <a:buNone/>
              <a:tabLst/>
            </a:pPr>
            <a:r>
              <a:rPr kumimoji="0" lang="en-US" sz="18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Second</a:t>
            </a:r>
          </a:p>
        </p:txBody>
      </p:sp>
      <p:sp>
        <p:nvSpPr>
          <p:cNvPr id="17" name="TextBox 16"/>
          <p:cNvSpPr txBox="1"/>
          <p:nvPr userDrawn="1"/>
        </p:nvSpPr>
        <p:spPr>
          <a:xfrm>
            <a:off x="5228983" y="149847"/>
            <a:ext cx="1152605" cy="457197"/>
          </a:xfrm>
          <a:prstGeom prst="rect">
            <a:avLst/>
          </a:prstGeom>
        </p:spPr>
        <p:txBody>
          <a:bodyPr vert="horz" wrap="none" lIns="91440" tIns="45720" rIns="91440" bIns="45720" rtlCol="0" anchor="ctr">
            <a:noAutofit/>
          </a:bodyPr>
          <a:lstStyle/>
          <a:p>
            <a:pPr marL="0" marR="0" indent="0" algn="l" defTabSz="914400" rtl="0" eaLnBrk="1" fontAlgn="auto" latinLnBrk="0" hangingPunct="1">
              <a:lnSpc>
                <a:spcPct val="95000"/>
              </a:lnSpc>
              <a:spcBef>
                <a:spcPts val="400"/>
              </a:spcBef>
              <a:spcAft>
                <a:spcPts val="200"/>
              </a:spcAft>
              <a:buClrTx/>
              <a:buSzTx/>
              <a:buFontTx/>
              <a:buNone/>
              <a:tabLst/>
            </a:pPr>
            <a:r>
              <a:rPr kumimoji="0" lang="en-US" sz="18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Second</a:t>
            </a:r>
          </a:p>
        </p:txBody>
      </p:sp>
      <p:sp>
        <p:nvSpPr>
          <p:cNvPr id="18" name="TextBox 17"/>
          <p:cNvSpPr txBox="1"/>
          <p:nvPr userDrawn="1"/>
        </p:nvSpPr>
        <p:spPr>
          <a:xfrm>
            <a:off x="106295" y="6316488"/>
            <a:ext cx="1276831" cy="457197"/>
          </a:xfrm>
          <a:prstGeom prst="rect">
            <a:avLst/>
          </a:prstGeom>
        </p:spPr>
        <p:txBody>
          <a:bodyPr vert="horz" wrap="none" lIns="91440" tIns="45720" rIns="91440" bIns="45720" rtlCol="0" anchor="ctr">
            <a:noAutofit/>
          </a:bodyPr>
          <a:lstStyle/>
          <a:p>
            <a:pPr marL="0" marR="0" indent="0" algn="l" defTabSz="914400" rtl="0" eaLnBrk="1" fontAlgn="auto" latinLnBrk="0" hangingPunct="1">
              <a:lnSpc>
                <a:spcPct val="95000"/>
              </a:lnSpc>
              <a:spcBef>
                <a:spcPts val="400"/>
              </a:spcBef>
              <a:spcAft>
                <a:spcPts val="200"/>
              </a:spcAft>
              <a:buClrTx/>
              <a:buSzTx/>
              <a:buFontTx/>
              <a:buNone/>
              <a:tabLst/>
            </a:pPr>
            <a:r>
              <a:rPr kumimoji="0" lang="en-US" sz="1400" b="0" i="0" u="none" strike="noStrike" kern="1200" cap="none" spc="0" normalizeH="0" baseline="0" noProof="0" dirty="0">
                <a:ln>
                  <a:noFill/>
                </a:ln>
                <a:solidFill>
                  <a:sysClr val="windowText" lastClr="000000"/>
                </a:solidFill>
                <a:effectLst/>
                <a:uLnTx/>
                <a:uFillTx/>
                <a:latin typeface="Gotham Light" pitchFamily="50" charset="0"/>
                <a:cs typeface="Gotham Light" pitchFamily="50" charset="0"/>
              </a:rPr>
              <a:t>Separator</a:t>
            </a:r>
          </a:p>
        </p:txBody>
      </p:sp>
      <p:sp>
        <p:nvSpPr>
          <p:cNvPr id="19" name="Rectangle 18"/>
          <p:cNvSpPr/>
          <p:nvPr userDrawn="1"/>
        </p:nvSpPr>
        <p:spPr>
          <a:xfrm>
            <a:off x="1106499" y="1921877"/>
            <a:ext cx="1152605" cy="1152605"/>
          </a:xfrm>
          <a:prstGeom prst="rect">
            <a:avLst/>
          </a:prstGeom>
          <a:solidFill>
            <a:srgbClr val="B1B3B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0" name="Rectangle 19"/>
          <p:cNvSpPr/>
          <p:nvPr userDrawn="1"/>
        </p:nvSpPr>
        <p:spPr>
          <a:xfrm>
            <a:off x="1106501" y="3236719"/>
            <a:ext cx="1152605" cy="1152605"/>
          </a:xfrm>
          <a:prstGeom prst="rect">
            <a:avLst/>
          </a:prstGeom>
          <a:solidFill>
            <a:schemeClr val="tx1">
              <a:lumMod val="85000"/>
              <a:lumOff val="1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1" name="Rectangle 20"/>
          <p:cNvSpPr/>
          <p:nvPr userDrawn="1"/>
        </p:nvSpPr>
        <p:spPr>
          <a:xfrm>
            <a:off x="1106501" y="4551558"/>
            <a:ext cx="1152605" cy="1152605"/>
          </a:xfrm>
          <a:prstGeom prst="rect">
            <a:avLst/>
          </a:prstGeom>
          <a:solidFill>
            <a:schemeClr val="bg1"/>
          </a:solid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2" name="Rectangle 21"/>
          <p:cNvSpPr/>
          <p:nvPr userDrawn="1"/>
        </p:nvSpPr>
        <p:spPr>
          <a:xfrm>
            <a:off x="2480662" y="4551558"/>
            <a:ext cx="1152605" cy="1152605"/>
          </a:xfrm>
          <a:prstGeom prst="rect">
            <a:avLst/>
          </a:prstGeom>
          <a:solidFill>
            <a:srgbClr val="8DC8E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3" name="Rectangle 22"/>
          <p:cNvSpPr/>
          <p:nvPr userDrawn="1"/>
        </p:nvSpPr>
        <p:spPr>
          <a:xfrm>
            <a:off x="3854820" y="607044"/>
            <a:ext cx="1152605" cy="1152605"/>
          </a:xfrm>
          <a:prstGeom prst="rect">
            <a:avLst/>
          </a:prstGeom>
          <a:solidFill>
            <a:srgbClr val="00573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4" name="Rectangle 23"/>
          <p:cNvSpPr/>
          <p:nvPr userDrawn="1"/>
        </p:nvSpPr>
        <p:spPr>
          <a:xfrm>
            <a:off x="3854818" y="1921883"/>
            <a:ext cx="1152605" cy="1152605"/>
          </a:xfrm>
          <a:prstGeom prst="rect">
            <a:avLst/>
          </a:prstGeom>
          <a:solidFill>
            <a:srgbClr val="007A3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5" name="Rectangle 24"/>
          <p:cNvSpPr/>
          <p:nvPr userDrawn="1"/>
        </p:nvSpPr>
        <p:spPr>
          <a:xfrm>
            <a:off x="3854817" y="3236726"/>
            <a:ext cx="1152605" cy="1152605"/>
          </a:xfrm>
          <a:prstGeom prst="rect">
            <a:avLst/>
          </a:prstGeom>
          <a:solidFill>
            <a:srgbClr val="C5E86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6" name="Rectangle 25"/>
          <p:cNvSpPr/>
          <p:nvPr userDrawn="1"/>
        </p:nvSpPr>
        <p:spPr>
          <a:xfrm>
            <a:off x="3854820" y="4551565"/>
            <a:ext cx="1152605" cy="1152605"/>
          </a:xfrm>
          <a:prstGeom prst="rect">
            <a:avLst/>
          </a:prstGeom>
          <a:solidFill>
            <a:srgbClr val="D9D9D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7" name="Rectangle 26"/>
          <p:cNvSpPr/>
          <p:nvPr userDrawn="1"/>
        </p:nvSpPr>
        <p:spPr>
          <a:xfrm>
            <a:off x="5228978" y="607051"/>
            <a:ext cx="1152605" cy="1152605"/>
          </a:xfrm>
          <a:prstGeom prst="rect">
            <a:avLst/>
          </a:prstGeom>
          <a:solidFill>
            <a:srgbClr val="9D223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8" name="Rectangle 27"/>
          <p:cNvSpPr/>
          <p:nvPr userDrawn="1"/>
        </p:nvSpPr>
        <p:spPr>
          <a:xfrm>
            <a:off x="5228976" y="1921890"/>
            <a:ext cx="1152605" cy="1152605"/>
          </a:xfrm>
          <a:prstGeom prst="rect">
            <a:avLst/>
          </a:prstGeom>
          <a:solidFill>
            <a:srgbClr val="D45D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9" name="Rectangle 28"/>
          <p:cNvSpPr/>
          <p:nvPr userDrawn="1"/>
        </p:nvSpPr>
        <p:spPr>
          <a:xfrm>
            <a:off x="5228975" y="3236733"/>
            <a:ext cx="1152605" cy="1152605"/>
          </a:xfrm>
          <a:prstGeom prst="rect">
            <a:avLst/>
          </a:prstGeom>
          <a:solidFill>
            <a:srgbClr val="FEDB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Tree>
    <p:extLst>
      <p:ext uri="{BB962C8B-B14F-4D97-AF65-F5344CB8AC3E}">
        <p14:creationId xmlns:p14="http://schemas.microsoft.com/office/powerpoint/2010/main" val="3840586474"/>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lank BG D1">
    <p:spTree>
      <p:nvGrpSpPr>
        <p:cNvPr id="1" name=""/>
        <p:cNvGrpSpPr/>
        <p:nvPr/>
      </p:nvGrpSpPr>
      <p:grpSpPr>
        <a:xfrm>
          <a:off x="0" y="0"/>
          <a:ext cx="0" cy="0"/>
          <a:chOff x="0" y="0"/>
          <a:chExt cx="0" cy="0"/>
        </a:xfrm>
      </p:grpSpPr>
    </p:spTree>
    <p:extLst>
      <p:ext uri="{BB962C8B-B14F-4D97-AF65-F5344CB8AC3E}">
        <p14:creationId xmlns:p14="http://schemas.microsoft.com/office/powerpoint/2010/main" val="9822020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Thank You">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 y="858"/>
            <a:ext cx="12188949" cy="6856284"/>
          </a:xfrm>
          <a:prstGeom prst="rect">
            <a:avLst/>
          </a:prstGeom>
        </p:spPr>
      </p:pic>
      <p:sp>
        <p:nvSpPr>
          <p:cNvPr id="6" name="Footer Placeholder 4"/>
          <p:cNvSpPr>
            <a:spLocks noGrp="1"/>
          </p:cNvSpPr>
          <p:nvPr>
            <p:ph type="ftr" sz="quarter" idx="3"/>
          </p:nvPr>
        </p:nvSpPr>
        <p:spPr>
          <a:xfrm>
            <a:off x="889177" y="6472733"/>
            <a:ext cx="6538761" cy="240489"/>
          </a:xfrm>
          <a:prstGeom prst="rect">
            <a:avLst/>
          </a:prstGeom>
        </p:spPr>
        <p:txBody>
          <a:bodyPr vert="horz" wrap="square" lIns="91521" tIns="45761" rIns="91521" bIns="45761" rtlCol="0" anchor="b">
            <a:noAutofit/>
          </a:bodyPr>
          <a:lstStyle>
            <a:lvl1pPr>
              <a:defRPr lang="en-US" sz="800" smtClean="0">
                <a:solidFill>
                  <a:schemeClr val="bg1"/>
                </a:solidFill>
              </a:defRPr>
            </a:lvl1pPr>
          </a:lstStyle>
          <a:p>
            <a:r>
              <a:rPr lang="en-US"/>
              <a:t>© 2017 NetApp, Inc. All rights reserved.  --- NETAPP CONFIDENTIAL ---</a:t>
            </a:r>
          </a:p>
        </p:txBody>
      </p:sp>
      <p:sp>
        <p:nvSpPr>
          <p:cNvPr id="7" name="Slide Number Placeholder 5"/>
          <p:cNvSpPr>
            <a:spLocks noGrp="1"/>
          </p:cNvSpPr>
          <p:nvPr>
            <p:ph type="sldNum" sz="quarter" idx="4"/>
          </p:nvPr>
        </p:nvSpPr>
        <p:spPr>
          <a:xfrm>
            <a:off x="294413" y="6462573"/>
            <a:ext cx="448537" cy="260809"/>
          </a:xfrm>
          <a:prstGeom prst="rect">
            <a:avLst/>
          </a:prstGeom>
        </p:spPr>
        <p:txBody>
          <a:bodyPr vert="horz" wrap="square" lIns="91521" tIns="45761" rIns="91521" bIns="45761" rtlCol="0" anchor="b">
            <a:noAutofit/>
          </a:bodyPr>
          <a:lstStyle>
            <a:lvl1pPr>
              <a:defRPr lang="en-US" sz="1050" b="1" smtClean="0">
                <a:solidFill>
                  <a:schemeClr val="bg1"/>
                </a:solidFill>
              </a:defRPr>
            </a:lvl1pPr>
          </a:lstStyle>
          <a:p>
            <a:fld id="{B071A5F3-A4FF-4CEE-8215-C08835B585C1}" type="slidenum">
              <a:rPr lang="en-US" smtClean="0"/>
              <a:pPr/>
              <a:t>‹#›</a:t>
            </a:fld>
            <a:endParaRPr lang="en-US"/>
          </a:p>
        </p:txBody>
      </p:sp>
    </p:spTree>
    <p:extLst>
      <p:ext uri="{BB962C8B-B14F-4D97-AF65-F5344CB8AC3E}">
        <p14:creationId xmlns:p14="http://schemas.microsoft.com/office/powerpoint/2010/main" val="2942427496"/>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Title 2"/>
          <p:cNvSpPr>
            <a:spLocks noGrp="1"/>
          </p:cNvSpPr>
          <p:nvPr>
            <p:ph type="title"/>
          </p:nvPr>
        </p:nvSpPr>
        <p:spPr>
          <a:xfrm>
            <a:off x="262963" y="240329"/>
            <a:ext cx="11658600" cy="904795"/>
          </a:xfrm>
        </p:spPr>
        <p:txBody>
          <a:bodyPr lIns="91521" tIns="45761" rIns="91521" bIns="45761">
            <a:noAutofit/>
          </a:bodyPr>
          <a:lstStyle>
            <a:lvl1pPr>
              <a:defRPr sz="3000"/>
            </a:lvl1pPr>
          </a:lstStyle>
          <a:p>
            <a:r>
              <a:rPr lang="en-US"/>
              <a:t>Click to edit Master title style</a:t>
            </a:r>
          </a:p>
        </p:txBody>
      </p:sp>
      <p:sp>
        <p:nvSpPr>
          <p:cNvPr id="40" name="Text Placeholder 2"/>
          <p:cNvSpPr>
            <a:spLocks noGrp="1"/>
          </p:cNvSpPr>
          <p:nvPr>
            <p:ph type="body" idx="10" hasCustomPrompt="1"/>
          </p:nvPr>
        </p:nvSpPr>
        <p:spPr bwMode="gray">
          <a:xfrm>
            <a:off x="275725" y="1106418"/>
            <a:ext cx="11649456" cy="400109"/>
          </a:xfrm>
        </p:spPr>
        <p:txBody>
          <a:bodyPr lIns="91521" tIns="45761" rIns="91521" bIns="45761" anchor="t">
            <a:noAutofit/>
          </a:bodyPr>
          <a:lstStyle>
            <a:lvl1pPr marL="0" indent="0">
              <a:spcBef>
                <a:spcPts val="0"/>
              </a:spcBef>
              <a:spcAft>
                <a:spcPts val="0"/>
              </a:spcAft>
              <a:buNone/>
              <a:defRPr sz="1800" b="0">
                <a:solidFill>
                  <a:schemeClr val="accent1"/>
                </a:solidFill>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a:t>Click to edit master text styles</a:t>
            </a:r>
          </a:p>
        </p:txBody>
      </p:sp>
      <p:sp>
        <p:nvSpPr>
          <p:cNvPr id="8" name="Footer Placeholder 4"/>
          <p:cNvSpPr>
            <a:spLocks noGrp="1"/>
          </p:cNvSpPr>
          <p:nvPr>
            <p:ph type="ftr" sz="quarter" idx="3"/>
          </p:nvPr>
        </p:nvSpPr>
        <p:spPr>
          <a:xfrm>
            <a:off x="889177" y="6472733"/>
            <a:ext cx="6538761" cy="240489"/>
          </a:xfrm>
          <a:prstGeom prst="rect">
            <a:avLst/>
          </a:prstGeom>
        </p:spPr>
        <p:txBody>
          <a:bodyPr vert="horz" wrap="square" lIns="91521" tIns="45761" rIns="91521" bIns="45761" rtlCol="0" anchor="b">
            <a:noAutofit/>
          </a:bodyPr>
          <a:lstStyle>
            <a:lvl1pPr>
              <a:defRPr lang="en-US" sz="800" smtClean="0">
                <a:solidFill>
                  <a:schemeClr val="bg2"/>
                </a:solidFill>
              </a:defRPr>
            </a:lvl1pPr>
          </a:lstStyle>
          <a:p>
            <a:r>
              <a:rPr lang="en-US"/>
              <a:t>© 2017 NetApp, Inc. All rights reserved.  --- NETAPP CONFIDENTIAL ---</a:t>
            </a:r>
          </a:p>
        </p:txBody>
      </p:sp>
      <p:sp>
        <p:nvSpPr>
          <p:cNvPr id="10" name="Slide Number Placeholder 5"/>
          <p:cNvSpPr>
            <a:spLocks noGrp="1"/>
          </p:cNvSpPr>
          <p:nvPr>
            <p:ph type="sldNum" sz="quarter" idx="4"/>
          </p:nvPr>
        </p:nvSpPr>
        <p:spPr>
          <a:xfrm>
            <a:off x="294413" y="6462573"/>
            <a:ext cx="448537" cy="260809"/>
          </a:xfrm>
          <a:prstGeom prst="rect">
            <a:avLst/>
          </a:prstGeom>
        </p:spPr>
        <p:txBody>
          <a:bodyPr vert="horz" wrap="square" lIns="91521" tIns="45761" rIns="91521" bIns="45761" rtlCol="0" anchor="b">
            <a:noAutofit/>
          </a:bodyPr>
          <a:lstStyle>
            <a:lvl1pPr>
              <a:defRPr lang="en-US" sz="1050" b="1" smtClean="0">
                <a:solidFill>
                  <a:schemeClr val="bg2">
                    <a:lumMod val="50000"/>
                  </a:schemeClr>
                </a:solidFill>
              </a:defRPr>
            </a:lvl1pPr>
          </a:lstStyle>
          <a:p>
            <a:fld id="{B071A5F3-A4FF-4CEE-8215-C08835B585C1}" type="slidenum">
              <a:rPr lang="en-US" smtClean="0"/>
              <a:pPr/>
              <a:t>‹#›</a:t>
            </a:fld>
            <a:endParaRPr lang="en-US"/>
          </a:p>
        </p:txBody>
      </p:sp>
      <p:sp>
        <p:nvSpPr>
          <p:cNvPr id="12" name="Text Placeholder 6"/>
          <p:cNvSpPr>
            <a:spLocks noGrp="1"/>
          </p:cNvSpPr>
          <p:nvPr>
            <p:ph type="body" sz="quarter" idx="16" hasCustomPrompt="1"/>
          </p:nvPr>
        </p:nvSpPr>
        <p:spPr>
          <a:xfrm>
            <a:off x="294413" y="6238647"/>
            <a:ext cx="10374996"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a:t>Click to insert source information</a:t>
            </a: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71173" y="6495179"/>
            <a:ext cx="1044172" cy="190484"/>
          </a:xfrm>
          <a:prstGeom prst="rect">
            <a:avLst/>
          </a:prstGeom>
        </p:spPr>
      </p:pic>
    </p:spTree>
    <p:extLst>
      <p:ext uri="{BB962C8B-B14F-4D97-AF65-F5344CB8AC3E}">
        <p14:creationId xmlns:p14="http://schemas.microsoft.com/office/powerpoint/2010/main" val="3876085013"/>
      </p:ext>
    </p:extLst>
  </p:cSld>
  <p:clrMapOvr>
    <a:masterClrMapping/>
  </p:clrMapOvr>
  <p:transition spd="med">
    <p:fade/>
  </p:transition>
  <p:extLst mod="1">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Section Divider: Blue-Green">
    <p:spTree>
      <p:nvGrpSpPr>
        <p:cNvPr id="1" name=""/>
        <p:cNvGrpSpPr/>
        <p:nvPr/>
      </p:nvGrpSpPr>
      <p:grpSpPr>
        <a:xfrm>
          <a:off x="0" y="0"/>
          <a:ext cx="0" cy="0"/>
          <a:chOff x="0" y="0"/>
          <a:chExt cx="0" cy="0"/>
        </a:xfrm>
      </p:grpSpPr>
      <p:sp>
        <p:nvSpPr>
          <p:cNvPr id="8" name="Footer Placeholder 4"/>
          <p:cNvSpPr>
            <a:spLocks noGrp="1"/>
          </p:cNvSpPr>
          <p:nvPr>
            <p:ph type="ftr" sz="quarter" idx="3"/>
          </p:nvPr>
        </p:nvSpPr>
        <p:spPr>
          <a:xfrm>
            <a:off x="889177" y="6472733"/>
            <a:ext cx="6538761" cy="240489"/>
          </a:xfrm>
          <a:prstGeom prst="rect">
            <a:avLst/>
          </a:prstGeom>
        </p:spPr>
        <p:txBody>
          <a:bodyPr vert="horz" wrap="square" lIns="91521" tIns="45761" rIns="91521" bIns="45761" rtlCol="0" anchor="b">
            <a:noAutofit/>
          </a:bodyPr>
          <a:lstStyle>
            <a:lvl1pPr>
              <a:defRPr lang="en-US" sz="800" smtClean="0">
                <a:solidFill>
                  <a:schemeClr val="bg2"/>
                </a:solidFill>
              </a:defRPr>
            </a:lvl1pPr>
          </a:lstStyle>
          <a:p>
            <a:r>
              <a:rPr lang="en-US"/>
              <a:t>© 2017 NetApp, Inc. All rights reserved.  --- NETAPP CONFIDENTIAL ---</a:t>
            </a:r>
          </a:p>
        </p:txBody>
      </p:sp>
      <p:sp>
        <p:nvSpPr>
          <p:cNvPr id="9" name="Slide Number Placeholder 5"/>
          <p:cNvSpPr>
            <a:spLocks noGrp="1"/>
          </p:cNvSpPr>
          <p:nvPr>
            <p:ph type="sldNum" sz="quarter" idx="4"/>
          </p:nvPr>
        </p:nvSpPr>
        <p:spPr>
          <a:xfrm>
            <a:off x="294413" y="6462573"/>
            <a:ext cx="448537" cy="260809"/>
          </a:xfrm>
          <a:prstGeom prst="rect">
            <a:avLst/>
          </a:prstGeom>
        </p:spPr>
        <p:txBody>
          <a:bodyPr vert="horz" wrap="square" lIns="91521" tIns="45761" rIns="91521" bIns="45761" rtlCol="0" anchor="b">
            <a:noAutofit/>
          </a:bodyPr>
          <a:lstStyle>
            <a:lvl1pPr>
              <a:defRPr lang="en-US" sz="1050" b="1" smtClean="0">
                <a:solidFill>
                  <a:schemeClr val="bg2">
                    <a:lumMod val="50000"/>
                  </a:schemeClr>
                </a:solidFill>
              </a:defRPr>
            </a:lvl1pPr>
          </a:lstStyle>
          <a:p>
            <a:fld id="{B071A5F3-A4FF-4CEE-8215-C08835B585C1}" type="slidenum">
              <a:rPr lang="uk-UA" smtClean="0"/>
              <a:pPr/>
              <a:t>‹#›</a:t>
            </a:fld>
            <a:endParaRPr lang="uk-UA"/>
          </a:p>
        </p:txBody>
      </p:sp>
    </p:spTree>
    <p:extLst>
      <p:ext uri="{BB962C8B-B14F-4D97-AF65-F5344CB8AC3E}">
        <p14:creationId xmlns:p14="http://schemas.microsoft.com/office/powerpoint/2010/main" val="1928380970"/>
      </p:ext>
    </p:extLst>
  </p:cSld>
  <p:clrMapOvr>
    <a:masterClrMapping/>
  </p:clrMapOvr>
  <p:transition spd="med">
    <p:fade/>
  </p:transition>
  <p:extLst mod="1">
    <p:ext uri="{DCECCB84-F9BA-43D5-87BE-67443E8EF086}">
      <p15:sldGuideLst xmlns:p15="http://schemas.microsoft.com/office/powerpoint/2012/main">
        <p15:guide id="1" orient="horz" pos="2160">
          <p15:clr>
            <a:srgbClr val="FBAE40"/>
          </p15:clr>
        </p15:guide>
        <p15:guide id="2" pos="503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Segue 2">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 y="0"/>
            <a:ext cx="12188952" cy="2285999"/>
          </a:xfrm>
          <a:prstGeom prst="rect">
            <a:avLst/>
          </a:prstGeom>
        </p:spPr>
      </p:pic>
      <p:sp>
        <p:nvSpPr>
          <p:cNvPr id="25" name="Text Placeholder 24"/>
          <p:cNvSpPr>
            <a:spLocks noGrp="1"/>
          </p:cNvSpPr>
          <p:nvPr>
            <p:ph type="body" sz="quarter" idx="10"/>
          </p:nvPr>
        </p:nvSpPr>
        <p:spPr bwMode="auto">
          <a:xfrm>
            <a:off x="1571982" y="4085413"/>
            <a:ext cx="9044796" cy="928189"/>
          </a:xfrm>
        </p:spPr>
        <p:txBody>
          <a:bodyPr wrap="square" lIns="91521">
            <a:noAutofit/>
          </a:bodyPr>
          <a:lstStyle>
            <a:lvl1pPr marL="0" indent="0">
              <a:lnSpc>
                <a:spcPct val="85000"/>
              </a:lnSpc>
              <a:spcBef>
                <a:spcPts val="0"/>
              </a:spcBef>
              <a:spcAft>
                <a:spcPts val="600"/>
              </a:spcAft>
              <a:buFontTx/>
              <a:buNone/>
              <a:defRPr sz="2200" b="0">
                <a:solidFill>
                  <a:schemeClr val="accent1"/>
                </a:solidFill>
              </a:defRPr>
            </a:lvl1pPr>
            <a:lvl2pPr marL="115992" indent="-115992">
              <a:lnSpc>
                <a:spcPct val="85000"/>
              </a:lnSpc>
              <a:buFont typeface="Arial" panose="020B0604020202020204" pitchFamily="34" charset="0"/>
              <a:buChar char=" "/>
              <a:defRPr sz="2300" b="0">
                <a:solidFill>
                  <a:schemeClr val="bg2"/>
                </a:solidFill>
              </a:defRPr>
            </a:lvl2pPr>
            <a:lvl3pPr marL="115992" indent="-115992">
              <a:lnSpc>
                <a:spcPct val="85000"/>
              </a:lnSpc>
              <a:buFont typeface="Arial" panose="020B0604020202020204" pitchFamily="34" charset="0"/>
              <a:buChar char=" "/>
              <a:defRPr sz="2300" b="0">
                <a:solidFill>
                  <a:schemeClr val="bg2"/>
                </a:solidFill>
              </a:defRPr>
            </a:lvl3pPr>
            <a:lvl4pPr marL="115992" indent="-115992">
              <a:lnSpc>
                <a:spcPct val="85000"/>
              </a:lnSpc>
              <a:buFont typeface="Arial" panose="020B0604020202020204" pitchFamily="34" charset="0"/>
              <a:buChar char=" "/>
              <a:defRPr sz="2300" b="0">
                <a:solidFill>
                  <a:schemeClr val="bg2"/>
                </a:solidFill>
              </a:defRPr>
            </a:lvl4pPr>
            <a:lvl5pPr marL="115992" indent="-115992">
              <a:lnSpc>
                <a:spcPct val="85000"/>
              </a:lnSpc>
              <a:buFont typeface="Arial" panose="020B0604020202020204" pitchFamily="34" charset="0"/>
              <a:buChar char=" "/>
              <a:defRPr sz="2300" b="0">
                <a:solidFill>
                  <a:schemeClr val="bg2"/>
                </a:solidFill>
              </a:defRPr>
            </a:lvl5pPr>
          </a:lstStyle>
          <a:p>
            <a:pPr lvl="0"/>
            <a:r>
              <a:rPr lang="en-US" dirty="0"/>
              <a:t>Click to edit Master text styles</a:t>
            </a:r>
          </a:p>
        </p:txBody>
      </p:sp>
      <p:sp>
        <p:nvSpPr>
          <p:cNvPr id="2" name="Title 1"/>
          <p:cNvSpPr>
            <a:spLocks noGrp="1"/>
          </p:cNvSpPr>
          <p:nvPr>
            <p:ph type="ctrTitle"/>
          </p:nvPr>
        </p:nvSpPr>
        <p:spPr bwMode="auto">
          <a:xfrm>
            <a:off x="1571981" y="2586360"/>
            <a:ext cx="9044797" cy="1470025"/>
          </a:xfrm>
        </p:spPr>
        <p:txBody>
          <a:bodyPr wrap="square" lIns="91521">
            <a:noAutofit/>
          </a:bodyPr>
          <a:lstStyle>
            <a:lvl1pPr algn="l">
              <a:lnSpc>
                <a:spcPct val="95000"/>
              </a:lnSpc>
              <a:defRPr sz="4400" b="0">
                <a:solidFill>
                  <a:schemeClr val="tx1"/>
                </a:solidFill>
              </a:defRPr>
            </a:lvl1pPr>
          </a:lstStyle>
          <a:p>
            <a:r>
              <a:rPr lang="en-US" dirty="0"/>
              <a:t>Click to edit Master title style</a:t>
            </a:r>
          </a:p>
        </p:txBody>
      </p:sp>
      <p:pic>
        <p:nvPicPr>
          <p:cNvPr id="17" name="Picture 16" descr="netapp-4.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9066" y="6275742"/>
            <a:ext cx="1316736" cy="533976"/>
          </a:xfrm>
          <a:prstGeom prst="rect">
            <a:avLst/>
          </a:prstGeom>
        </p:spPr>
      </p:pic>
      <p:pic>
        <p:nvPicPr>
          <p:cNvPr id="20" name="Picture 1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2743206" cy="2286005"/>
          </a:xfrm>
          <a:prstGeom prst="rect">
            <a:avLst/>
          </a:prstGeom>
        </p:spPr>
      </p:pic>
      <p:sp>
        <p:nvSpPr>
          <p:cNvPr id="22" name="Footer Placeholder 4"/>
          <p:cNvSpPr>
            <a:spLocks noGrp="1"/>
          </p:cNvSpPr>
          <p:nvPr>
            <p:ph type="ftr" sz="quarter" idx="3"/>
          </p:nvPr>
        </p:nvSpPr>
        <p:spPr>
          <a:xfrm>
            <a:off x="889177" y="6472733"/>
            <a:ext cx="6538761" cy="240489"/>
          </a:xfrm>
          <a:prstGeom prst="rect">
            <a:avLst/>
          </a:prstGeom>
        </p:spPr>
        <p:txBody>
          <a:bodyPr vert="horz" wrap="square" lIns="91521" tIns="45761" rIns="91521" bIns="45761" rtlCol="0" anchor="b">
            <a:noAutofit/>
          </a:bodyPr>
          <a:lstStyle>
            <a:lvl1pPr>
              <a:defRPr lang="en-US" sz="800" smtClean="0">
                <a:solidFill>
                  <a:schemeClr val="bg2"/>
                </a:solidFill>
              </a:defRPr>
            </a:lvl1pPr>
          </a:lstStyle>
          <a:p>
            <a:r>
              <a:rPr lang="en-US" dirty="0"/>
              <a:t>© 2016 NetApp, Inc. All rights reserved.  --- NETAPP CONFIDENTIAL ---</a:t>
            </a:r>
          </a:p>
        </p:txBody>
      </p:sp>
      <p:sp>
        <p:nvSpPr>
          <p:cNvPr id="29" name="Slide Number Placeholder 5"/>
          <p:cNvSpPr>
            <a:spLocks noGrp="1"/>
          </p:cNvSpPr>
          <p:nvPr>
            <p:ph type="sldNum" sz="quarter" idx="4"/>
          </p:nvPr>
        </p:nvSpPr>
        <p:spPr>
          <a:xfrm>
            <a:off x="294413" y="6462573"/>
            <a:ext cx="448537" cy="260809"/>
          </a:xfrm>
          <a:prstGeom prst="rect">
            <a:avLst/>
          </a:prstGeom>
        </p:spPr>
        <p:txBody>
          <a:bodyPr vert="horz" wrap="square" lIns="91521" tIns="45761" rIns="91521" bIns="45761" rtlCol="0" anchor="b">
            <a:noAutofit/>
          </a:bodyPr>
          <a:lstStyle>
            <a:lvl1pPr>
              <a:defRPr lang="en-US" sz="1050" b="1" smtClean="0">
                <a:solidFill>
                  <a:schemeClr val="bg2">
                    <a:lumMod val="50000"/>
                  </a:schemeClr>
                </a:solidFill>
              </a:defRPr>
            </a:lvl1pPr>
          </a:lstStyle>
          <a:p>
            <a:fld id="{B071A5F3-A4FF-4CEE-8215-C08835B585C1}" type="slidenum">
              <a:rPr lang="en-US" smtClean="0"/>
              <a:pPr/>
              <a:t>‹#›</a:t>
            </a:fld>
            <a:endParaRPr lang="en-US" dirty="0"/>
          </a:p>
        </p:txBody>
      </p:sp>
      <p:pic>
        <p:nvPicPr>
          <p:cNvPr id="10" name="Picture 9"/>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771173" y="6495179"/>
            <a:ext cx="1044172" cy="190484"/>
          </a:xfrm>
          <a:prstGeom prst="rect">
            <a:avLst/>
          </a:prstGeom>
        </p:spPr>
      </p:pic>
    </p:spTree>
    <p:extLst>
      <p:ext uri="{BB962C8B-B14F-4D97-AF65-F5344CB8AC3E}">
        <p14:creationId xmlns:p14="http://schemas.microsoft.com/office/powerpoint/2010/main" val="347117708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4.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 Id="rId30" Type="http://schemas.openxmlformats.org/officeDocument/2006/relationships/image" Target="../media/image6.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gradFill>
          <a:gsLst>
            <a:gs pos="100000">
              <a:schemeClr val="bg1"/>
            </a:gs>
            <a:gs pos="13000">
              <a:schemeClr val="bg1"/>
            </a:gs>
            <a:gs pos="0">
              <a:schemeClr val="bg1">
                <a:lumMod val="85000"/>
              </a:schemeClr>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460" y="0"/>
            <a:ext cx="12185904" cy="6858000"/>
          </a:xfrm>
          <a:prstGeom prst="rect">
            <a:avLst/>
          </a:prstGeom>
        </p:spPr>
      </p:pic>
      <p:sp>
        <p:nvSpPr>
          <p:cNvPr id="7" name="Rectangle 6"/>
          <p:cNvSpPr/>
          <p:nvPr userDrawn="1"/>
        </p:nvSpPr>
        <p:spPr>
          <a:xfrm>
            <a:off x="1460" y="0"/>
            <a:ext cx="12188825" cy="6858000"/>
          </a:xfrm>
          <a:prstGeom prst="rect">
            <a:avLst/>
          </a:prstGeom>
          <a:solidFill>
            <a:schemeClr val="bg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
        <p:nvSpPr>
          <p:cNvPr id="2" name="Title Placeholder 1"/>
          <p:cNvSpPr>
            <a:spLocks noGrp="1"/>
          </p:cNvSpPr>
          <p:nvPr>
            <p:ph type="title"/>
          </p:nvPr>
        </p:nvSpPr>
        <p:spPr>
          <a:xfrm>
            <a:off x="262963" y="240329"/>
            <a:ext cx="11429272" cy="904795"/>
          </a:xfrm>
          <a:prstGeom prst="rect">
            <a:avLst/>
          </a:prstGeom>
        </p:spPr>
        <p:txBody>
          <a:bodyPr vert="horz" wrap="square" lIns="91521" tIns="45761" rIns="91521" bIns="45761" rtlCol="0" anchor="ctr">
            <a:noAutofit/>
          </a:bodyPr>
          <a:lstStyle/>
          <a:p>
            <a:r>
              <a:rPr lang="en-US" dirty="0"/>
              <a:t>Click to edit Master title style</a:t>
            </a:r>
          </a:p>
        </p:txBody>
      </p:sp>
      <p:sp>
        <p:nvSpPr>
          <p:cNvPr id="3" name="Text Placeholder 2"/>
          <p:cNvSpPr>
            <a:spLocks noGrp="1"/>
          </p:cNvSpPr>
          <p:nvPr>
            <p:ph type="body" idx="1"/>
          </p:nvPr>
        </p:nvSpPr>
        <p:spPr>
          <a:xfrm>
            <a:off x="262963" y="1686767"/>
            <a:ext cx="11429272" cy="4480053"/>
          </a:xfrm>
          <a:prstGeom prst="rect">
            <a:avLst/>
          </a:prstGeom>
        </p:spPr>
        <p:txBody>
          <a:bodyPr vert="horz" wrap="square" lIns="91521" tIns="45761" rIns="91521" bIns="45761"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netapp-3.png"/>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669066" y="6278099"/>
            <a:ext cx="1316736" cy="533976"/>
          </a:xfrm>
          <a:prstGeom prst="rect">
            <a:avLst/>
          </a:prstGeom>
        </p:spPr>
      </p:pic>
      <p:sp>
        <p:nvSpPr>
          <p:cNvPr id="20" name="Footer Placeholder 4"/>
          <p:cNvSpPr txBox="1">
            <a:spLocks/>
          </p:cNvSpPr>
          <p:nvPr userDrawn="1"/>
        </p:nvSpPr>
        <p:spPr>
          <a:xfrm>
            <a:off x="889177" y="6472735"/>
            <a:ext cx="6538761" cy="240489"/>
          </a:xfrm>
          <a:prstGeom prst="rect">
            <a:avLst/>
          </a:prstGeom>
        </p:spPr>
        <p:txBody>
          <a:bodyPr vert="horz" wrap="square" lIns="91521" tIns="45761" rIns="91521" bIns="45761" rtlCol="0" anchor="b">
            <a:noAutofit/>
          </a:bodyPr>
          <a:lstStyle>
            <a:defPPr>
              <a:defRPr lang="en-US"/>
            </a:defPPr>
            <a:lvl1pPr marL="0" algn="l" defTabSz="915216" rtl="0" eaLnBrk="1" latinLnBrk="0" hangingPunct="1">
              <a:defRPr lang="en-US" sz="800" kern="1200" smtClean="0">
                <a:solidFill>
                  <a:schemeClr val="bg2"/>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r>
              <a:rPr lang="en-US" dirty="0"/>
              <a:t>© 2017 NetApp, Inc. All rights reserved. –        EBC approved</a:t>
            </a:r>
          </a:p>
        </p:txBody>
      </p:sp>
      <p:pic>
        <p:nvPicPr>
          <p:cNvPr id="10" name="Graphic 9" descr="Stop"/>
          <p:cNvPicPr>
            <a:picLocks noChangeAspect="1"/>
          </p:cNvPicPr>
          <p:nvPr userDrawn="1"/>
        </p:nvPicPr>
        <p:blipFill>
          <a:blip r:embed="rId27" cstate="print">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967003" y="6562505"/>
            <a:ext cx="91913" cy="91913"/>
          </a:xfrm>
          <a:prstGeom prst="rect">
            <a:avLst/>
          </a:prstGeom>
        </p:spPr>
      </p:pic>
      <p:pic>
        <p:nvPicPr>
          <p:cNvPr id="5" name="Graphic 4" descr="Checkmark"/>
          <p:cNvPicPr>
            <a:picLocks noChangeAspect="1"/>
          </p:cNvPicPr>
          <p:nvPr userDrawn="1"/>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rot="21208853">
            <a:off x="2956943" y="6519251"/>
            <a:ext cx="114289" cy="132906"/>
          </a:xfrm>
          <a:prstGeom prst="rect">
            <a:avLst/>
          </a:prstGeom>
        </p:spPr>
      </p:pic>
    </p:spTree>
    <p:extLst>
      <p:ext uri="{BB962C8B-B14F-4D97-AF65-F5344CB8AC3E}">
        <p14:creationId xmlns:p14="http://schemas.microsoft.com/office/powerpoint/2010/main" val="1242351597"/>
      </p:ext>
    </p:extLst>
  </p:cSld>
  <p:clrMap bg1="lt1" tx1="dk1" bg2="lt2" tx2="dk2" accent1="accent1" accent2="accent2" accent3="accent3" accent4="accent4" accent5="accent5" accent6="accent6" hlink="hlink" folHlink="folHlink"/>
  <p:sldLayoutIdLst>
    <p:sldLayoutId id="2147483770" r:id="rId1"/>
    <p:sldLayoutId id="2147483978" r:id="rId2"/>
    <p:sldLayoutId id="2147483979" r:id="rId3"/>
    <p:sldLayoutId id="2147483773" r:id="rId4"/>
    <p:sldLayoutId id="2147483983" r:id="rId5"/>
    <p:sldLayoutId id="2147483774" r:id="rId6"/>
    <p:sldLayoutId id="2147483775" r:id="rId7"/>
    <p:sldLayoutId id="2147483776" r:id="rId8"/>
    <p:sldLayoutId id="2147483777" r:id="rId9"/>
    <p:sldLayoutId id="2147483778" r:id="rId10"/>
    <p:sldLayoutId id="2147483783" r:id="rId11"/>
    <p:sldLayoutId id="2147483847" r:id="rId12"/>
    <p:sldLayoutId id="2147483977" r:id="rId13"/>
    <p:sldLayoutId id="2147483784" r:id="rId14"/>
    <p:sldLayoutId id="2147483982" r:id="rId15"/>
    <p:sldLayoutId id="2147483938" r:id="rId16"/>
    <p:sldLayoutId id="2147483981" r:id="rId17"/>
    <p:sldLayoutId id="2147483980" r:id="rId18"/>
    <p:sldLayoutId id="2147483984" r:id="rId19"/>
    <p:sldLayoutId id="2147483985" r:id="rId20"/>
    <p:sldLayoutId id="2147483987" r:id="rId21"/>
    <p:sldLayoutId id="2147483988" r:id="rId22"/>
    <p:sldLayoutId id="2147483998" r:id="rId23"/>
  </p:sldLayoutIdLst>
  <p:transition spd="med">
    <p:fade/>
  </p:transition>
  <p:hf hdr="0" dt="0"/>
  <p:txStyles>
    <p:titleStyle>
      <a:lvl1pPr algn="l" defTabSz="915216" rtl="0" eaLnBrk="1" latinLnBrk="0" hangingPunct="1">
        <a:lnSpc>
          <a:spcPct val="80000"/>
        </a:lnSpc>
        <a:spcBef>
          <a:spcPct val="0"/>
        </a:spcBef>
        <a:buNone/>
        <a:defRPr sz="3200" b="0" kern="1200" baseline="0">
          <a:solidFill>
            <a:schemeClr val="tx1">
              <a:lumMod val="85000"/>
              <a:lumOff val="15000"/>
            </a:schemeClr>
          </a:solidFill>
          <a:latin typeface="Gotham Bold" pitchFamily="50" charset="0"/>
          <a:ea typeface="+mj-ea"/>
          <a:cs typeface="Gotham Bold" pitchFamily="50" charset="0"/>
        </a:defRPr>
      </a:lvl1pPr>
    </p:titleStyle>
    <p:bodyStyle>
      <a:lvl1pPr marL="235159" indent="-235159" algn="l" defTabSz="915216" rtl="0" eaLnBrk="1" latinLnBrk="0" hangingPunct="1">
        <a:lnSpc>
          <a:spcPct val="95000"/>
        </a:lnSpc>
        <a:spcBef>
          <a:spcPts val="1201"/>
        </a:spcBef>
        <a:spcAft>
          <a:spcPts val="400"/>
        </a:spcAft>
        <a:buClr>
          <a:schemeClr val="accent1"/>
        </a:buClr>
        <a:buFont typeface="Wingdings" panose="05000000000000000000" pitchFamily="2" charset="2"/>
        <a:buChar char="§"/>
        <a:defRPr sz="2100" kern="1200">
          <a:solidFill>
            <a:schemeClr val="tx1"/>
          </a:solidFill>
          <a:latin typeface="Gotham Light" pitchFamily="50" charset="0"/>
          <a:ea typeface="+mn-ea"/>
          <a:cs typeface="Gotham Light" pitchFamily="50" charset="0"/>
        </a:defRPr>
      </a:lvl1pPr>
      <a:lvl2pPr marL="457608" indent="-228804" algn="l" defTabSz="915216" rtl="0" eaLnBrk="1" latinLnBrk="0" hangingPunct="1">
        <a:lnSpc>
          <a:spcPct val="90000"/>
        </a:lnSpc>
        <a:spcBef>
          <a:spcPts val="200"/>
        </a:spcBef>
        <a:spcAft>
          <a:spcPts val="400"/>
        </a:spcAft>
        <a:buClr>
          <a:schemeClr val="tx1">
            <a:lumMod val="65000"/>
            <a:lumOff val="35000"/>
          </a:schemeClr>
        </a:buClr>
        <a:buFont typeface="Wingdings" panose="05000000000000000000" pitchFamily="2" charset="2"/>
        <a:buChar char="§"/>
        <a:defRPr sz="1800" kern="1200">
          <a:solidFill>
            <a:schemeClr val="tx1"/>
          </a:solidFill>
          <a:latin typeface="Gotham Light" pitchFamily="50" charset="0"/>
          <a:ea typeface="+mn-ea"/>
          <a:cs typeface="Gotham Light" pitchFamily="50" charset="0"/>
        </a:defRPr>
      </a:lvl2pPr>
      <a:lvl3pPr marL="686412" indent="-228804" algn="l" defTabSz="915216" rtl="0" eaLnBrk="1" latinLnBrk="0" hangingPunct="1">
        <a:lnSpc>
          <a:spcPct val="85000"/>
        </a:lnSpc>
        <a:spcBef>
          <a:spcPts val="200"/>
        </a:spcBef>
        <a:spcAft>
          <a:spcPts val="400"/>
        </a:spcAft>
        <a:buClr>
          <a:schemeClr val="tx1">
            <a:lumMod val="65000"/>
            <a:lumOff val="35000"/>
          </a:schemeClr>
        </a:buClr>
        <a:buFont typeface="Wingdings" panose="05000000000000000000" pitchFamily="2" charset="2"/>
        <a:buChar char="§"/>
        <a:defRPr sz="1600" kern="1200">
          <a:solidFill>
            <a:schemeClr val="tx1"/>
          </a:solidFill>
          <a:latin typeface="Gotham Light" pitchFamily="50" charset="0"/>
          <a:ea typeface="+mn-ea"/>
          <a:cs typeface="Gotham Light" pitchFamily="50" charset="0"/>
        </a:defRPr>
      </a:lvl3pPr>
      <a:lvl4pPr marL="915216" indent="-228804" algn="l" defTabSz="915216" rtl="0" eaLnBrk="1" latinLnBrk="0" hangingPunct="1">
        <a:lnSpc>
          <a:spcPct val="85000"/>
        </a:lnSpc>
        <a:spcBef>
          <a:spcPts val="200"/>
        </a:spcBef>
        <a:spcAft>
          <a:spcPts val="400"/>
        </a:spcAft>
        <a:buClr>
          <a:schemeClr val="tx1">
            <a:lumMod val="65000"/>
            <a:lumOff val="35000"/>
          </a:schemeClr>
        </a:buClr>
        <a:buFont typeface="Wingdings" panose="05000000000000000000" pitchFamily="2" charset="2"/>
        <a:buChar char="§"/>
        <a:defRPr sz="1400" kern="1200">
          <a:solidFill>
            <a:schemeClr val="tx1"/>
          </a:solidFill>
          <a:latin typeface="Gotham Light" pitchFamily="50" charset="0"/>
          <a:ea typeface="+mn-ea"/>
          <a:cs typeface="Gotham Light" pitchFamily="50" charset="0"/>
        </a:defRPr>
      </a:lvl4pPr>
      <a:lvl5pPr marL="1086818" marR="0" indent="-171603" algn="l" defTabSz="915216" rtl="0" eaLnBrk="1" fontAlgn="auto" latinLnBrk="0" hangingPunct="1">
        <a:lnSpc>
          <a:spcPct val="85000"/>
        </a:lnSpc>
        <a:spcBef>
          <a:spcPts val="200"/>
        </a:spcBef>
        <a:spcAft>
          <a:spcPts val="400"/>
        </a:spcAft>
        <a:buClr>
          <a:schemeClr val="tx1">
            <a:lumMod val="65000"/>
            <a:lumOff val="35000"/>
          </a:schemeClr>
        </a:buClr>
        <a:buSzTx/>
        <a:buFont typeface="Wingdings" panose="05000000000000000000" pitchFamily="2" charset="2"/>
        <a:buChar char="§"/>
        <a:tabLst/>
        <a:defRPr lang="en-US" sz="1200" kern="1200" dirty="0">
          <a:solidFill>
            <a:schemeClr val="tx1"/>
          </a:solidFill>
          <a:latin typeface="Gotham Light" pitchFamily="50" charset="0"/>
          <a:ea typeface="+mn-ea"/>
          <a:cs typeface="Gotham Light" pitchFamily="50" charset="0"/>
        </a:defRPr>
      </a:lvl5pPr>
      <a:lvl6pPr marL="1144018" indent="-228804" algn="l" defTabSz="91521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1144018" indent="-228804" algn="l" defTabSz="91521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1144018" indent="-228804" algn="l" defTabSz="91521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1144018" indent="-228804" algn="l" defTabSz="91521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5216" rtl="0" eaLnBrk="1" latinLnBrk="0" hangingPunct="1">
        <a:defRPr sz="1900" kern="1200">
          <a:solidFill>
            <a:schemeClr val="tx1"/>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21.jpeg"/></Relationships>
</file>

<file path=ppt/slides/_rels/slide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24.jpg"/></Relationships>
</file>

<file path=ppt/slides/_rels/slide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215" y="2586971"/>
            <a:ext cx="6014242" cy="1470025"/>
          </a:xfrm>
        </p:spPr>
        <p:txBody>
          <a:bodyPr/>
          <a:lstStyle/>
          <a:p>
            <a:r>
              <a:rPr lang="en-US" sz="4000" b="0" dirty="0"/>
              <a:t>CIO Alliances</a:t>
            </a:r>
            <a:endParaRPr lang="en-US" sz="3200" b="0" dirty="0">
              <a:latin typeface="Gotham Light" pitchFamily="50" charset="0"/>
              <a:cs typeface="Gotham Light" pitchFamily="50" charset="0"/>
            </a:endParaRPr>
          </a:p>
        </p:txBody>
      </p:sp>
      <p:sp>
        <p:nvSpPr>
          <p:cNvPr id="5" name="Text Placeholder 4"/>
          <p:cNvSpPr>
            <a:spLocks noGrp="1"/>
          </p:cNvSpPr>
          <p:nvPr>
            <p:ph type="body" sz="quarter" idx="10"/>
          </p:nvPr>
        </p:nvSpPr>
        <p:spPr>
          <a:xfrm>
            <a:off x="131456" y="4551190"/>
            <a:ext cx="4950908" cy="2157956"/>
          </a:xfrm>
        </p:spPr>
        <p:txBody>
          <a:bodyPr/>
          <a:lstStyle/>
          <a:p>
            <a:r>
              <a:rPr lang="en-US" dirty="0">
                <a:latin typeface="Gotham Book" pitchFamily="50" charset="0"/>
                <a:cs typeface="Gotham Book" pitchFamily="50" charset="0"/>
              </a:rPr>
              <a:t>Gos Hein van de Wouw</a:t>
            </a:r>
            <a:br>
              <a:rPr lang="en-US" dirty="0"/>
            </a:br>
            <a:r>
              <a:rPr lang="en-US" sz="2000" dirty="0"/>
              <a:t>VP, Northern and Eastern Europe, Russia/CIS, Middle East &amp; Africa</a:t>
            </a:r>
            <a:endParaRPr lang="en-US" sz="1600" dirty="0"/>
          </a:p>
          <a:p>
            <a:r>
              <a:rPr lang="en-US" sz="2000" dirty="0">
                <a:solidFill>
                  <a:schemeClr val="tx1">
                    <a:lumMod val="85000"/>
                    <a:lumOff val="15000"/>
                  </a:schemeClr>
                </a:solidFill>
              </a:rPr>
              <a:t>27</a:t>
            </a:r>
            <a:r>
              <a:rPr lang="en-US" sz="2000" baseline="30000" dirty="0">
                <a:solidFill>
                  <a:schemeClr val="tx1">
                    <a:lumMod val="85000"/>
                    <a:lumOff val="15000"/>
                  </a:schemeClr>
                </a:solidFill>
              </a:rPr>
              <a:t>th</a:t>
            </a:r>
            <a:r>
              <a:rPr lang="en-US" sz="2000" dirty="0">
                <a:solidFill>
                  <a:schemeClr val="tx1">
                    <a:lumMod val="85000"/>
                    <a:lumOff val="15000"/>
                  </a:schemeClr>
                </a:solidFill>
              </a:rPr>
              <a:t> October 2017</a:t>
            </a:r>
            <a:endParaRPr lang="en-US" dirty="0">
              <a:solidFill>
                <a:schemeClr val="tx1">
                  <a:lumMod val="85000"/>
                  <a:lumOff val="15000"/>
                </a:schemeClr>
              </a:solidFill>
            </a:endParaRPr>
          </a:p>
        </p:txBody>
      </p:sp>
    </p:spTree>
    <p:extLst>
      <p:ext uri="{BB962C8B-B14F-4D97-AF65-F5344CB8AC3E}">
        <p14:creationId xmlns:p14="http://schemas.microsoft.com/office/powerpoint/2010/main" val="4128625329"/>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mage result for netapp great place to work">
            <a:extLst>
              <a:ext uri="{FF2B5EF4-FFF2-40B4-BE49-F238E27FC236}">
                <a16:creationId xmlns:a16="http://schemas.microsoft.com/office/drawing/2014/main" id="{982B3020-17B3-48B1-9E23-2E40EC452B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547" y="2108657"/>
            <a:ext cx="2640686" cy="26406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sign in front of a brick building&#10;&#10;Description generated with high confidence">
            <a:extLst>
              <a:ext uri="{FF2B5EF4-FFF2-40B4-BE49-F238E27FC236}">
                <a16:creationId xmlns:a16="http://schemas.microsoft.com/office/drawing/2014/main" id="{A20F6654-9E67-4CA7-A3A9-359D23AE79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90"/>
          <a:stretch/>
        </p:blipFill>
        <p:spPr>
          <a:xfrm>
            <a:off x="3152633" y="0"/>
            <a:ext cx="9036192" cy="6858000"/>
          </a:xfrm>
          <a:prstGeom prst="rect">
            <a:avLst/>
          </a:prstGeom>
        </p:spPr>
      </p:pic>
      <p:sp>
        <p:nvSpPr>
          <p:cNvPr id="10" name="Rectangle 9">
            <a:extLst>
              <a:ext uri="{FF2B5EF4-FFF2-40B4-BE49-F238E27FC236}">
                <a16:creationId xmlns:a16="http://schemas.microsoft.com/office/drawing/2014/main" id="{1E58FB10-3DAF-413D-8F43-03B46E767FA9}"/>
              </a:ext>
            </a:extLst>
          </p:cNvPr>
          <p:cNvSpPr/>
          <p:nvPr/>
        </p:nvSpPr>
        <p:spPr>
          <a:xfrm>
            <a:off x="0" y="5855368"/>
            <a:ext cx="3152633" cy="1002632"/>
          </a:xfrm>
          <a:prstGeom prst="rect">
            <a:avLst/>
          </a:prstGeom>
          <a:solidFill>
            <a:schemeClr val="tx1">
              <a:lumMod val="85000"/>
              <a:lumOff val="1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dirty="0" err="1"/>
          </a:p>
        </p:txBody>
      </p:sp>
    </p:spTree>
    <p:extLst>
      <p:ext uri="{BB962C8B-B14F-4D97-AF65-F5344CB8AC3E}">
        <p14:creationId xmlns:p14="http://schemas.microsoft.com/office/powerpoint/2010/main" val="3767836949"/>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09" y="-12964"/>
            <a:ext cx="12211032" cy="6868705"/>
          </a:xfrm>
          <a:prstGeom prst="rect">
            <a:avLst/>
          </a:prstGeom>
        </p:spPr>
      </p:pic>
      <p:sp>
        <p:nvSpPr>
          <p:cNvPr id="4" name="Content Placeholder 12"/>
          <p:cNvSpPr txBox="1">
            <a:spLocks/>
          </p:cNvSpPr>
          <p:nvPr/>
        </p:nvSpPr>
        <p:spPr>
          <a:xfrm>
            <a:off x="4854" y="788455"/>
            <a:ext cx="12197969" cy="1176076"/>
          </a:xfrm>
          <a:prstGeom prst="rect">
            <a:avLst/>
          </a:prstGeom>
          <a:noFill/>
          <a:ln w="127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35159" indent="-235159" algn="l" defTabSz="915216" rtl="0" eaLnBrk="1" latinLnBrk="0" hangingPunct="1">
              <a:lnSpc>
                <a:spcPct val="95000"/>
              </a:lnSpc>
              <a:spcBef>
                <a:spcPts val="1201"/>
              </a:spcBef>
              <a:spcAft>
                <a:spcPts val="400"/>
              </a:spcAft>
              <a:buClr>
                <a:schemeClr val="accent1"/>
              </a:buClr>
              <a:buFont typeface="Wingdings" panose="05000000000000000000" pitchFamily="2" charset="2"/>
              <a:buChar char="§"/>
              <a:defRPr sz="2200" kern="1200">
                <a:solidFill>
                  <a:schemeClr val="lt1"/>
                </a:solidFill>
                <a:latin typeface="+mn-lt"/>
                <a:ea typeface="+mn-ea"/>
                <a:cs typeface="+mn-cs"/>
              </a:defRPr>
            </a:lvl1pPr>
            <a:lvl2pPr marL="457608" indent="-228804" algn="l" defTabSz="915216" rtl="0" eaLnBrk="1" latinLnBrk="0" hangingPunct="1">
              <a:lnSpc>
                <a:spcPct val="90000"/>
              </a:lnSpc>
              <a:spcBef>
                <a:spcPts val="200"/>
              </a:spcBef>
              <a:spcAft>
                <a:spcPts val="400"/>
              </a:spcAft>
              <a:buClr>
                <a:schemeClr val="tx1">
                  <a:lumMod val="65000"/>
                  <a:lumOff val="35000"/>
                </a:schemeClr>
              </a:buClr>
              <a:buFont typeface="Wingdings" panose="05000000000000000000" pitchFamily="2" charset="2"/>
              <a:buChar char="§"/>
              <a:defRPr sz="1800" kern="1200">
                <a:solidFill>
                  <a:schemeClr val="lt1"/>
                </a:solidFill>
                <a:latin typeface="+mn-lt"/>
                <a:ea typeface="+mn-ea"/>
                <a:cs typeface="+mn-cs"/>
              </a:defRPr>
            </a:lvl2pPr>
            <a:lvl3pPr marL="686412" indent="-228804" algn="l" defTabSz="915216" rtl="0" eaLnBrk="1" latinLnBrk="0" hangingPunct="1">
              <a:lnSpc>
                <a:spcPct val="85000"/>
              </a:lnSpc>
              <a:spcBef>
                <a:spcPts val="200"/>
              </a:spcBef>
              <a:spcAft>
                <a:spcPts val="400"/>
              </a:spcAft>
              <a:buClr>
                <a:schemeClr val="tx1">
                  <a:lumMod val="65000"/>
                  <a:lumOff val="35000"/>
                </a:schemeClr>
              </a:buClr>
              <a:buFont typeface="Wingdings" panose="05000000000000000000" pitchFamily="2" charset="2"/>
              <a:buChar char="§"/>
              <a:defRPr sz="1600" kern="1200">
                <a:solidFill>
                  <a:schemeClr val="lt1"/>
                </a:solidFill>
                <a:latin typeface="+mn-lt"/>
                <a:ea typeface="+mn-ea"/>
                <a:cs typeface="+mn-cs"/>
              </a:defRPr>
            </a:lvl3pPr>
            <a:lvl4pPr marL="915216" indent="-228804" algn="l" defTabSz="915216" rtl="0" eaLnBrk="1" latinLnBrk="0" hangingPunct="1">
              <a:lnSpc>
                <a:spcPct val="85000"/>
              </a:lnSpc>
              <a:spcBef>
                <a:spcPts val="200"/>
              </a:spcBef>
              <a:spcAft>
                <a:spcPts val="400"/>
              </a:spcAft>
              <a:buClr>
                <a:schemeClr val="tx1">
                  <a:lumMod val="65000"/>
                  <a:lumOff val="35000"/>
                </a:schemeClr>
              </a:buClr>
              <a:buFont typeface="Wingdings" panose="05000000000000000000" pitchFamily="2" charset="2"/>
              <a:buChar char="§"/>
              <a:defRPr sz="1400" kern="1200">
                <a:solidFill>
                  <a:schemeClr val="lt1"/>
                </a:solidFill>
                <a:latin typeface="+mn-lt"/>
                <a:ea typeface="+mn-ea"/>
                <a:cs typeface="+mn-cs"/>
              </a:defRPr>
            </a:lvl4pPr>
            <a:lvl5pPr marL="1086818" marR="0" indent="-171603" algn="l" defTabSz="915216" rtl="0" eaLnBrk="1" fontAlgn="auto" latinLnBrk="0" hangingPunct="1">
              <a:lnSpc>
                <a:spcPct val="85000"/>
              </a:lnSpc>
              <a:spcBef>
                <a:spcPts val="200"/>
              </a:spcBef>
              <a:spcAft>
                <a:spcPts val="400"/>
              </a:spcAft>
              <a:buClr>
                <a:schemeClr val="tx1">
                  <a:lumMod val="65000"/>
                  <a:lumOff val="35000"/>
                </a:schemeClr>
              </a:buClr>
              <a:buSzTx/>
              <a:buFont typeface="Wingdings" panose="05000000000000000000" pitchFamily="2" charset="2"/>
              <a:buChar char="§"/>
              <a:tabLst/>
              <a:defRPr lang="en-US" sz="1200" kern="1200" dirty="0">
                <a:solidFill>
                  <a:schemeClr val="lt1"/>
                </a:solidFill>
                <a:latin typeface="+mn-lt"/>
                <a:ea typeface="+mn-ea"/>
                <a:cs typeface="+mn-cs"/>
              </a:defRPr>
            </a:lvl5pPr>
            <a:lvl6pPr marL="1144018" indent="-228804" algn="l" defTabSz="915216"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6pPr>
            <a:lvl7pPr marL="1144018" indent="-228804" algn="l" defTabSz="915216"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7pPr>
            <a:lvl8pPr marL="1144018" indent="-228804" algn="l" defTabSz="915216"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8pPr>
            <a:lvl9pPr marL="1144018" indent="-228804" algn="l" defTabSz="915216"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9pPr>
          </a:lstStyle>
          <a:p>
            <a:pPr marL="0" marR="0" lvl="0" indent="0" algn="ctr" defTabSz="915216" rtl="0" eaLnBrk="1" fontAlgn="auto" latinLnBrk="0" hangingPunct="1">
              <a:lnSpc>
                <a:spcPct val="95000"/>
              </a:lnSpc>
              <a:spcBef>
                <a:spcPts val="1201"/>
              </a:spcBef>
              <a:spcAft>
                <a:spcPts val="400"/>
              </a:spcAft>
              <a:buClr>
                <a:srgbClr val="0067C5"/>
              </a:buClr>
              <a:buSzTx/>
              <a:buFont typeface="Wingdings" panose="05000000000000000000" pitchFamily="2" charset="2"/>
              <a:buNone/>
              <a:tabLst/>
              <a:defRPr/>
            </a:pPr>
            <a:r>
              <a:rPr kumimoji="0" lang="en-US" sz="3600" b="0" i="0" u="none" strike="noStrike" kern="1200" cap="none" spc="0" normalizeH="0" baseline="0" noProof="0" dirty="0">
                <a:ln>
                  <a:noFill/>
                </a:ln>
                <a:solidFill>
                  <a:prstClr val="white"/>
                </a:solidFill>
                <a:effectLst/>
                <a:uLnTx/>
                <a:uFillTx/>
                <a:latin typeface="Arial"/>
                <a:ea typeface="+mn-ea"/>
                <a:cs typeface="+mn-cs"/>
              </a:rPr>
              <a:t>The World Is Changing </a:t>
            </a:r>
            <a:r>
              <a:rPr kumimoji="0" lang="en-US" sz="3600" b="0" i="0" u="none" strike="noStrike" kern="1200" cap="none" spc="0" normalizeH="0" baseline="0" noProof="0" dirty="0">
                <a:ln>
                  <a:noFill/>
                </a:ln>
                <a:solidFill>
                  <a:srgbClr val="5AC0EE"/>
                </a:solidFill>
                <a:effectLst/>
                <a:uLnTx/>
                <a:uFillTx/>
                <a:latin typeface="Arial"/>
                <a:ea typeface="+mn-ea"/>
                <a:cs typeface="+mn-cs"/>
              </a:rPr>
              <a:t>Fundamentally</a:t>
            </a:r>
            <a:r>
              <a:rPr kumimoji="0" lang="en-US" sz="3600" b="0" i="0" u="none" strike="noStrike" kern="1200" cap="none" spc="0" normalizeH="0" baseline="0" noProof="0" dirty="0">
                <a:ln>
                  <a:noFill/>
                </a:ln>
                <a:solidFill>
                  <a:prstClr val="white"/>
                </a:solidFill>
                <a:effectLst/>
                <a:uLnTx/>
                <a:uFillTx/>
                <a:latin typeface="Arial"/>
                <a:ea typeface="+mn-ea"/>
                <a:cs typeface="+mn-cs"/>
              </a:rPr>
              <a:t> and </a:t>
            </a:r>
            <a:r>
              <a:rPr kumimoji="0" lang="en-US" sz="3600" b="0" i="0" u="none" strike="noStrike" kern="1200" cap="none" spc="0" normalizeH="0" baseline="0" noProof="0" dirty="0">
                <a:ln>
                  <a:noFill/>
                </a:ln>
                <a:solidFill>
                  <a:srgbClr val="5AC0EE"/>
                </a:solidFill>
                <a:effectLst/>
                <a:uLnTx/>
                <a:uFillTx/>
                <a:latin typeface="Arial"/>
                <a:ea typeface="+mn-ea"/>
                <a:cs typeface="+mn-cs"/>
              </a:rPr>
              <a:t>Quickly</a:t>
            </a:r>
          </a:p>
        </p:txBody>
      </p:sp>
      <p:sp>
        <p:nvSpPr>
          <p:cNvPr id="7" name="Slide Number Placeholder 7"/>
          <p:cNvSpPr>
            <a:spLocks noGrp="1"/>
          </p:cNvSpPr>
          <p:nvPr>
            <p:ph type="sldNum" sz="quarter" idx="4"/>
          </p:nvPr>
        </p:nvSpPr>
        <p:spPr>
          <a:xfrm>
            <a:off x="294413" y="6462573"/>
            <a:ext cx="448537" cy="260809"/>
          </a:xfrm>
        </p:spPr>
        <p:txBody>
          <a:bodyPr/>
          <a:lstStyle/>
          <a:p>
            <a:pPr marL="0" marR="0" lvl="0" indent="0" algn="l" defTabSz="915216" rtl="0" eaLnBrk="1" fontAlgn="auto" latinLnBrk="0" hangingPunct="1">
              <a:lnSpc>
                <a:spcPct val="100000"/>
              </a:lnSpc>
              <a:spcBef>
                <a:spcPts val="0"/>
              </a:spcBef>
              <a:spcAft>
                <a:spcPts val="0"/>
              </a:spcAft>
              <a:buClrTx/>
              <a:buSzTx/>
              <a:buFontTx/>
              <a:buNone/>
              <a:tabLst/>
              <a:defRPr/>
            </a:pPr>
            <a:fld id="{B071A5F3-A4FF-4CEE-8215-C08835B585C1}" type="slidenum">
              <a:rPr kumimoji="0" lang="en-US" sz="1050" b="1" i="0" u="none" strike="noStrike" kern="1200" cap="none" spc="0" normalizeH="0" baseline="0" noProof="0" smtClean="0">
                <a:ln>
                  <a:noFill/>
                </a:ln>
                <a:effectLst/>
                <a:uLnTx/>
                <a:uFillTx/>
                <a:latin typeface="Arial"/>
                <a:ea typeface="+mn-ea"/>
                <a:cs typeface="+mn-cs"/>
              </a:rPr>
              <a:pPr marL="0" marR="0" lvl="0" indent="0" algn="l" defTabSz="915216" rtl="0" eaLnBrk="1" fontAlgn="auto" latinLnBrk="0" hangingPunct="1">
                <a:lnSpc>
                  <a:spcPct val="100000"/>
                </a:lnSpc>
                <a:spcBef>
                  <a:spcPts val="0"/>
                </a:spcBef>
                <a:spcAft>
                  <a:spcPts val="0"/>
                </a:spcAft>
                <a:buClrTx/>
                <a:buSzTx/>
                <a:buFontTx/>
                <a:buNone/>
                <a:tabLst/>
                <a:defRPr/>
              </a:pPr>
              <a:t>3</a:t>
            </a:fld>
            <a:endParaRPr kumimoji="0" lang="en-US" sz="1050" b="1" i="0" u="none" strike="noStrike" kern="1200" cap="none" spc="0" normalizeH="0" baseline="0" noProof="0" dirty="0">
              <a:ln>
                <a:noFill/>
              </a:ln>
              <a:effectLst/>
              <a:uLnTx/>
              <a:uFillTx/>
              <a:latin typeface="Arial"/>
              <a:ea typeface="+mn-ea"/>
              <a:cs typeface="+mn-cs"/>
            </a:endParaRPr>
          </a:p>
        </p:txBody>
      </p:sp>
      <p:sp>
        <p:nvSpPr>
          <p:cNvPr id="8" name="Footer Placeholder 1"/>
          <p:cNvSpPr>
            <a:spLocks noGrp="1"/>
          </p:cNvSpPr>
          <p:nvPr>
            <p:ph type="ftr" sz="quarter" idx="3"/>
          </p:nvPr>
        </p:nvSpPr>
        <p:spPr>
          <a:xfrm>
            <a:off x="889177" y="6472733"/>
            <a:ext cx="6538761" cy="240489"/>
          </a:xfrm>
        </p:spPr>
        <p:txBody>
          <a:bodyPr/>
          <a:lstStyle/>
          <a:p>
            <a:pPr marL="0" marR="0" lvl="0" indent="0" algn="l" defTabSz="915216"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effectLst/>
                <a:uLnTx/>
                <a:uFillTx/>
                <a:latin typeface="Arial"/>
                <a:ea typeface="+mn-ea"/>
                <a:cs typeface="+mn-cs"/>
              </a:rPr>
              <a:t>© 2017 NetApp, Inc. All rights reserved.  --- NETAPP CONFIDENTIAL ---</a:t>
            </a:r>
          </a:p>
        </p:txBody>
      </p:sp>
    </p:spTree>
    <p:extLst>
      <p:ext uri="{BB962C8B-B14F-4D97-AF65-F5344CB8AC3E}">
        <p14:creationId xmlns:p14="http://schemas.microsoft.com/office/powerpoint/2010/main" val="4696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data currency-dark.jpg">
            <a:extLst>
              <a:ext uri="{FF2B5EF4-FFF2-40B4-BE49-F238E27FC236}">
                <a16:creationId xmlns:a16="http://schemas.microsoft.com/office/drawing/2014/main" id="{DCB70FE2-BDAD-468D-891C-D21086E19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 y="893"/>
            <a:ext cx="12190377" cy="6856214"/>
          </a:xfrm>
          <a:prstGeom prst="rect">
            <a:avLst/>
          </a:prstGeom>
          <a:ln w="3175">
            <a:miter lim="400000"/>
          </a:ln>
        </p:spPr>
      </p:pic>
      <p:sp>
        <p:nvSpPr>
          <p:cNvPr id="9" name="Shape 125">
            <a:extLst>
              <a:ext uri="{FF2B5EF4-FFF2-40B4-BE49-F238E27FC236}">
                <a16:creationId xmlns:a16="http://schemas.microsoft.com/office/drawing/2014/main" id="{05654B45-81AA-47DA-9442-898402B2A5F1}"/>
              </a:ext>
            </a:extLst>
          </p:cNvPr>
          <p:cNvSpPr/>
          <p:nvPr/>
        </p:nvSpPr>
        <p:spPr>
          <a:xfrm>
            <a:off x="679784" y="291278"/>
            <a:ext cx="4859780" cy="1171302"/>
          </a:xfrm>
          <a:prstGeom prst="rect">
            <a:avLst/>
          </a:prstGeom>
          <a:ln w="3175">
            <a:miter lim="400000"/>
          </a:ln>
          <a:extLst>
            <a:ext uri="{C572A759-6A51-4108-AA02-DFA0A04FC94B}">
              <ma14:wrappingTextBoxFlag xmlns="" xmlns:ma14="http://schemas.microsoft.com/office/mac/drawingml/2011/main" val="1"/>
            </a:ext>
          </a:extLst>
        </p:spPr>
        <p:txBody>
          <a:bodyPr wrap="square" lIns="16234" tIns="16234" rIns="16234" bIns="16234" anchor="ctr">
            <a:spAutoFit/>
          </a:bodyPr>
          <a:lstStyle>
            <a:lvl1pPr defTabSz="457200">
              <a:defRPr sz="7400">
                <a:latin typeface="GothamLight"/>
                <a:ea typeface="GothamLight"/>
                <a:cs typeface="GothamLight"/>
                <a:sym typeface="GothamLight"/>
              </a:defRPr>
            </a:lvl1pPr>
          </a:lstStyle>
          <a:p>
            <a:pPr defTabSz="228543"/>
            <a:r>
              <a:rPr sz="3699" kern="0" dirty="0">
                <a:solidFill>
                  <a:schemeClr val="bg1"/>
                </a:solidFill>
                <a:latin typeface="Fujitsu Sans" panose="020B0404060202020204" pitchFamily="34" charset="0"/>
                <a:ea typeface="Arial" charset="0"/>
                <a:cs typeface="Arial" charset="0"/>
              </a:rPr>
              <a:t>Data is the currency of the digital economy… </a:t>
            </a:r>
          </a:p>
        </p:txBody>
      </p:sp>
      <p:sp>
        <p:nvSpPr>
          <p:cNvPr id="10" name="Shape 125">
            <a:extLst>
              <a:ext uri="{FF2B5EF4-FFF2-40B4-BE49-F238E27FC236}">
                <a16:creationId xmlns:a16="http://schemas.microsoft.com/office/drawing/2014/main" id="{47BC13E4-2D6D-4708-ACCB-CAD673BE416B}"/>
              </a:ext>
            </a:extLst>
          </p:cNvPr>
          <p:cNvSpPr/>
          <p:nvPr/>
        </p:nvSpPr>
        <p:spPr>
          <a:xfrm>
            <a:off x="618637" y="2177901"/>
            <a:ext cx="5475516" cy="1171302"/>
          </a:xfrm>
          <a:prstGeom prst="rect">
            <a:avLst/>
          </a:prstGeom>
          <a:ln w="3175">
            <a:miter lim="400000"/>
          </a:ln>
          <a:extLst>
            <a:ext uri="{C572A759-6A51-4108-AA02-DFA0A04FC94B}">
              <ma14:wrappingTextBoxFlag xmlns="" xmlns:ma14="http://schemas.microsoft.com/office/mac/drawingml/2011/main" val="1"/>
            </a:ext>
          </a:extLst>
        </p:spPr>
        <p:txBody>
          <a:bodyPr wrap="square" lIns="16234" tIns="16234" rIns="16234" bIns="16234" anchor="ctr">
            <a:spAutoFit/>
          </a:bodyPr>
          <a:lstStyle>
            <a:lvl1pPr defTabSz="457200">
              <a:defRPr sz="7400">
                <a:latin typeface="GothamLight"/>
                <a:ea typeface="GothamLight"/>
                <a:cs typeface="GothamLight"/>
                <a:sym typeface="GothamLight"/>
              </a:defRPr>
            </a:lvl1pPr>
          </a:lstStyle>
          <a:p>
            <a:pPr defTabSz="228543"/>
            <a:r>
              <a:rPr lang="en-US" sz="3699" kern="0" dirty="0">
                <a:solidFill>
                  <a:schemeClr val="bg1"/>
                </a:solidFill>
                <a:latin typeface="Fujitsu Sans" panose="020B0404060202020204" pitchFamily="34" charset="0"/>
                <a:ea typeface="Arial" charset="0"/>
                <a:cs typeface="Arial" charset="0"/>
              </a:rPr>
              <a:t>... is accelerating in volume, variety and velocity</a:t>
            </a:r>
          </a:p>
        </p:txBody>
      </p:sp>
      <p:sp>
        <p:nvSpPr>
          <p:cNvPr id="11" name="Shape 133">
            <a:extLst>
              <a:ext uri="{FF2B5EF4-FFF2-40B4-BE49-F238E27FC236}">
                <a16:creationId xmlns:a16="http://schemas.microsoft.com/office/drawing/2014/main" id="{FA13DCAD-9B16-4794-8C1D-2D6398CCDED5}"/>
              </a:ext>
            </a:extLst>
          </p:cNvPr>
          <p:cNvSpPr/>
          <p:nvPr/>
        </p:nvSpPr>
        <p:spPr>
          <a:xfrm>
            <a:off x="403337" y="2655652"/>
            <a:ext cx="32850" cy="602043"/>
          </a:xfrm>
          <a:prstGeom prst="rect">
            <a:avLst/>
          </a:prstGeom>
          <a:ln w="3175">
            <a:miter lim="400000"/>
          </a:ln>
          <a:extLst>
            <a:ext uri="{C572A759-6A51-4108-AA02-DFA0A04FC94B}">
              <ma14:wrappingTextBoxFlag xmlns="" xmlns:ma14="http://schemas.microsoft.com/office/mac/drawingml/2011/main" val="1"/>
            </a:ext>
          </a:extLst>
        </p:spPr>
        <p:txBody>
          <a:bodyPr wrap="none" lIns="16234" tIns="16234" rIns="16234" bIns="16234" anchor="ctr">
            <a:spAutoFit/>
          </a:bodyPr>
          <a:lstStyle/>
          <a:p>
            <a:pPr defTabSz="228543"/>
            <a:endParaRPr sz="3699" kern="0" dirty="0">
              <a:solidFill>
                <a:schemeClr val="bg1"/>
              </a:solidFill>
              <a:latin typeface="Fujitsu Sans" panose="020B0404060202020204" pitchFamily="34" charset="0"/>
              <a:ea typeface="Arial" charset="0"/>
              <a:cs typeface="Arial" charset="0"/>
            </a:endParaRPr>
          </a:p>
        </p:txBody>
      </p:sp>
      <p:pic>
        <p:nvPicPr>
          <p:cNvPr id="7" name="Picture 6" descr="A picture containing person&#10;&#10;Description generated with high confidence">
            <a:extLst>
              <a:ext uri="{FF2B5EF4-FFF2-40B4-BE49-F238E27FC236}">
                <a16:creationId xmlns:a16="http://schemas.microsoft.com/office/drawing/2014/main" id="{27C90E8E-2CF1-45CD-90D5-59E4F35985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74658" y="893"/>
            <a:ext cx="5214167" cy="6858000"/>
          </a:xfrm>
          <a:prstGeom prst="rect">
            <a:avLst/>
          </a:prstGeom>
        </p:spPr>
      </p:pic>
    </p:spTree>
    <p:extLst>
      <p:ext uri="{BB962C8B-B14F-4D97-AF65-F5344CB8AC3E}">
        <p14:creationId xmlns:p14="http://schemas.microsoft.com/office/powerpoint/2010/main" val="363064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buildings.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05" y="1627"/>
            <a:ext cx="12186215" cy="6854746"/>
          </a:xfrm>
          <a:prstGeom prst="rect">
            <a:avLst/>
          </a:prstGeom>
          <a:ln w="3175">
            <a:miter lim="400000"/>
          </a:ln>
        </p:spPr>
      </p:pic>
      <p:sp>
        <p:nvSpPr>
          <p:cNvPr id="120" name="Shape 120"/>
          <p:cNvSpPr/>
          <p:nvPr/>
        </p:nvSpPr>
        <p:spPr>
          <a:xfrm>
            <a:off x="621508" y="958920"/>
            <a:ext cx="7136605" cy="3541430"/>
          </a:xfrm>
          <a:prstGeom prst="rect">
            <a:avLst/>
          </a:prstGeom>
          <a:ln w="3175">
            <a:miter lim="400000"/>
          </a:ln>
          <a:effectLst/>
          <a:extLst>
            <a:ext uri="{C572A759-6A51-4108-AA02-DFA0A04FC94B}">
              <ma14:wrappingTextBoxFlag xmlns="" xmlns:ma14="http://schemas.microsoft.com/office/mac/drawingml/2011/main" val="1"/>
            </a:ext>
          </a:extLst>
        </p:spPr>
        <p:txBody>
          <a:bodyPr wrap="square" lIns="16230" tIns="16230" rIns="16230" bIns="16230" anchor="ctr">
            <a:spAutoFit/>
          </a:bodyPr>
          <a:lstStyle/>
          <a:p>
            <a:pPr marL="0" marR="0" lvl="0" indent="0" algn="l" defTabSz="915216" rtl="0" eaLnBrk="1" fontAlgn="auto" latinLnBrk="0" hangingPunct="1">
              <a:lnSpc>
                <a:spcPct val="95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rial"/>
                <a:ea typeface="+mn-ea"/>
                <a:cs typeface="+mn-cs"/>
              </a:rPr>
              <a:t>By 2020 it is expected that…</a:t>
            </a:r>
          </a:p>
          <a:p>
            <a:pPr marL="0" marR="0" lvl="0" indent="0" algn="l" defTabSz="915216" rtl="0" eaLnBrk="1" fontAlgn="auto" latinLnBrk="0" hangingPunct="1">
              <a:lnSpc>
                <a:spcPct val="9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5AC0EE"/>
                </a:solidFill>
                <a:effectLst/>
                <a:uLnTx/>
                <a:uFillTx/>
                <a:latin typeface="Arial"/>
                <a:ea typeface="+mn-ea"/>
                <a:cs typeface="+mn-cs"/>
              </a:rPr>
              <a:t>50% of the G2000 </a:t>
            </a:r>
            <a:r>
              <a:rPr kumimoji="0" lang="en-US" sz="4000" b="0" i="0" u="none" strike="noStrike" kern="1200" cap="none" spc="0" normalizeH="0" baseline="0" noProof="0" dirty="0">
                <a:ln>
                  <a:noFill/>
                </a:ln>
                <a:solidFill>
                  <a:prstClr val="white"/>
                </a:solidFill>
                <a:effectLst/>
                <a:uLnTx/>
                <a:uFillTx/>
                <a:latin typeface="Arial"/>
                <a:ea typeface="+mn-ea"/>
                <a:cs typeface="+mn-cs"/>
              </a:rPr>
              <a:t>will see the majority of their business depend on their ability to create </a:t>
            </a:r>
            <a:r>
              <a:rPr kumimoji="0" lang="en-US" sz="4000" b="0" i="0" u="none" strike="noStrike" kern="1200" cap="none" spc="0" normalizeH="0" baseline="0" noProof="0" dirty="0">
                <a:ln>
                  <a:noFill/>
                </a:ln>
                <a:solidFill>
                  <a:srgbClr val="5AC0EE"/>
                </a:solidFill>
                <a:effectLst/>
                <a:uLnTx/>
                <a:uFillTx/>
                <a:latin typeface="Arial"/>
                <a:ea typeface="+mn-ea"/>
                <a:cs typeface="+mn-cs"/>
              </a:rPr>
              <a:t>digitally-enhanced</a:t>
            </a:r>
            <a:r>
              <a:rPr kumimoji="0" lang="en-US" sz="4000" b="0" i="0" u="none" strike="noStrike" kern="1200" cap="none" spc="0" normalizeH="0" baseline="0" noProof="0" dirty="0">
                <a:ln>
                  <a:noFill/>
                </a:ln>
                <a:solidFill>
                  <a:prstClr val="white"/>
                </a:solidFill>
                <a:effectLst/>
                <a:uLnTx/>
                <a:uFillTx/>
                <a:latin typeface="Arial"/>
                <a:ea typeface="+mn-ea"/>
                <a:cs typeface="+mn-cs"/>
              </a:rPr>
              <a:t> products, services and experiences</a:t>
            </a:r>
          </a:p>
        </p:txBody>
      </p:sp>
      <p:sp>
        <p:nvSpPr>
          <p:cNvPr id="121" name="Shape 121"/>
          <p:cNvSpPr/>
          <p:nvPr/>
        </p:nvSpPr>
        <p:spPr>
          <a:xfrm>
            <a:off x="621508" y="4748710"/>
            <a:ext cx="2342705" cy="317727"/>
          </a:xfrm>
          <a:prstGeom prst="rect">
            <a:avLst/>
          </a:prstGeom>
          <a:ln w="3175">
            <a:miter lim="400000"/>
          </a:ln>
          <a:effectLst/>
          <a:extLst>
            <a:ext uri="{C572A759-6A51-4108-AA02-DFA0A04FC94B}">
              <ma14:wrappingTextBoxFlag xmlns="" xmlns:ma14="http://schemas.microsoft.com/office/mac/drawingml/2011/main" val="1"/>
            </a:ext>
          </a:extLst>
        </p:spPr>
        <p:txBody>
          <a:bodyPr wrap="none" lIns="16230" tIns="16230" rIns="16230" bIns="16230" anchor="ctr">
            <a:spAutoFit/>
          </a:bodyPr>
          <a:lstStyle/>
          <a:p>
            <a:pPr marL="0" marR="0" lvl="0" indent="0" algn="l" defTabSz="838373" rtl="0" eaLnBrk="1" fontAlgn="auto" latinLnBrk="0" hangingPunct="1">
              <a:lnSpc>
                <a:spcPct val="95000"/>
              </a:lnSpc>
              <a:spcBef>
                <a:spcPts val="1050"/>
              </a:spcBef>
              <a:spcAft>
                <a:spcPts val="0"/>
              </a:spcAft>
              <a:buClrTx/>
              <a:buSzTx/>
              <a:buFontTx/>
              <a:buNone/>
              <a:tabLst/>
              <a:defRPr sz="3900">
                <a:latin typeface="GothamBook"/>
                <a:ea typeface="GothamBook"/>
                <a:cs typeface="GothamBook"/>
                <a:sym typeface="GothamBook"/>
              </a:defRPr>
            </a:pPr>
            <a:r>
              <a:rPr kumimoji="0" lang="en-US" sz="1949" b="0" i="0" u="none" strike="noStrike" kern="0" cap="none" spc="0" normalizeH="0" baseline="0" noProof="0" dirty="0">
                <a:ln>
                  <a:noFill/>
                </a:ln>
                <a:solidFill>
                  <a:prstClr val="white">
                    <a:lumMod val="95000"/>
                  </a:prstClr>
                </a:solidFill>
                <a:effectLst/>
                <a:uLnTx/>
                <a:uFillTx/>
                <a:latin typeface="Arial" charset="0"/>
                <a:ea typeface="Arial" charset="0"/>
                <a:cs typeface="Arial" charset="0"/>
                <a:sym typeface="GothamBook"/>
              </a:rPr>
              <a:t>IDC Directions 02/17</a:t>
            </a:r>
            <a:endParaRPr kumimoji="0" sz="1949" b="0" i="0" u="none" strike="noStrike" kern="0" cap="none" spc="0" normalizeH="0" baseline="0" noProof="0" dirty="0">
              <a:ln>
                <a:noFill/>
              </a:ln>
              <a:solidFill>
                <a:prstClr val="white">
                  <a:lumMod val="95000"/>
                </a:prstClr>
              </a:solidFill>
              <a:effectLst/>
              <a:uLnTx/>
              <a:uFillTx/>
              <a:latin typeface="Arial" charset="0"/>
              <a:ea typeface="Arial" charset="0"/>
              <a:cs typeface="Arial" charset="0"/>
              <a:sym typeface="GothamBook"/>
            </a:endParaRPr>
          </a:p>
        </p:txBody>
      </p:sp>
      <p:sp>
        <p:nvSpPr>
          <p:cNvPr id="5" name="Slide Number Placeholder 7"/>
          <p:cNvSpPr txBox="1">
            <a:spLocks/>
          </p:cNvSpPr>
          <p:nvPr/>
        </p:nvSpPr>
        <p:spPr>
          <a:xfrm>
            <a:off x="294413" y="6462573"/>
            <a:ext cx="448537" cy="260809"/>
          </a:xfrm>
          <a:prstGeom prst="rect">
            <a:avLst/>
          </a:prstGeom>
        </p:spPr>
        <p:txBody>
          <a:bodyPr/>
          <a:lstStyle>
            <a:defPPr>
              <a:defRPr lang="en-US"/>
            </a:defPPr>
            <a:lvl1pPr marL="0" algn="l" defTabSz="915216" rtl="0" eaLnBrk="1" latinLnBrk="0" hangingPunct="1">
              <a:defRPr sz="1900" kern="1200">
                <a:solidFill>
                  <a:schemeClr val="tx1"/>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fld id="{B071A5F3-A4FF-4CEE-8215-C08835B585C1}" type="slidenum">
              <a:rPr lang="en-US" sz="1050" b="1" smtClean="0">
                <a:solidFill>
                  <a:schemeClr val="bg1"/>
                </a:solidFill>
                <a:latin typeface="Arial"/>
              </a:rPr>
              <a:pPr/>
              <a:t>5</a:t>
            </a:fld>
            <a:endParaRPr lang="en-US" sz="1050" b="1" dirty="0">
              <a:solidFill>
                <a:schemeClr val="bg1"/>
              </a:solidFill>
              <a:latin typeface="Arial"/>
            </a:endParaRPr>
          </a:p>
        </p:txBody>
      </p:sp>
      <p:sp>
        <p:nvSpPr>
          <p:cNvPr id="6" name="Footer Placeholder 1"/>
          <p:cNvSpPr txBox="1">
            <a:spLocks/>
          </p:cNvSpPr>
          <p:nvPr/>
        </p:nvSpPr>
        <p:spPr>
          <a:xfrm>
            <a:off x="889177" y="6472733"/>
            <a:ext cx="6538761" cy="240489"/>
          </a:xfrm>
          <a:prstGeom prst="rect">
            <a:avLst/>
          </a:prstGeom>
        </p:spPr>
        <p:txBody>
          <a:bodyPr/>
          <a:lstStyle>
            <a:defPPr>
              <a:defRPr lang="en-US"/>
            </a:defPPr>
            <a:lvl1pPr marL="0" algn="l" defTabSz="915216" rtl="0" eaLnBrk="1" latinLnBrk="0" hangingPunct="1">
              <a:defRPr sz="1900" kern="1200">
                <a:solidFill>
                  <a:schemeClr val="tx1"/>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a:lstStyle>
          <a:p>
            <a:r>
              <a:rPr lang="en-US" sz="800">
                <a:solidFill>
                  <a:schemeClr val="bg1"/>
                </a:solidFill>
                <a:latin typeface="Arial"/>
              </a:rPr>
              <a:t>© 2017 NetApp, Inc. All rights reserved.  --- NETAPP CONFIDENTIAL ---</a:t>
            </a:r>
            <a:endParaRPr lang="en-US" sz="800" dirty="0">
              <a:solidFill>
                <a:schemeClr val="bg1"/>
              </a:solidFill>
              <a:latin typeface="Arial"/>
            </a:endParaRPr>
          </a:p>
        </p:txBody>
      </p:sp>
    </p:spTree>
    <p:extLst>
      <p:ext uri="{BB962C8B-B14F-4D97-AF65-F5344CB8AC3E}">
        <p14:creationId xmlns:p14="http://schemas.microsoft.com/office/powerpoint/2010/main" val="1386183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8">
            <a:extLst>
              <a:ext uri="{FF2B5EF4-FFF2-40B4-BE49-F238E27FC236}">
                <a16:creationId xmlns:a16="http://schemas.microsoft.com/office/drawing/2014/main" id="{01EA625F-3365-418B-8831-6C668C468D6C}"/>
              </a:ext>
            </a:extLst>
          </p:cNvPr>
          <p:cNvSpPr>
            <a:spLocks noEditPoints="1"/>
          </p:cNvSpPr>
          <p:nvPr/>
        </p:nvSpPr>
        <p:spPr bwMode="auto">
          <a:xfrm>
            <a:off x="923925" y="379413"/>
            <a:ext cx="10342563" cy="6097587"/>
          </a:xfrm>
          <a:custGeom>
            <a:avLst/>
            <a:gdLst>
              <a:gd name="T0" fmla="*/ 1980 w 2360"/>
              <a:gd name="T1" fmla="*/ 591 h 1390"/>
              <a:gd name="T2" fmla="*/ 2125 w 2360"/>
              <a:gd name="T3" fmla="*/ 273 h 1390"/>
              <a:gd name="T4" fmla="*/ 2069 w 2360"/>
              <a:gd name="T5" fmla="*/ 121 h 1390"/>
              <a:gd name="T6" fmla="*/ 1645 w 2360"/>
              <a:gd name="T7" fmla="*/ 111 h 1390"/>
              <a:gd name="T8" fmla="*/ 1488 w 2360"/>
              <a:gd name="T9" fmla="*/ 279 h 1390"/>
              <a:gd name="T10" fmla="*/ 1216 w 2360"/>
              <a:gd name="T11" fmla="*/ 297 h 1390"/>
              <a:gd name="T12" fmla="*/ 1247 w 2360"/>
              <a:gd name="T13" fmla="*/ 440 h 1390"/>
              <a:gd name="T14" fmla="*/ 1226 w 2360"/>
              <a:gd name="T15" fmla="*/ 611 h 1390"/>
              <a:gd name="T16" fmla="*/ 1001 w 2360"/>
              <a:gd name="T17" fmla="*/ 742 h 1390"/>
              <a:gd name="T18" fmla="*/ 1369 w 2360"/>
              <a:gd name="T19" fmla="*/ 751 h 1390"/>
              <a:gd name="T20" fmla="*/ 1767 w 2360"/>
              <a:gd name="T21" fmla="*/ 750 h 1390"/>
              <a:gd name="T22" fmla="*/ 1249 w 2360"/>
              <a:gd name="T23" fmla="*/ 285 h 1390"/>
              <a:gd name="T24" fmla="*/ 1352 w 2360"/>
              <a:gd name="T25" fmla="*/ 909 h 1390"/>
              <a:gd name="T26" fmla="*/ 1426 w 2360"/>
              <a:gd name="T27" fmla="*/ 462 h 1390"/>
              <a:gd name="T28" fmla="*/ 1667 w 2360"/>
              <a:gd name="T29" fmla="*/ 144 h 1390"/>
              <a:gd name="T30" fmla="*/ 186 w 2360"/>
              <a:gd name="T31" fmla="*/ 316 h 1390"/>
              <a:gd name="T32" fmla="*/ 530 w 2360"/>
              <a:gd name="T33" fmla="*/ 702 h 1390"/>
              <a:gd name="T34" fmla="*/ 703 w 2360"/>
              <a:gd name="T35" fmla="*/ 406 h 1390"/>
              <a:gd name="T36" fmla="*/ 587 w 2360"/>
              <a:gd name="T37" fmla="*/ 249 h 1390"/>
              <a:gd name="T38" fmla="*/ 385 w 2360"/>
              <a:gd name="T39" fmla="*/ 193 h 1390"/>
              <a:gd name="T40" fmla="*/ 94 w 2360"/>
              <a:gd name="T41" fmla="*/ 294 h 1390"/>
              <a:gd name="T42" fmla="*/ 260 w 2360"/>
              <a:gd name="T43" fmla="*/ 381 h 1390"/>
              <a:gd name="T44" fmla="*/ 327 w 2360"/>
              <a:gd name="T45" fmla="*/ 726 h 1390"/>
              <a:gd name="T46" fmla="*/ 615 w 2360"/>
              <a:gd name="T47" fmla="*/ 1325 h 1390"/>
              <a:gd name="T48" fmla="*/ 711 w 2360"/>
              <a:gd name="T49" fmla="*/ 1185 h 1390"/>
              <a:gd name="T50" fmla="*/ 568 w 2360"/>
              <a:gd name="T51" fmla="*/ 546 h 1390"/>
              <a:gd name="T52" fmla="*/ 481 w 2360"/>
              <a:gd name="T53" fmla="*/ 443 h 1390"/>
              <a:gd name="T54" fmla="*/ 258 w 2360"/>
              <a:gd name="T55" fmla="*/ 397 h 1390"/>
              <a:gd name="T56" fmla="*/ 386 w 2360"/>
              <a:gd name="T57" fmla="*/ 343 h 1390"/>
              <a:gd name="T58" fmla="*/ 761 w 2360"/>
              <a:gd name="T59" fmla="*/ 934 h 1390"/>
              <a:gd name="T60" fmla="*/ 1011 w 2360"/>
              <a:gd name="T61" fmla="*/ 73 h 1390"/>
              <a:gd name="T62" fmla="*/ 765 w 2360"/>
              <a:gd name="T63" fmla="*/ 130 h 1390"/>
              <a:gd name="T64" fmla="*/ 810 w 2360"/>
              <a:gd name="T65" fmla="*/ 385 h 1390"/>
              <a:gd name="T66" fmla="*/ 2069 w 2360"/>
              <a:gd name="T67" fmla="*/ 1009 h 1390"/>
              <a:gd name="T68" fmla="*/ 710 w 2360"/>
              <a:gd name="T69" fmla="*/ 90 h 1390"/>
              <a:gd name="T70" fmla="*/ 779 w 2360"/>
              <a:gd name="T71" fmla="*/ 8 h 1390"/>
              <a:gd name="T72" fmla="*/ 674 w 2360"/>
              <a:gd name="T73" fmla="*/ 277 h 1390"/>
              <a:gd name="T74" fmla="*/ 642 w 2360"/>
              <a:gd name="T75" fmla="*/ 225 h 1390"/>
              <a:gd name="T76" fmla="*/ 519 w 2360"/>
              <a:gd name="T77" fmla="*/ 194 h 1390"/>
              <a:gd name="T78" fmla="*/ 1463 w 2360"/>
              <a:gd name="T79" fmla="*/ 1013 h 1390"/>
              <a:gd name="T80" fmla="*/ 2045 w 2360"/>
              <a:gd name="T81" fmla="*/ 623 h 1390"/>
              <a:gd name="T82" fmla="*/ 438 w 2360"/>
              <a:gd name="T83" fmla="*/ 178 h 1390"/>
              <a:gd name="T84" fmla="*/ 1210 w 2360"/>
              <a:gd name="T85" fmla="*/ 170 h 1390"/>
              <a:gd name="T86" fmla="*/ 565 w 2360"/>
              <a:gd name="T87" fmla="*/ 109 h 1390"/>
              <a:gd name="T88" fmla="*/ 2345 w 2360"/>
              <a:gd name="T89" fmla="*/ 1261 h 1390"/>
              <a:gd name="T90" fmla="*/ 1978 w 2360"/>
              <a:gd name="T91" fmla="*/ 962 h 1390"/>
              <a:gd name="T92" fmla="*/ 1229 w 2360"/>
              <a:gd name="T93" fmla="*/ 115 h 1390"/>
              <a:gd name="T94" fmla="*/ 611 w 2360"/>
              <a:gd name="T95" fmla="*/ 70 h 1390"/>
              <a:gd name="T96" fmla="*/ 1999 w 2360"/>
              <a:gd name="T97" fmla="*/ 860 h 1390"/>
              <a:gd name="T98" fmla="*/ 611 w 2360"/>
              <a:gd name="T99" fmla="*/ 155 h 1390"/>
              <a:gd name="T100" fmla="*/ 2019 w 2360"/>
              <a:gd name="T101" fmla="*/ 841 h 1390"/>
              <a:gd name="T102" fmla="*/ 1175 w 2360"/>
              <a:gd name="T103" fmla="*/ 592 h 1390"/>
              <a:gd name="T104" fmla="*/ 2120 w 2360"/>
              <a:gd name="T105" fmla="*/ 507 h 1390"/>
              <a:gd name="T106" fmla="*/ 2074 w 2360"/>
              <a:gd name="T107" fmla="*/ 1222 h 1390"/>
              <a:gd name="T108" fmla="*/ 2016 w 2360"/>
              <a:gd name="T109" fmla="*/ 934 h 1390"/>
              <a:gd name="T110" fmla="*/ 543 w 2360"/>
              <a:gd name="T111" fmla="*/ 92 h 1390"/>
              <a:gd name="T112" fmla="*/ 673 w 2360"/>
              <a:gd name="T113" fmla="*/ 273 h 1390"/>
              <a:gd name="T114" fmla="*/ 619 w 2360"/>
              <a:gd name="T115" fmla="*/ 248 h 1390"/>
              <a:gd name="T116" fmla="*/ 587 w 2360"/>
              <a:gd name="T117" fmla="*/ 749 h 1390"/>
              <a:gd name="T118" fmla="*/ 482 w 2360"/>
              <a:gd name="T119" fmla="*/ 695 h 1390"/>
              <a:gd name="T120" fmla="*/ 1089 w 2360"/>
              <a:gd name="T121" fmla="*/ 434 h 1390"/>
              <a:gd name="T122" fmla="*/ 1995 w 2360"/>
              <a:gd name="T123" fmla="*/ 960 h 1390"/>
              <a:gd name="T124" fmla="*/ 100 w 2360"/>
              <a:gd name="T125" fmla="*/ 355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0" h="1390">
                <a:moveTo>
                  <a:pt x="1809" y="794"/>
                </a:moveTo>
                <a:cubicBezTo>
                  <a:pt x="1810" y="794"/>
                  <a:pt x="1811" y="794"/>
                  <a:pt x="1811" y="794"/>
                </a:cubicBezTo>
                <a:cubicBezTo>
                  <a:pt x="1813" y="795"/>
                  <a:pt x="1815" y="796"/>
                  <a:pt x="1815" y="799"/>
                </a:cubicBezTo>
                <a:cubicBezTo>
                  <a:pt x="1816" y="801"/>
                  <a:pt x="1816" y="803"/>
                  <a:pt x="1817" y="805"/>
                </a:cubicBezTo>
                <a:cubicBezTo>
                  <a:pt x="1818" y="810"/>
                  <a:pt x="1819" y="815"/>
                  <a:pt x="1822" y="820"/>
                </a:cubicBezTo>
                <a:cubicBezTo>
                  <a:pt x="1823" y="820"/>
                  <a:pt x="1823" y="822"/>
                  <a:pt x="1824" y="823"/>
                </a:cubicBezTo>
                <a:cubicBezTo>
                  <a:pt x="1824" y="824"/>
                  <a:pt x="1824" y="825"/>
                  <a:pt x="1824" y="826"/>
                </a:cubicBezTo>
                <a:cubicBezTo>
                  <a:pt x="1826" y="831"/>
                  <a:pt x="1826" y="835"/>
                  <a:pt x="1824" y="839"/>
                </a:cubicBezTo>
                <a:cubicBezTo>
                  <a:pt x="1824" y="840"/>
                  <a:pt x="1824" y="842"/>
                  <a:pt x="1824" y="843"/>
                </a:cubicBezTo>
                <a:cubicBezTo>
                  <a:pt x="1825" y="846"/>
                  <a:pt x="1825" y="849"/>
                  <a:pt x="1824" y="852"/>
                </a:cubicBezTo>
                <a:cubicBezTo>
                  <a:pt x="1822" y="856"/>
                  <a:pt x="1823" y="858"/>
                  <a:pt x="1827" y="860"/>
                </a:cubicBezTo>
                <a:cubicBezTo>
                  <a:pt x="1827" y="860"/>
                  <a:pt x="1827" y="860"/>
                  <a:pt x="1827" y="860"/>
                </a:cubicBezTo>
                <a:cubicBezTo>
                  <a:pt x="1831" y="865"/>
                  <a:pt x="1834" y="869"/>
                  <a:pt x="1838" y="873"/>
                </a:cubicBezTo>
                <a:cubicBezTo>
                  <a:pt x="1839" y="875"/>
                  <a:pt x="1839" y="878"/>
                  <a:pt x="1839" y="881"/>
                </a:cubicBezTo>
                <a:cubicBezTo>
                  <a:pt x="1840" y="881"/>
                  <a:pt x="1840" y="882"/>
                  <a:pt x="1840" y="882"/>
                </a:cubicBezTo>
                <a:cubicBezTo>
                  <a:pt x="1841" y="884"/>
                  <a:pt x="1841" y="886"/>
                  <a:pt x="1841" y="887"/>
                </a:cubicBezTo>
                <a:cubicBezTo>
                  <a:pt x="1841" y="889"/>
                  <a:pt x="1842" y="891"/>
                  <a:pt x="1843" y="892"/>
                </a:cubicBezTo>
                <a:cubicBezTo>
                  <a:pt x="1845" y="894"/>
                  <a:pt x="1847" y="896"/>
                  <a:pt x="1847" y="899"/>
                </a:cubicBezTo>
                <a:cubicBezTo>
                  <a:pt x="1847" y="899"/>
                  <a:pt x="1848" y="900"/>
                  <a:pt x="1849" y="901"/>
                </a:cubicBezTo>
                <a:cubicBezTo>
                  <a:pt x="1850" y="901"/>
                  <a:pt x="1851" y="902"/>
                  <a:pt x="1852" y="903"/>
                </a:cubicBezTo>
                <a:cubicBezTo>
                  <a:pt x="1853" y="905"/>
                  <a:pt x="1855" y="906"/>
                  <a:pt x="1858" y="908"/>
                </a:cubicBezTo>
                <a:cubicBezTo>
                  <a:pt x="1861" y="909"/>
                  <a:pt x="1863" y="910"/>
                  <a:pt x="1866" y="912"/>
                </a:cubicBezTo>
                <a:cubicBezTo>
                  <a:pt x="1866" y="912"/>
                  <a:pt x="1866" y="912"/>
                  <a:pt x="1866" y="912"/>
                </a:cubicBezTo>
                <a:cubicBezTo>
                  <a:pt x="1866" y="912"/>
                  <a:pt x="1866" y="912"/>
                  <a:pt x="1867" y="912"/>
                </a:cubicBezTo>
                <a:cubicBezTo>
                  <a:pt x="1866" y="912"/>
                  <a:pt x="1866" y="912"/>
                  <a:pt x="1866" y="912"/>
                </a:cubicBezTo>
                <a:cubicBezTo>
                  <a:pt x="1867" y="911"/>
                  <a:pt x="1867" y="911"/>
                  <a:pt x="1868" y="910"/>
                </a:cubicBezTo>
                <a:cubicBezTo>
                  <a:pt x="1869" y="910"/>
                  <a:pt x="1869" y="909"/>
                  <a:pt x="1869" y="907"/>
                </a:cubicBezTo>
                <a:cubicBezTo>
                  <a:pt x="1868" y="905"/>
                  <a:pt x="1867" y="902"/>
                  <a:pt x="1865" y="901"/>
                </a:cubicBezTo>
                <a:cubicBezTo>
                  <a:pt x="1863" y="898"/>
                  <a:pt x="1863" y="895"/>
                  <a:pt x="1863" y="893"/>
                </a:cubicBezTo>
                <a:cubicBezTo>
                  <a:pt x="1863" y="891"/>
                  <a:pt x="1863" y="889"/>
                  <a:pt x="1863" y="887"/>
                </a:cubicBezTo>
                <a:cubicBezTo>
                  <a:pt x="1863" y="885"/>
                  <a:pt x="1862" y="883"/>
                  <a:pt x="1861" y="882"/>
                </a:cubicBezTo>
                <a:cubicBezTo>
                  <a:pt x="1859" y="879"/>
                  <a:pt x="1856" y="877"/>
                  <a:pt x="1854" y="874"/>
                </a:cubicBezTo>
                <a:cubicBezTo>
                  <a:pt x="1850" y="873"/>
                  <a:pt x="1848" y="870"/>
                  <a:pt x="1845" y="868"/>
                </a:cubicBezTo>
                <a:cubicBezTo>
                  <a:pt x="1842" y="867"/>
                  <a:pt x="1840" y="865"/>
                  <a:pt x="1840" y="862"/>
                </a:cubicBezTo>
                <a:cubicBezTo>
                  <a:pt x="1840" y="860"/>
                  <a:pt x="1840" y="858"/>
                  <a:pt x="1839" y="857"/>
                </a:cubicBezTo>
                <a:cubicBezTo>
                  <a:pt x="1837" y="855"/>
                  <a:pt x="1836" y="853"/>
                  <a:pt x="1835" y="851"/>
                </a:cubicBezTo>
                <a:cubicBezTo>
                  <a:pt x="1832" y="850"/>
                  <a:pt x="1831" y="849"/>
                  <a:pt x="1830" y="846"/>
                </a:cubicBezTo>
                <a:cubicBezTo>
                  <a:pt x="1830" y="844"/>
                  <a:pt x="1830" y="843"/>
                  <a:pt x="1831" y="841"/>
                </a:cubicBezTo>
                <a:cubicBezTo>
                  <a:pt x="1833" y="834"/>
                  <a:pt x="1835" y="828"/>
                  <a:pt x="1835" y="821"/>
                </a:cubicBezTo>
                <a:cubicBezTo>
                  <a:pt x="1835" y="821"/>
                  <a:pt x="1836" y="821"/>
                  <a:pt x="1836" y="821"/>
                </a:cubicBezTo>
                <a:cubicBezTo>
                  <a:pt x="1836" y="820"/>
                  <a:pt x="1837" y="820"/>
                  <a:pt x="1837" y="820"/>
                </a:cubicBezTo>
                <a:cubicBezTo>
                  <a:pt x="1838" y="820"/>
                  <a:pt x="1838" y="820"/>
                  <a:pt x="1839" y="820"/>
                </a:cubicBezTo>
                <a:cubicBezTo>
                  <a:pt x="1839" y="821"/>
                  <a:pt x="1840" y="821"/>
                  <a:pt x="1840" y="822"/>
                </a:cubicBezTo>
                <a:cubicBezTo>
                  <a:pt x="1840" y="825"/>
                  <a:pt x="1842" y="826"/>
                  <a:pt x="1845" y="826"/>
                </a:cubicBezTo>
                <a:cubicBezTo>
                  <a:pt x="1846" y="826"/>
                  <a:pt x="1847" y="826"/>
                  <a:pt x="1848" y="827"/>
                </a:cubicBezTo>
                <a:cubicBezTo>
                  <a:pt x="1851" y="829"/>
                  <a:pt x="1854" y="830"/>
                  <a:pt x="1856" y="834"/>
                </a:cubicBezTo>
                <a:cubicBezTo>
                  <a:pt x="1858" y="838"/>
                  <a:pt x="1862" y="841"/>
                  <a:pt x="1865" y="844"/>
                </a:cubicBezTo>
                <a:cubicBezTo>
                  <a:pt x="1866" y="844"/>
                  <a:pt x="1867" y="843"/>
                  <a:pt x="1868" y="843"/>
                </a:cubicBezTo>
                <a:cubicBezTo>
                  <a:pt x="1869" y="844"/>
                  <a:pt x="1871" y="845"/>
                  <a:pt x="1871" y="848"/>
                </a:cubicBezTo>
                <a:cubicBezTo>
                  <a:pt x="1871" y="850"/>
                  <a:pt x="1871" y="852"/>
                  <a:pt x="1871" y="855"/>
                </a:cubicBezTo>
                <a:cubicBezTo>
                  <a:pt x="1871" y="855"/>
                  <a:pt x="1873" y="856"/>
                  <a:pt x="1873" y="855"/>
                </a:cubicBezTo>
                <a:cubicBezTo>
                  <a:pt x="1874" y="855"/>
                  <a:pt x="1874" y="855"/>
                  <a:pt x="1874" y="855"/>
                </a:cubicBezTo>
                <a:cubicBezTo>
                  <a:pt x="1878" y="852"/>
                  <a:pt x="1881" y="849"/>
                  <a:pt x="1884" y="845"/>
                </a:cubicBezTo>
                <a:cubicBezTo>
                  <a:pt x="1885" y="845"/>
                  <a:pt x="1886" y="844"/>
                  <a:pt x="1887" y="843"/>
                </a:cubicBezTo>
                <a:cubicBezTo>
                  <a:pt x="1892" y="842"/>
                  <a:pt x="1895" y="839"/>
                  <a:pt x="1898" y="837"/>
                </a:cubicBezTo>
                <a:cubicBezTo>
                  <a:pt x="1900" y="835"/>
                  <a:pt x="1901" y="833"/>
                  <a:pt x="1902" y="830"/>
                </a:cubicBezTo>
                <a:cubicBezTo>
                  <a:pt x="1903" y="826"/>
                  <a:pt x="1903" y="822"/>
                  <a:pt x="1902" y="818"/>
                </a:cubicBezTo>
                <a:cubicBezTo>
                  <a:pt x="1902" y="818"/>
                  <a:pt x="1902" y="817"/>
                  <a:pt x="1902" y="817"/>
                </a:cubicBezTo>
                <a:cubicBezTo>
                  <a:pt x="1901" y="812"/>
                  <a:pt x="1899" y="807"/>
                  <a:pt x="1897" y="802"/>
                </a:cubicBezTo>
                <a:cubicBezTo>
                  <a:pt x="1896" y="800"/>
                  <a:pt x="1894" y="799"/>
                  <a:pt x="1893" y="797"/>
                </a:cubicBezTo>
                <a:cubicBezTo>
                  <a:pt x="1890" y="794"/>
                  <a:pt x="1887" y="792"/>
                  <a:pt x="1883" y="790"/>
                </a:cubicBezTo>
                <a:cubicBezTo>
                  <a:pt x="1881" y="788"/>
                  <a:pt x="1879" y="787"/>
                  <a:pt x="1878" y="784"/>
                </a:cubicBezTo>
                <a:cubicBezTo>
                  <a:pt x="1878" y="783"/>
                  <a:pt x="1877" y="781"/>
                  <a:pt x="1876" y="781"/>
                </a:cubicBezTo>
                <a:cubicBezTo>
                  <a:pt x="1875" y="780"/>
                  <a:pt x="1874" y="779"/>
                  <a:pt x="1873" y="778"/>
                </a:cubicBezTo>
                <a:cubicBezTo>
                  <a:pt x="1873" y="778"/>
                  <a:pt x="1872" y="777"/>
                  <a:pt x="1872" y="777"/>
                </a:cubicBezTo>
                <a:cubicBezTo>
                  <a:pt x="1872" y="774"/>
                  <a:pt x="1871" y="770"/>
                  <a:pt x="1874" y="768"/>
                </a:cubicBezTo>
                <a:cubicBezTo>
                  <a:pt x="1876" y="767"/>
                  <a:pt x="1877" y="765"/>
                  <a:pt x="1877" y="763"/>
                </a:cubicBezTo>
                <a:cubicBezTo>
                  <a:pt x="1877" y="762"/>
                  <a:pt x="1878" y="761"/>
                  <a:pt x="1879" y="760"/>
                </a:cubicBezTo>
                <a:cubicBezTo>
                  <a:pt x="1882" y="759"/>
                  <a:pt x="1885" y="757"/>
                  <a:pt x="1889" y="755"/>
                </a:cubicBezTo>
                <a:cubicBezTo>
                  <a:pt x="1889" y="755"/>
                  <a:pt x="1890" y="755"/>
                  <a:pt x="1891" y="755"/>
                </a:cubicBezTo>
                <a:cubicBezTo>
                  <a:pt x="1892" y="755"/>
                  <a:pt x="1893" y="755"/>
                  <a:pt x="1894" y="756"/>
                </a:cubicBezTo>
                <a:cubicBezTo>
                  <a:pt x="1896" y="756"/>
                  <a:pt x="1897" y="757"/>
                  <a:pt x="1898" y="760"/>
                </a:cubicBezTo>
                <a:cubicBezTo>
                  <a:pt x="1898" y="761"/>
                  <a:pt x="1899" y="763"/>
                  <a:pt x="1901" y="764"/>
                </a:cubicBezTo>
                <a:cubicBezTo>
                  <a:pt x="1902" y="765"/>
                  <a:pt x="1905" y="764"/>
                  <a:pt x="1905" y="762"/>
                </a:cubicBezTo>
                <a:cubicBezTo>
                  <a:pt x="1905" y="761"/>
                  <a:pt x="1905" y="760"/>
                  <a:pt x="1905" y="760"/>
                </a:cubicBezTo>
                <a:cubicBezTo>
                  <a:pt x="1905" y="760"/>
                  <a:pt x="1905" y="760"/>
                  <a:pt x="1905" y="760"/>
                </a:cubicBezTo>
                <a:cubicBezTo>
                  <a:pt x="1905" y="759"/>
                  <a:pt x="1905" y="759"/>
                  <a:pt x="1905" y="759"/>
                </a:cubicBezTo>
                <a:cubicBezTo>
                  <a:pt x="1905" y="760"/>
                  <a:pt x="1905" y="760"/>
                  <a:pt x="1905" y="760"/>
                </a:cubicBezTo>
                <a:cubicBezTo>
                  <a:pt x="1905" y="759"/>
                  <a:pt x="1904" y="759"/>
                  <a:pt x="1904" y="758"/>
                </a:cubicBezTo>
                <a:cubicBezTo>
                  <a:pt x="1904" y="758"/>
                  <a:pt x="1905" y="757"/>
                  <a:pt x="1905" y="757"/>
                </a:cubicBezTo>
                <a:cubicBezTo>
                  <a:pt x="1909" y="756"/>
                  <a:pt x="1913" y="754"/>
                  <a:pt x="1917" y="753"/>
                </a:cubicBezTo>
                <a:cubicBezTo>
                  <a:pt x="1920" y="752"/>
                  <a:pt x="1923" y="750"/>
                  <a:pt x="1925" y="747"/>
                </a:cubicBezTo>
                <a:cubicBezTo>
                  <a:pt x="1925" y="746"/>
                  <a:pt x="1926" y="746"/>
                  <a:pt x="1927" y="746"/>
                </a:cubicBezTo>
                <a:cubicBezTo>
                  <a:pt x="1927" y="747"/>
                  <a:pt x="1928" y="748"/>
                  <a:pt x="1930" y="747"/>
                </a:cubicBezTo>
                <a:cubicBezTo>
                  <a:pt x="1932" y="746"/>
                  <a:pt x="1935" y="745"/>
                  <a:pt x="1937" y="745"/>
                </a:cubicBezTo>
                <a:cubicBezTo>
                  <a:pt x="1939" y="744"/>
                  <a:pt x="1941" y="744"/>
                  <a:pt x="1943" y="743"/>
                </a:cubicBezTo>
                <a:cubicBezTo>
                  <a:pt x="1945" y="742"/>
                  <a:pt x="1947" y="741"/>
                  <a:pt x="1947" y="739"/>
                </a:cubicBezTo>
                <a:cubicBezTo>
                  <a:pt x="1947" y="738"/>
                  <a:pt x="1948" y="738"/>
                  <a:pt x="1949" y="737"/>
                </a:cubicBezTo>
                <a:cubicBezTo>
                  <a:pt x="1952" y="735"/>
                  <a:pt x="1955" y="734"/>
                  <a:pt x="1956" y="730"/>
                </a:cubicBezTo>
                <a:cubicBezTo>
                  <a:pt x="1956" y="730"/>
                  <a:pt x="1956" y="729"/>
                  <a:pt x="1957" y="729"/>
                </a:cubicBezTo>
                <a:cubicBezTo>
                  <a:pt x="1959" y="728"/>
                  <a:pt x="1960" y="726"/>
                  <a:pt x="1961" y="723"/>
                </a:cubicBezTo>
                <a:cubicBezTo>
                  <a:pt x="1961" y="722"/>
                  <a:pt x="1962" y="722"/>
                  <a:pt x="1963" y="722"/>
                </a:cubicBezTo>
                <a:cubicBezTo>
                  <a:pt x="1965" y="721"/>
                  <a:pt x="1965" y="721"/>
                  <a:pt x="1965" y="719"/>
                </a:cubicBezTo>
                <a:cubicBezTo>
                  <a:pt x="1964" y="717"/>
                  <a:pt x="1964" y="715"/>
                  <a:pt x="1964" y="712"/>
                </a:cubicBezTo>
                <a:cubicBezTo>
                  <a:pt x="1964" y="711"/>
                  <a:pt x="1964" y="710"/>
                  <a:pt x="1965" y="709"/>
                </a:cubicBezTo>
                <a:cubicBezTo>
                  <a:pt x="1968" y="707"/>
                  <a:pt x="1970" y="705"/>
                  <a:pt x="1970" y="702"/>
                </a:cubicBezTo>
                <a:cubicBezTo>
                  <a:pt x="1970" y="700"/>
                  <a:pt x="1971" y="698"/>
                  <a:pt x="1972" y="697"/>
                </a:cubicBezTo>
                <a:cubicBezTo>
                  <a:pt x="1974" y="696"/>
                  <a:pt x="1975" y="694"/>
                  <a:pt x="1975" y="691"/>
                </a:cubicBezTo>
                <a:cubicBezTo>
                  <a:pt x="1975" y="690"/>
                  <a:pt x="1975" y="688"/>
                  <a:pt x="1976" y="687"/>
                </a:cubicBezTo>
                <a:cubicBezTo>
                  <a:pt x="1977" y="684"/>
                  <a:pt x="1976" y="682"/>
                  <a:pt x="1975" y="681"/>
                </a:cubicBezTo>
                <a:cubicBezTo>
                  <a:pt x="1974" y="680"/>
                  <a:pt x="1973" y="679"/>
                  <a:pt x="1971" y="678"/>
                </a:cubicBezTo>
                <a:cubicBezTo>
                  <a:pt x="1971" y="677"/>
                  <a:pt x="1969" y="677"/>
                  <a:pt x="1968" y="677"/>
                </a:cubicBezTo>
                <a:cubicBezTo>
                  <a:pt x="1968" y="677"/>
                  <a:pt x="1968" y="677"/>
                  <a:pt x="1968" y="677"/>
                </a:cubicBezTo>
                <a:cubicBezTo>
                  <a:pt x="1968" y="677"/>
                  <a:pt x="1968" y="677"/>
                  <a:pt x="1968" y="677"/>
                </a:cubicBezTo>
                <a:cubicBezTo>
                  <a:pt x="1968" y="677"/>
                  <a:pt x="1968" y="677"/>
                  <a:pt x="1968" y="677"/>
                </a:cubicBezTo>
                <a:cubicBezTo>
                  <a:pt x="1968" y="677"/>
                  <a:pt x="1968" y="677"/>
                  <a:pt x="1968" y="677"/>
                </a:cubicBezTo>
                <a:cubicBezTo>
                  <a:pt x="1969" y="676"/>
                  <a:pt x="1969" y="675"/>
                  <a:pt x="1969" y="675"/>
                </a:cubicBezTo>
                <a:cubicBezTo>
                  <a:pt x="1970" y="674"/>
                  <a:pt x="1971" y="673"/>
                  <a:pt x="1972" y="672"/>
                </a:cubicBezTo>
                <a:cubicBezTo>
                  <a:pt x="1973" y="671"/>
                  <a:pt x="1973" y="670"/>
                  <a:pt x="1972" y="669"/>
                </a:cubicBezTo>
                <a:cubicBezTo>
                  <a:pt x="1971" y="667"/>
                  <a:pt x="1970" y="666"/>
                  <a:pt x="1968" y="665"/>
                </a:cubicBezTo>
                <a:cubicBezTo>
                  <a:pt x="1968" y="665"/>
                  <a:pt x="1968" y="665"/>
                  <a:pt x="1968" y="665"/>
                </a:cubicBezTo>
                <a:cubicBezTo>
                  <a:pt x="1968" y="665"/>
                  <a:pt x="1968" y="665"/>
                  <a:pt x="1968" y="665"/>
                </a:cubicBezTo>
                <a:cubicBezTo>
                  <a:pt x="1968" y="665"/>
                  <a:pt x="1968" y="665"/>
                  <a:pt x="1968" y="665"/>
                </a:cubicBezTo>
                <a:cubicBezTo>
                  <a:pt x="1968" y="665"/>
                  <a:pt x="1968" y="665"/>
                  <a:pt x="1968" y="665"/>
                </a:cubicBezTo>
                <a:cubicBezTo>
                  <a:pt x="1969" y="665"/>
                  <a:pt x="1969" y="665"/>
                  <a:pt x="1970" y="665"/>
                </a:cubicBezTo>
                <a:cubicBezTo>
                  <a:pt x="1972" y="664"/>
                  <a:pt x="1972" y="662"/>
                  <a:pt x="1971" y="660"/>
                </a:cubicBezTo>
                <a:cubicBezTo>
                  <a:pt x="1970" y="659"/>
                  <a:pt x="1969" y="658"/>
                  <a:pt x="1968" y="657"/>
                </a:cubicBezTo>
                <a:cubicBezTo>
                  <a:pt x="1965" y="656"/>
                  <a:pt x="1964" y="655"/>
                  <a:pt x="1963" y="652"/>
                </a:cubicBezTo>
                <a:cubicBezTo>
                  <a:pt x="1962" y="649"/>
                  <a:pt x="1960" y="647"/>
                  <a:pt x="1959" y="644"/>
                </a:cubicBezTo>
                <a:cubicBezTo>
                  <a:pt x="1958" y="642"/>
                  <a:pt x="1956" y="640"/>
                  <a:pt x="1954" y="639"/>
                </a:cubicBezTo>
                <a:cubicBezTo>
                  <a:pt x="1953" y="639"/>
                  <a:pt x="1952" y="638"/>
                  <a:pt x="1951" y="638"/>
                </a:cubicBezTo>
                <a:cubicBezTo>
                  <a:pt x="1949" y="637"/>
                  <a:pt x="1948" y="635"/>
                  <a:pt x="1948" y="632"/>
                </a:cubicBezTo>
                <a:cubicBezTo>
                  <a:pt x="1949" y="630"/>
                  <a:pt x="1949" y="629"/>
                  <a:pt x="1950" y="627"/>
                </a:cubicBezTo>
                <a:cubicBezTo>
                  <a:pt x="1951" y="626"/>
                  <a:pt x="1952" y="625"/>
                  <a:pt x="1952" y="623"/>
                </a:cubicBezTo>
                <a:cubicBezTo>
                  <a:pt x="1953" y="621"/>
                  <a:pt x="1955" y="619"/>
                  <a:pt x="1958" y="618"/>
                </a:cubicBezTo>
                <a:cubicBezTo>
                  <a:pt x="1960" y="616"/>
                  <a:pt x="1962" y="615"/>
                  <a:pt x="1965" y="615"/>
                </a:cubicBezTo>
                <a:cubicBezTo>
                  <a:pt x="1966" y="615"/>
                  <a:pt x="1966" y="614"/>
                  <a:pt x="1967" y="614"/>
                </a:cubicBezTo>
                <a:cubicBezTo>
                  <a:pt x="1967" y="613"/>
                  <a:pt x="1967" y="612"/>
                  <a:pt x="1967" y="611"/>
                </a:cubicBezTo>
                <a:cubicBezTo>
                  <a:pt x="1967" y="610"/>
                  <a:pt x="1966" y="608"/>
                  <a:pt x="1964" y="608"/>
                </a:cubicBezTo>
                <a:cubicBezTo>
                  <a:pt x="1963" y="608"/>
                  <a:pt x="1962" y="608"/>
                  <a:pt x="1960" y="608"/>
                </a:cubicBezTo>
                <a:cubicBezTo>
                  <a:pt x="1959" y="608"/>
                  <a:pt x="1958" y="608"/>
                  <a:pt x="1957" y="608"/>
                </a:cubicBezTo>
                <a:cubicBezTo>
                  <a:pt x="1956" y="607"/>
                  <a:pt x="1955" y="606"/>
                  <a:pt x="1954" y="606"/>
                </a:cubicBezTo>
                <a:cubicBezTo>
                  <a:pt x="1952" y="605"/>
                  <a:pt x="1951" y="606"/>
                  <a:pt x="1950" y="606"/>
                </a:cubicBezTo>
                <a:cubicBezTo>
                  <a:pt x="1948" y="607"/>
                  <a:pt x="1947" y="609"/>
                  <a:pt x="1945" y="611"/>
                </a:cubicBezTo>
                <a:cubicBezTo>
                  <a:pt x="1945" y="612"/>
                  <a:pt x="1944" y="612"/>
                  <a:pt x="1943" y="612"/>
                </a:cubicBezTo>
                <a:cubicBezTo>
                  <a:pt x="1942" y="612"/>
                  <a:pt x="1940" y="612"/>
                  <a:pt x="1940" y="610"/>
                </a:cubicBezTo>
                <a:cubicBezTo>
                  <a:pt x="1939" y="608"/>
                  <a:pt x="1938" y="606"/>
                  <a:pt x="1935" y="605"/>
                </a:cubicBezTo>
                <a:cubicBezTo>
                  <a:pt x="1932" y="605"/>
                  <a:pt x="1931" y="603"/>
                  <a:pt x="1929" y="601"/>
                </a:cubicBezTo>
                <a:cubicBezTo>
                  <a:pt x="1927" y="599"/>
                  <a:pt x="1929" y="595"/>
                  <a:pt x="1931" y="595"/>
                </a:cubicBezTo>
                <a:cubicBezTo>
                  <a:pt x="1932" y="595"/>
                  <a:pt x="1933" y="595"/>
                  <a:pt x="1933" y="595"/>
                </a:cubicBezTo>
                <a:cubicBezTo>
                  <a:pt x="1935" y="595"/>
                  <a:pt x="1937" y="594"/>
                  <a:pt x="1937" y="592"/>
                </a:cubicBezTo>
                <a:cubicBezTo>
                  <a:pt x="1938" y="588"/>
                  <a:pt x="1939" y="585"/>
                  <a:pt x="1943" y="583"/>
                </a:cubicBezTo>
                <a:cubicBezTo>
                  <a:pt x="1943" y="583"/>
                  <a:pt x="1944" y="582"/>
                  <a:pt x="1944" y="581"/>
                </a:cubicBezTo>
                <a:cubicBezTo>
                  <a:pt x="1945" y="579"/>
                  <a:pt x="1946" y="577"/>
                  <a:pt x="1947" y="576"/>
                </a:cubicBezTo>
                <a:cubicBezTo>
                  <a:pt x="1947" y="575"/>
                  <a:pt x="1948" y="575"/>
                  <a:pt x="1949" y="575"/>
                </a:cubicBezTo>
                <a:cubicBezTo>
                  <a:pt x="1951" y="574"/>
                  <a:pt x="1953" y="575"/>
                  <a:pt x="1954" y="577"/>
                </a:cubicBezTo>
                <a:cubicBezTo>
                  <a:pt x="1956" y="578"/>
                  <a:pt x="1955" y="579"/>
                  <a:pt x="1955" y="581"/>
                </a:cubicBezTo>
                <a:cubicBezTo>
                  <a:pt x="1954" y="581"/>
                  <a:pt x="1954" y="582"/>
                  <a:pt x="1954" y="582"/>
                </a:cubicBezTo>
                <a:cubicBezTo>
                  <a:pt x="1953" y="584"/>
                  <a:pt x="1952" y="586"/>
                  <a:pt x="1953" y="588"/>
                </a:cubicBezTo>
                <a:cubicBezTo>
                  <a:pt x="1954" y="589"/>
                  <a:pt x="1954" y="590"/>
                  <a:pt x="1954" y="591"/>
                </a:cubicBezTo>
                <a:cubicBezTo>
                  <a:pt x="1955" y="592"/>
                  <a:pt x="1954" y="593"/>
                  <a:pt x="1953" y="594"/>
                </a:cubicBezTo>
                <a:cubicBezTo>
                  <a:pt x="1953" y="594"/>
                  <a:pt x="1953" y="594"/>
                  <a:pt x="1953" y="594"/>
                </a:cubicBezTo>
                <a:cubicBezTo>
                  <a:pt x="1953" y="595"/>
                  <a:pt x="1953" y="596"/>
                  <a:pt x="1953" y="596"/>
                </a:cubicBezTo>
                <a:cubicBezTo>
                  <a:pt x="1953" y="596"/>
                  <a:pt x="1954" y="596"/>
                  <a:pt x="1955" y="596"/>
                </a:cubicBezTo>
                <a:cubicBezTo>
                  <a:pt x="1957" y="595"/>
                  <a:pt x="1958" y="594"/>
                  <a:pt x="1959" y="592"/>
                </a:cubicBezTo>
                <a:cubicBezTo>
                  <a:pt x="1962" y="588"/>
                  <a:pt x="1967" y="586"/>
                  <a:pt x="1972" y="585"/>
                </a:cubicBezTo>
                <a:cubicBezTo>
                  <a:pt x="1973" y="585"/>
                  <a:pt x="1973" y="585"/>
                  <a:pt x="1974" y="586"/>
                </a:cubicBezTo>
                <a:cubicBezTo>
                  <a:pt x="1975" y="586"/>
                  <a:pt x="1976" y="586"/>
                  <a:pt x="1977" y="586"/>
                </a:cubicBezTo>
                <a:cubicBezTo>
                  <a:pt x="1980" y="588"/>
                  <a:pt x="1980" y="588"/>
                  <a:pt x="1980" y="591"/>
                </a:cubicBezTo>
                <a:cubicBezTo>
                  <a:pt x="1980" y="594"/>
                  <a:pt x="1980" y="597"/>
                  <a:pt x="1980" y="600"/>
                </a:cubicBezTo>
                <a:cubicBezTo>
                  <a:pt x="1980" y="601"/>
                  <a:pt x="1981" y="603"/>
                  <a:pt x="1982" y="604"/>
                </a:cubicBezTo>
                <a:cubicBezTo>
                  <a:pt x="1983" y="605"/>
                  <a:pt x="1984" y="605"/>
                  <a:pt x="1985" y="605"/>
                </a:cubicBezTo>
                <a:cubicBezTo>
                  <a:pt x="1986" y="605"/>
                  <a:pt x="1986" y="604"/>
                  <a:pt x="1987" y="604"/>
                </a:cubicBezTo>
                <a:cubicBezTo>
                  <a:pt x="1989" y="604"/>
                  <a:pt x="1990" y="604"/>
                  <a:pt x="1991" y="605"/>
                </a:cubicBezTo>
                <a:cubicBezTo>
                  <a:pt x="1993" y="606"/>
                  <a:pt x="1994" y="607"/>
                  <a:pt x="1994" y="608"/>
                </a:cubicBezTo>
                <a:cubicBezTo>
                  <a:pt x="1995" y="609"/>
                  <a:pt x="1995" y="610"/>
                  <a:pt x="1994" y="612"/>
                </a:cubicBezTo>
                <a:cubicBezTo>
                  <a:pt x="1993" y="613"/>
                  <a:pt x="1992" y="614"/>
                  <a:pt x="1993" y="615"/>
                </a:cubicBezTo>
                <a:cubicBezTo>
                  <a:pt x="1997" y="618"/>
                  <a:pt x="1998" y="622"/>
                  <a:pt x="1997" y="626"/>
                </a:cubicBezTo>
                <a:cubicBezTo>
                  <a:pt x="1997" y="627"/>
                  <a:pt x="1997" y="628"/>
                  <a:pt x="1997" y="630"/>
                </a:cubicBezTo>
                <a:cubicBezTo>
                  <a:pt x="1997" y="632"/>
                  <a:pt x="1998" y="634"/>
                  <a:pt x="1999" y="636"/>
                </a:cubicBezTo>
                <a:cubicBezTo>
                  <a:pt x="2000" y="636"/>
                  <a:pt x="2000" y="636"/>
                  <a:pt x="2000" y="636"/>
                </a:cubicBezTo>
                <a:cubicBezTo>
                  <a:pt x="2002" y="636"/>
                  <a:pt x="2003" y="635"/>
                  <a:pt x="2004" y="634"/>
                </a:cubicBezTo>
                <a:cubicBezTo>
                  <a:pt x="2005" y="633"/>
                  <a:pt x="2007" y="632"/>
                  <a:pt x="2009" y="632"/>
                </a:cubicBezTo>
                <a:cubicBezTo>
                  <a:pt x="2010" y="632"/>
                  <a:pt x="2011" y="632"/>
                  <a:pt x="2012" y="632"/>
                </a:cubicBezTo>
                <a:cubicBezTo>
                  <a:pt x="2014" y="632"/>
                  <a:pt x="2015" y="631"/>
                  <a:pt x="2016" y="630"/>
                </a:cubicBezTo>
                <a:cubicBezTo>
                  <a:pt x="2019" y="627"/>
                  <a:pt x="2020" y="623"/>
                  <a:pt x="2018" y="620"/>
                </a:cubicBezTo>
                <a:cubicBezTo>
                  <a:pt x="2018" y="618"/>
                  <a:pt x="2017" y="616"/>
                  <a:pt x="2017" y="615"/>
                </a:cubicBezTo>
                <a:cubicBezTo>
                  <a:pt x="2015" y="608"/>
                  <a:pt x="2015" y="608"/>
                  <a:pt x="2010" y="603"/>
                </a:cubicBezTo>
                <a:cubicBezTo>
                  <a:pt x="2008" y="601"/>
                  <a:pt x="2007" y="599"/>
                  <a:pt x="2005" y="596"/>
                </a:cubicBezTo>
                <a:cubicBezTo>
                  <a:pt x="2004" y="594"/>
                  <a:pt x="2003" y="593"/>
                  <a:pt x="2001" y="591"/>
                </a:cubicBezTo>
                <a:cubicBezTo>
                  <a:pt x="1999" y="590"/>
                  <a:pt x="1998" y="589"/>
                  <a:pt x="1996" y="588"/>
                </a:cubicBezTo>
                <a:cubicBezTo>
                  <a:pt x="1995" y="587"/>
                  <a:pt x="1994" y="584"/>
                  <a:pt x="1996" y="583"/>
                </a:cubicBezTo>
                <a:cubicBezTo>
                  <a:pt x="1996" y="582"/>
                  <a:pt x="1997" y="581"/>
                  <a:pt x="1998" y="580"/>
                </a:cubicBezTo>
                <a:cubicBezTo>
                  <a:pt x="2000" y="579"/>
                  <a:pt x="2001" y="577"/>
                  <a:pt x="2002" y="576"/>
                </a:cubicBezTo>
                <a:cubicBezTo>
                  <a:pt x="2005" y="572"/>
                  <a:pt x="2007" y="568"/>
                  <a:pt x="2005" y="563"/>
                </a:cubicBezTo>
                <a:cubicBezTo>
                  <a:pt x="2004" y="559"/>
                  <a:pt x="2005" y="556"/>
                  <a:pt x="2008" y="554"/>
                </a:cubicBezTo>
                <a:cubicBezTo>
                  <a:pt x="2009" y="553"/>
                  <a:pt x="2010" y="552"/>
                  <a:pt x="2010" y="551"/>
                </a:cubicBezTo>
                <a:cubicBezTo>
                  <a:pt x="2011" y="550"/>
                  <a:pt x="2012" y="550"/>
                  <a:pt x="2013" y="549"/>
                </a:cubicBezTo>
                <a:cubicBezTo>
                  <a:pt x="2014" y="547"/>
                  <a:pt x="2014" y="545"/>
                  <a:pt x="2016" y="544"/>
                </a:cubicBezTo>
                <a:cubicBezTo>
                  <a:pt x="2018" y="544"/>
                  <a:pt x="2019" y="546"/>
                  <a:pt x="2021" y="547"/>
                </a:cubicBezTo>
                <a:cubicBezTo>
                  <a:pt x="2023" y="548"/>
                  <a:pt x="2025" y="548"/>
                  <a:pt x="2027" y="547"/>
                </a:cubicBezTo>
                <a:cubicBezTo>
                  <a:pt x="2029" y="546"/>
                  <a:pt x="2030" y="545"/>
                  <a:pt x="2032" y="543"/>
                </a:cubicBezTo>
                <a:cubicBezTo>
                  <a:pt x="2034" y="541"/>
                  <a:pt x="2036" y="537"/>
                  <a:pt x="2037" y="534"/>
                </a:cubicBezTo>
                <a:cubicBezTo>
                  <a:pt x="2039" y="529"/>
                  <a:pt x="2042" y="524"/>
                  <a:pt x="2043" y="519"/>
                </a:cubicBezTo>
                <a:cubicBezTo>
                  <a:pt x="2043" y="518"/>
                  <a:pt x="2043" y="516"/>
                  <a:pt x="2044" y="516"/>
                </a:cubicBezTo>
                <a:cubicBezTo>
                  <a:pt x="2048" y="511"/>
                  <a:pt x="2048" y="505"/>
                  <a:pt x="2049" y="500"/>
                </a:cubicBezTo>
                <a:cubicBezTo>
                  <a:pt x="2049" y="495"/>
                  <a:pt x="2051" y="491"/>
                  <a:pt x="2051" y="486"/>
                </a:cubicBezTo>
                <a:cubicBezTo>
                  <a:pt x="2051" y="485"/>
                  <a:pt x="2051" y="484"/>
                  <a:pt x="2052" y="484"/>
                </a:cubicBezTo>
                <a:cubicBezTo>
                  <a:pt x="2054" y="481"/>
                  <a:pt x="2053" y="478"/>
                  <a:pt x="2053" y="474"/>
                </a:cubicBezTo>
                <a:cubicBezTo>
                  <a:pt x="2052" y="468"/>
                  <a:pt x="2050" y="463"/>
                  <a:pt x="2047" y="458"/>
                </a:cubicBezTo>
                <a:cubicBezTo>
                  <a:pt x="2046" y="456"/>
                  <a:pt x="2046" y="454"/>
                  <a:pt x="2045" y="451"/>
                </a:cubicBezTo>
                <a:cubicBezTo>
                  <a:pt x="2045" y="446"/>
                  <a:pt x="2045" y="441"/>
                  <a:pt x="2045" y="436"/>
                </a:cubicBezTo>
                <a:cubicBezTo>
                  <a:pt x="2045" y="436"/>
                  <a:pt x="2045" y="435"/>
                  <a:pt x="2046" y="435"/>
                </a:cubicBezTo>
                <a:cubicBezTo>
                  <a:pt x="2046" y="435"/>
                  <a:pt x="2046" y="435"/>
                  <a:pt x="2046" y="435"/>
                </a:cubicBezTo>
                <a:cubicBezTo>
                  <a:pt x="2048" y="438"/>
                  <a:pt x="2050" y="440"/>
                  <a:pt x="2053" y="443"/>
                </a:cubicBezTo>
                <a:cubicBezTo>
                  <a:pt x="2055" y="445"/>
                  <a:pt x="2054" y="449"/>
                  <a:pt x="2056" y="452"/>
                </a:cubicBezTo>
                <a:cubicBezTo>
                  <a:pt x="2057" y="453"/>
                  <a:pt x="2057" y="454"/>
                  <a:pt x="2058" y="456"/>
                </a:cubicBezTo>
                <a:cubicBezTo>
                  <a:pt x="2059" y="459"/>
                  <a:pt x="2061" y="462"/>
                  <a:pt x="2061" y="466"/>
                </a:cubicBezTo>
                <a:cubicBezTo>
                  <a:pt x="2061" y="466"/>
                  <a:pt x="2061" y="467"/>
                  <a:pt x="2061" y="467"/>
                </a:cubicBezTo>
                <a:cubicBezTo>
                  <a:pt x="2062" y="471"/>
                  <a:pt x="2062" y="475"/>
                  <a:pt x="2065" y="479"/>
                </a:cubicBezTo>
                <a:cubicBezTo>
                  <a:pt x="2066" y="480"/>
                  <a:pt x="2067" y="482"/>
                  <a:pt x="2067" y="484"/>
                </a:cubicBezTo>
                <a:cubicBezTo>
                  <a:pt x="2067" y="487"/>
                  <a:pt x="2068" y="490"/>
                  <a:pt x="2070" y="493"/>
                </a:cubicBezTo>
                <a:cubicBezTo>
                  <a:pt x="2071" y="495"/>
                  <a:pt x="2071" y="496"/>
                  <a:pt x="2071" y="499"/>
                </a:cubicBezTo>
                <a:cubicBezTo>
                  <a:pt x="2071" y="499"/>
                  <a:pt x="2071" y="500"/>
                  <a:pt x="2071" y="501"/>
                </a:cubicBezTo>
                <a:cubicBezTo>
                  <a:pt x="2072" y="503"/>
                  <a:pt x="2073" y="505"/>
                  <a:pt x="2075" y="506"/>
                </a:cubicBezTo>
                <a:cubicBezTo>
                  <a:pt x="2075" y="506"/>
                  <a:pt x="2076" y="505"/>
                  <a:pt x="2076" y="505"/>
                </a:cubicBezTo>
                <a:cubicBezTo>
                  <a:pt x="2076" y="504"/>
                  <a:pt x="2076" y="503"/>
                  <a:pt x="2076" y="502"/>
                </a:cubicBezTo>
                <a:cubicBezTo>
                  <a:pt x="2076" y="500"/>
                  <a:pt x="2077" y="499"/>
                  <a:pt x="2079" y="500"/>
                </a:cubicBezTo>
                <a:cubicBezTo>
                  <a:pt x="2081" y="500"/>
                  <a:pt x="2082" y="501"/>
                  <a:pt x="2083" y="502"/>
                </a:cubicBezTo>
                <a:cubicBezTo>
                  <a:pt x="2084" y="502"/>
                  <a:pt x="2084" y="502"/>
                  <a:pt x="2084" y="502"/>
                </a:cubicBezTo>
                <a:cubicBezTo>
                  <a:pt x="2085" y="502"/>
                  <a:pt x="2085" y="501"/>
                  <a:pt x="2085" y="501"/>
                </a:cubicBezTo>
                <a:cubicBezTo>
                  <a:pt x="2085" y="499"/>
                  <a:pt x="2084" y="496"/>
                  <a:pt x="2082" y="495"/>
                </a:cubicBezTo>
                <a:cubicBezTo>
                  <a:pt x="2078" y="494"/>
                  <a:pt x="2078" y="489"/>
                  <a:pt x="2074" y="487"/>
                </a:cubicBezTo>
                <a:cubicBezTo>
                  <a:pt x="2073" y="485"/>
                  <a:pt x="2072" y="483"/>
                  <a:pt x="2072" y="481"/>
                </a:cubicBezTo>
                <a:cubicBezTo>
                  <a:pt x="2071" y="478"/>
                  <a:pt x="2071" y="475"/>
                  <a:pt x="2070" y="472"/>
                </a:cubicBezTo>
                <a:cubicBezTo>
                  <a:pt x="2070" y="471"/>
                  <a:pt x="2070" y="471"/>
                  <a:pt x="2070" y="470"/>
                </a:cubicBezTo>
                <a:cubicBezTo>
                  <a:pt x="2070" y="469"/>
                  <a:pt x="2071" y="467"/>
                  <a:pt x="2072" y="467"/>
                </a:cubicBezTo>
                <a:cubicBezTo>
                  <a:pt x="2074" y="467"/>
                  <a:pt x="2075" y="467"/>
                  <a:pt x="2077" y="467"/>
                </a:cubicBezTo>
                <a:cubicBezTo>
                  <a:pt x="2077" y="465"/>
                  <a:pt x="2076" y="464"/>
                  <a:pt x="2076" y="463"/>
                </a:cubicBezTo>
                <a:cubicBezTo>
                  <a:pt x="2070" y="454"/>
                  <a:pt x="2066" y="444"/>
                  <a:pt x="2059" y="436"/>
                </a:cubicBezTo>
                <a:cubicBezTo>
                  <a:pt x="2057" y="434"/>
                  <a:pt x="2056" y="431"/>
                  <a:pt x="2056" y="427"/>
                </a:cubicBezTo>
                <a:cubicBezTo>
                  <a:pt x="2056" y="426"/>
                  <a:pt x="2055" y="424"/>
                  <a:pt x="2055" y="423"/>
                </a:cubicBezTo>
                <a:cubicBezTo>
                  <a:pt x="2052" y="419"/>
                  <a:pt x="2051" y="414"/>
                  <a:pt x="2047" y="412"/>
                </a:cubicBezTo>
                <a:cubicBezTo>
                  <a:pt x="2046" y="410"/>
                  <a:pt x="2046" y="408"/>
                  <a:pt x="2045" y="407"/>
                </a:cubicBezTo>
                <a:cubicBezTo>
                  <a:pt x="2044" y="405"/>
                  <a:pt x="2042" y="405"/>
                  <a:pt x="2041" y="404"/>
                </a:cubicBezTo>
                <a:cubicBezTo>
                  <a:pt x="2040" y="404"/>
                  <a:pt x="2040" y="405"/>
                  <a:pt x="2039" y="405"/>
                </a:cubicBezTo>
                <a:cubicBezTo>
                  <a:pt x="2039" y="405"/>
                  <a:pt x="2039" y="406"/>
                  <a:pt x="2039" y="406"/>
                </a:cubicBezTo>
                <a:cubicBezTo>
                  <a:pt x="2039" y="407"/>
                  <a:pt x="2040" y="407"/>
                  <a:pt x="2040" y="408"/>
                </a:cubicBezTo>
                <a:cubicBezTo>
                  <a:pt x="2043" y="411"/>
                  <a:pt x="2043" y="411"/>
                  <a:pt x="2040" y="415"/>
                </a:cubicBezTo>
                <a:cubicBezTo>
                  <a:pt x="2040" y="416"/>
                  <a:pt x="2040" y="417"/>
                  <a:pt x="2040" y="417"/>
                </a:cubicBezTo>
                <a:cubicBezTo>
                  <a:pt x="2040" y="418"/>
                  <a:pt x="2041" y="419"/>
                  <a:pt x="2041" y="420"/>
                </a:cubicBezTo>
                <a:cubicBezTo>
                  <a:pt x="2043" y="423"/>
                  <a:pt x="2044" y="426"/>
                  <a:pt x="2044" y="429"/>
                </a:cubicBezTo>
                <a:cubicBezTo>
                  <a:pt x="2044" y="430"/>
                  <a:pt x="2044" y="430"/>
                  <a:pt x="2044" y="431"/>
                </a:cubicBezTo>
                <a:cubicBezTo>
                  <a:pt x="2043" y="431"/>
                  <a:pt x="2042" y="431"/>
                  <a:pt x="2042" y="430"/>
                </a:cubicBezTo>
                <a:cubicBezTo>
                  <a:pt x="2041" y="428"/>
                  <a:pt x="2041" y="426"/>
                  <a:pt x="2040" y="425"/>
                </a:cubicBezTo>
                <a:cubicBezTo>
                  <a:pt x="2039" y="424"/>
                  <a:pt x="2038" y="423"/>
                  <a:pt x="2039" y="422"/>
                </a:cubicBezTo>
                <a:cubicBezTo>
                  <a:pt x="2039" y="419"/>
                  <a:pt x="2037" y="417"/>
                  <a:pt x="2035" y="416"/>
                </a:cubicBezTo>
                <a:cubicBezTo>
                  <a:pt x="2032" y="414"/>
                  <a:pt x="2028" y="412"/>
                  <a:pt x="2025" y="409"/>
                </a:cubicBezTo>
                <a:cubicBezTo>
                  <a:pt x="2024" y="409"/>
                  <a:pt x="2023" y="409"/>
                  <a:pt x="2022" y="409"/>
                </a:cubicBezTo>
                <a:cubicBezTo>
                  <a:pt x="2021" y="409"/>
                  <a:pt x="2020" y="409"/>
                  <a:pt x="2018" y="409"/>
                </a:cubicBezTo>
                <a:cubicBezTo>
                  <a:pt x="2016" y="409"/>
                  <a:pt x="2015" y="410"/>
                  <a:pt x="2015" y="412"/>
                </a:cubicBezTo>
                <a:cubicBezTo>
                  <a:pt x="2015" y="414"/>
                  <a:pt x="2014" y="415"/>
                  <a:pt x="2012" y="417"/>
                </a:cubicBezTo>
                <a:cubicBezTo>
                  <a:pt x="2012" y="417"/>
                  <a:pt x="2012" y="417"/>
                  <a:pt x="2012" y="417"/>
                </a:cubicBezTo>
                <a:cubicBezTo>
                  <a:pt x="2010" y="414"/>
                  <a:pt x="2009" y="412"/>
                  <a:pt x="2008" y="410"/>
                </a:cubicBezTo>
                <a:cubicBezTo>
                  <a:pt x="2008" y="410"/>
                  <a:pt x="2008" y="409"/>
                  <a:pt x="2008" y="409"/>
                </a:cubicBezTo>
                <a:cubicBezTo>
                  <a:pt x="2007" y="409"/>
                  <a:pt x="2007" y="410"/>
                  <a:pt x="2006" y="410"/>
                </a:cubicBezTo>
                <a:cubicBezTo>
                  <a:pt x="2005" y="411"/>
                  <a:pt x="2005" y="412"/>
                  <a:pt x="2006" y="413"/>
                </a:cubicBezTo>
                <a:cubicBezTo>
                  <a:pt x="2006" y="414"/>
                  <a:pt x="2005" y="415"/>
                  <a:pt x="2005" y="415"/>
                </a:cubicBezTo>
                <a:cubicBezTo>
                  <a:pt x="2005" y="415"/>
                  <a:pt x="2004" y="415"/>
                  <a:pt x="2004" y="414"/>
                </a:cubicBezTo>
                <a:cubicBezTo>
                  <a:pt x="2003" y="412"/>
                  <a:pt x="2002" y="410"/>
                  <a:pt x="2001" y="408"/>
                </a:cubicBezTo>
                <a:cubicBezTo>
                  <a:pt x="2000" y="406"/>
                  <a:pt x="1999" y="405"/>
                  <a:pt x="1997" y="406"/>
                </a:cubicBezTo>
                <a:cubicBezTo>
                  <a:pt x="1996" y="406"/>
                  <a:pt x="1995" y="407"/>
                  <a:pt x="1995" y="407"/>
                </a:cubicBezTo>
                <a:cubicBezTo>
                  <a:pt x="1994" y="407"/>
                  <a:pt x="1993" y="407"/>
                  <a:pt x="1992" y="407"/>
                </a:cubicBezTo>
                <a:cubicBezTo>
                  <a:pt x="1990" y="407"/>
                  <a:pt x="1989" y="405"/>
                  <a:pt x="1990" y="404"/>
                </a:cubicBezTo>
                <a:cubicBezTo>
                  <a:pt x="1990" y="403"/>
                  <a:pt x="1990" y="402"/>
                  <a:pt x="1991" y="401"/>
                </a:cubicBezTo>
                <a:cubicBezTo>
                  <a:pt x="1992" y="399"/>
                  <a:pt x="1993" y="396"/>
                  <a:pt x="1995" y="394"/>
                </a:cubicBezTo>
                <a:cubicBezTo>
                  <a:pt x="1996" y="391"/>
                  <a:pt x="1998" y="388"/>
                  <a:pt x="1998" y="385"/>
                </a:cubicBezTo>
                <a:cubicBezTo>
                  <a:pt x="1999" y="379"/>
                  <a:pt x="2001" y="373"/>
                  <a:pt x="2003" y="368"/>
                </a:cubicBezTo>
                <a:cubicBezTo>
                  <a:pt x="2005" y="364"/>
                  <a:pt x="2007" y="361"/>
                  <a:pt x="2006" y="356"/>
                </a:cubicBezTo>
                <a:cubicBezTo>
                  <a:pt x="2005" y="354"/>
                  <a:pt x="2006" y="353"/>
                  <a:pt x="2007" y="351"/>
                </a:cubicBezTo>
                <a:cubicBezTo>
                  <a:pt x="2008" y="349"/>
                  <a:pt x="2009" y="347"/>
                  <a:pt x="2008" y="344"/>
                </a:cubicBezTo>
                <a:cubicBezTo>
                  <a:pt x="2008" y="343"/>
                  <a:pt x="2008" y="342"/>
                  <a:pt x="2009" y="341"/>
                </a:cubicBezTo>
                <a:cubicBezTo>
                  <a:pt x="2010" y="338"/>
                  <a:pt x="2012" y="337"/>
                  <a:pt x="2015" y="336"/>
                </a:cubicBezTo>
                <a:cubicBezTo>
                  <a:pt x="2018" y="335"/>
                  <a:pt x="2021" y="334"/>
                  <a:pt x="2025" y="333"/>
                </a:cubicBezTo>
                <a:cubicBezTo>
                  <a:pt x="2026" y="332"/>
                  <a:pt x="2027" y="332"/>
                  <a:pt x="2029" y="333"/>
                </a:cubicBezTo>
                <a:cubicBezTo>
                  <a:pt x="2030" y="334"/>
                  <a:pt x="2032" y="334"/>
                  <a:pt x="2032" y="332"/>
                </a:cubicBezTo>
                <a:cubicBezTo>
                  <a:pt x="2034" y="330"/>
                  <a:pt x="2036" y="329"/>
                  <a:pt x="2038" y="329"/>
                </a:cubicBezTo>
                <a:cubicBezTo>
                  <a:pt x="2041" y="330"/>
                  <a:pt x="2044" y="328"/>
                  <a:pt x="2047" y="328"/>
                </a:cubicBezTo>
                <a:cubicBezTo>
                  <a:pt x="2047" y="328"/>
                  <a:pt x="2048" y="327"/>
                  <a:pt x="2048" y="327"/>
                </a:cubicBezTo>
                <a:cubicBezTo>
                  <a:pt x="2049" y="326"/>
                  <a:pt x="2049" y="324"/>
                  <a:pt x="2049" y="323"/>
                </a:cubicBezTo>
                <a:cubicBezTo>
                  <a:pt x="2050" y="321"/>
                  <a:pt x="2051" y="320"/>
                  <a:pt x="2053" y="320"/>
                </a:cubicBezTo>
                <a:cubicBezTo>
                  <a:pt x="2057" y="321"/>
                  <a:pt x="2061" y="321"/>
                  <a:pt x="2065" y="322"/>
                </a:cubicBezTo>
                <a:cubicBezTo>
                  <a:pt x="2065" y="322"/>
                  <a:pt x="2066" y="322"/>
                  <a:pt x="2067" y="323"/>
                </a:cubicBezTo>
                <a:cubicBezTo>
                  <a:pt x="2067" y="323"/>
                  <a:pt x="2067" y="324"/>
                  <a:pt x="2067" y="324"/>
                </a:cubicBezTo>
                <a:cubicBezTo>
                  <a:pt x="2067" y="325"/>
                  <a:pt x="2067" y="325"/>
                  <a:pt x="2066" y="326"/>
                </a:cubicBezTo>
                <a:cubicBezTo>
                  <a:pt x="2066" y="327"/>
                  <a:pt x="2066" y="328"/>
                  <a:pt x="2067" y="329"/>
                </a:cubicBezTo>
                <a:cubicBezTo>
                  <a:pt x="2068" y="330"/>
                  <a:pt x="2069" y="330"/>
                  <a:pt x="2070" y="330"/>
                </a:cubicBezTo>
                <a:cubicBezTo>
                  <a:pt x="2073" y="328"/>
                  <a:pt x="2077" y="327"/>
                  <a:pt x="2079" y="324"/>
                </a:cubicBezTo>
                <a:cubicBezTo>
                  <a:pt x="2079" y="323"/>
                  <a:pt x="2080" y="323"/>
                  <a:pt x="2082" y="323"/>
                </a:cubicBezTo>
                <a:cubicBezTo>
                  <a:pt x="2083" y="323"/>
                  <a:pt x="2084" y="323"/>
                  <a:pt x="2085" y="322"/>
                </a:cubicBezTo>
                <a:cubicBezTo>
                  <a:pt x="2086" y="321"/>
                  <a:pt x="2088" y="320"/>
                  <a:pt x="2088" y="318"/>
                </a:cubicBezTo>
                <a:cubicBezTo>
                  <a:pt x="2087" y="316"/>
                  <a:pt x="2085" y="316"/>
                  <a:pt x="2083" y="316"/>
                </a:cubicBezTo>
                <a:cubicBezTo>
                  <a:pt x="2083" y="316"/>
                  <a:pt x="2083" y="316"/>
                  <a:pt x="2083" y="316"/>
                </a:cubicBezTo>
                <a:cubicBezTo>
                  <a:pt x="2082" y="315"/>
                  <a:pt x="2081" y="315"/>
                  <a:pt x="2081" y="314"/>
                </a:cubicBezTo>
                <a:cubicBezTo>
                  <a:pt x="2079" y="311"/>
                  <a:pt x="2079" y="308"/>
                  <a:pt x="2080" y="305"/>
                </a:cubicBezTo>
                <a:cubicBezTo>
                  <a:pt x="2081" y="304"/>
                  <a:pt x="2081" y="303"/>
                  <a:pt x="2081" y="303"/>
                </a:cubicBezTo>
                <a:cubicBezTo>
                  <a:pt x="2082" y="300"/>
                  <a:pt x="2082" y="298"/>
                  <a:pt x="2082" y="295"/>
                </a:cubicBezTo>
                <a:cubicBezTo>
                  <a:pt x="2082" y="292"/>
                  <a:pt x="2082" y="288"/>
                  <a:pt x="2082" y="285"/>
                </a:cubicBezTo>
                <a:cubicBezTo>
                  <a:pt x="2082" y="282"/>
                  <a:pt x="2083" y="280"/>
                  <a:pt x="2086" y="279"/>
                </a:cubicBezTo>
                <a:cubicBezTo>
                  <a:pt x="2087" y="279"/>
                  <a:pt x="2089" y="278"/>
                  <a:pt x="2091" y="277"/>
                </a:cubicBezTo>
                <a:cubicBezTo>
                  <a:pt x="2093" y="276"/>
                  <a:pt x="2095" y="276"/>
                  <a:pt x="2097" y="276"/>
                </a:cubicBezTo>
                <a:cubicBezTo>
                  <a:pt x="2098" y="277"/>
                  <a:pt x="2099" y="276"/>
                  <a:pt x="2100" y="275"/>
                </a:cubicBezTo>
                <a:cubicBezTo>
                  <a:pt x="2101" y="275"/>
                  <a:pt x="2102" y="275"/>
                  <a:pt x="2102" y="276"/>
                </a:cubicBezTo>
                <a:cubicBezTo>
                  <a:pt x="2102" y="278"/>
                  <a:pt x="2103" y="280"/>
                  <a:pt x="2103" y="282"/>
                </a:cubicBezTo>
                <a:cubicBezTo>
                  <a:pt x="2103" y="284"/>
                  <a:pt x="2104" y="285"/>
                  <a:pt x="2106" y="286"/>
                </a:cubicBezTo>
                <a:cubicBezTo>
                  <a:pt x="2107" y="287"/>
                  <a:pt x="2109" y="288"/>
                  <a:pt x="2111" y="289"/>
                </a:cubicBezTo>
                <a:cubicBezTo>
                  <a:pt x="2111" y="289"/>
                  <a:pt x="2112" y="289"/>
                  <a:pt x="2112" y="289"/>
                </a:cubicBezTo>
                <a:cubicBezTo>
                  <a:pt x="2113" y="288"/>
                  <a:pt x="2113" y="287"/>
                  <a:pt x="2114" y="286"/>
                </a:cubicBezTo>
                <a:cubicBezTo>
                  <a:pt x="2114" y="283"/>
                  <a:pt x="2115" y="280"/>
                  <a:pt x="2115" y="276"/>
                </a:cubicBezTo>
                <a:cubicBezTo>
                  <a:pt x="2116" y="274"/>
                  <a:pt x="2117" y="273"/>
                  <a:pt x="2119" y="272"/>
                </a:cubicBezTo>
                <a:cubicBezTo>
                  <a:pt x="2120" y="271"/>
                  <a:pt x="2120" y="270"/>
                  <a:pt x="2120" y="269"/>
                </a:cubicBezTo>
                <a:cubicBezTo>
                  <a:pt x="2120" y="269"/>
                  <a:pt x="2120" y="269"/>
                  <a:pt x="2120" y="269"/>
                </a:cubicBezTo>
                <a:cubicBezTo>
                  <a:pt x="2116" y="265"/>
                  <a:pt x="2115" y="261"/>
                  <a:pt x="2114" y="256"/>
                </a:cubicBezTo>
                <a:cubicBezTo>
                  <a:pt x="2114" y="256"/>
                  <a:pt x="2114" y="256"/>
                  <a:pt x="2114" y="256"/>
                </a:cubicBezTo>
                <a:cubicBezTo>
                  <a:pt x="2115" y="254"/>
                  <a:pt x="2118" y="253"/>
                  <a:pt x="2120" y="254"/>
                </a:cubicBezTo>
                <a:cubicBezTo>
                  <a:pt x="2121" y="254"/>
                  <a:pt x="2122" y="255"/>
                  <a:pt x="2121" y="256"/>
                </a:cubicBezTo>
                <a:cubicBezTo>
                  <a:pt x="2120" y="259"/>
                  <a:pt x="2120" y="261"/>
                  <a:pt x="2122" y="263"/>
                </a:cubicBezTo>
                <a:cubicBezTo>
                  <a:pt x="2123" y="266"/>
                  <a:pt x="2125" y="269"/>
                  <a:pt x="2125" y="273"/>
                </a:cubicBezTo>
                <a:cubicBezTo>
                  <a:pt x="2125" y="274"/>
                  <a:pt x="2125" y="274"/>
                  <a:pt x="2126" y="275"/>
                </a:cubicBezTo>
                <a:cubicBezTo>
                  <a:pt x="2128" y="277"/>
                  <a:pt x="2127" y="280"/>
                  <a:pt x="2128" y="283"/>
                </a:cubicBezTo>
                <a:cubicBezTo>
                  <a:pt x="2127" y="285"/>
                  <a:pt x="2126" y="286"/>
                  <a:pt x="2124" y="288"/>
                </a:cubicBezTo>
                <a:cubicBezTo>
                  <a:pt x="2124" y="288"/>
                  <a:pt x="2124" y="288"/>
                  <a:pt x="2124" y="289"/>
                </a:cubicBezTo>
                <a:cubicBezTo>
                  <a:pt x="2123" y="290"/>
                  <a:pt x="2122" y="291"/>
                  <a:pt x="2122" y="293"/>
                </a:cubicBezTo>
                <a:cubicBezTo>
                  <a:pt x="2122" y="298"/>
                  <a:pt x="2123" y="303"/>
                  <a:pt x="2121" y="307"/>
                </a:cubicBezTo>
                <a:cubicBezTo>
                  <a:pt x="2120" y="308"/>
                  <a:pt x="2121" y="309"/>
                  <a:pt x="2120" y="311"/>
                </a:cubicBezTo>
                <a:cubicBezTo>
                  <a:pt x="2120" y="315"/>
                  <a:pt x="2120" y="319"/>
                  <a:pt x="2120" y="324"/>
                </a:cubicBezTo>
                <a:cubicBezTo>
                  <a:pt x="2121" y="327"/>
                  <a:pt x="2120" y="331"/>
                  <a:pt x="2118" y="333"/>
                </a:cubicBezTo>
                <a:cubicBezTo>
                  <a:pt x="2117" y="334"/>
                  <a:pt x="2117" y="335"/>
                  <a:pt x="2116" y="336"/>
                </a:cubicBezTo>
                <a:cubicBezTo>
                  <a:pt x="2116" y="336"/>
                  <a:pt x="2115" y="337"/>
                  <a:pt x="2114" y="337"/>
                </a:cubicBezTo>
                <a:cubicBezTo>
                  <a:pt x="2112" y="339"/>
                  <a:pt x="2112" y="339"/>
                  <a:pt x="2113" y="341"/>
                </a:cubicBezTo>
                <a:cubicBezTo>
                  <a:pt x="2115" y="343"/>
                  <a:pt x="2115" y="346"/>
                  <a:pt x="2115" y="349"/>
                </a:cubicBezTo>
                <a:cubicBezTo>
                  <a:pt x="2115" y="350"/>
                  <a:pt x="2114" y="351"/>
                  <a:pt x="2114" y="353"/>
                </a:cubicBezTo>
                <a:cubicBezTo>
                  <a:pt x="2113" y="355"/>
                  <a:pt x="2113" y="357"/>
                  <a:pt x="2113" y="359"/>
                </a:cubicBezTo>
                <a:cubicBezTo>
                  <a:pt x="2113" y="362"/>
                  <a:pt x="2115" y="365"/>
                  <a:pt x="2116" y="369"/>
                </a:cubicBezTo>
                <a:cubicBezTo>
                  <a:pt x="2119" y="380"/>
                  <a:pt x="2126" y="389"/>
                  <a:pt x="2132" y="399"/>
                </a:cubicBezTo>
                <a:cubicBezTo>
                  <a:pt x="2133" y="402"/>
                  <a:pt x="2135" y="404"/>
                  <a:pt x="2137" y="407"/>
                </a:cubicBezTo>
                <a:cubicBezTo>
                  <a:pt x="2138" y="409"/>
                  <a:pt x="2139" y="411"/>
                  <a:pt x="2140" y="412"/>
                </a:cubicBezTo>
                <a:cubicBezTo>
                  <a:pt x="2142" y="414"/>
                  <a:pt x="2144" y="416"/>
                  <a:pt x="2145" y="418"/>
                </a:cubicBezTo>
                <a:cubicBezTo>
                  <a:pt x="2146" y="421"/>
                  <a:pt x="2147" y="423"/>
                  <a:pt x="2148" y="426"/>
                </a:cubicBezTo>
                <a:cubicBezTo>
                  <a:pt x="2149" y="428"/>
                  <a:pt x="2151" y="429"/>
                  <a:pt x="2153" y="431"/>
                </a:cubicBezTo>
                <a:cubicBezTo>
                  <a:pt x="2153" y="431"/>
                  <a:pt x="2154" y="430"/>
                  <a:pt x="2154" y="430"/>
                </a:cubicBezTo>
                <a:cubicBezTo>
                  <a:pt x="2156" y="429"/>
                  <a:pt x="2156" y="427"/>
                  <a:pt x="2157" y="425"/>
                </a:cubicBezTo>
                <a:cubicBezTo>
                  <a:pt x="2159" y="420"/>
                  <a:pt x="2159" y="416"/>
                  <a:pt x="2158" y="411"/>
                </a:cubicBezTo>
                <a:cubicBezTo>
                  <a:pt x="2156" y="405"/>
                  <a:pt x="2155" y="404"/>
                  <a:pt x="2161" y="401"/>
                </a:cubicBezTo>
                <a:cubicBezTo>
                  <a:pt x="2161" y="401"/>
                  <a:pt x="2162" y="401"/>
                  <a:pt x="2162" y="400"/>
                </a:cubicBezTo>
                <a:cubicBezTo>
                  <a:pt x="2163" y="400"/>
                  <a:pt x="2163" y="399"/>
                  <a:pt x="2162" y="398"/>
                </a:cubicBezTo>
                <a:cubicBezTo>
                  <a:pt x="2162" y="397"/>
                  <a:pt x="2161" y="396"/>
                  <a:pt x="2160" y="395"/>
                </a:cubicBezTo>
                <a:cubicBezTo>
                  <a:pt x="2159" y="394"/>
                  <a:pt x="2159" y="392"/>
                  <a:pt x="2159" y="391"/>
                </a:cubicBezTo>
                <a:cubicBezTo>
                  <a:pt x="2159" y="389"/>
                  <a:pt x="2159" y="386"/>
                  <a:pt x="2159" y="383"/>
                </a:cubicBezTo>
                <a:cubicBezTo>
                  <a:pt x="2160" y="382"/>
                  <a:pt x="2161" y="380"/>
                  <a:pt x="2163" y="380"/>
                </a:cubicBezTo>
                <a:cubicBezTo>
                  <a:pt x="2164" y="379"/>
                  <a:pt x="2165" y="378"/>
                  <a:pt x="2166" y="378"/>
                </a:cubicBezTo>
                <a:cubicBezTo>
                  <a:pt x="2168" y="377"/>
                  <a:pt x="2168" y="375"/>
                  <a:pt x="2167" y="374"/>
                </a:cubicBezTo>
                <a:cubicBezTo>
                  <a:pt x="2166" y="372"/>
                  <a:pt x="2165" y="371"/>
                  <a:pt x="2163" y="369"/>
                </a:cubicBezTo>
                <a:cubicBezTo>
                  <a:pt x="2159" y="365"/>
                  <a:pt x="2158" y="361"/>
                  <a:pt x="2159" y="356"/>
                </a:cubicBezTo>
                <a:cubicBezTo>
                  <a:pt x="2159" y="355"/>
                  <a:pt x="2160" y="354"/>
                  <a:pt x="2161" y="354"/>
                </a:cubicBezTo>
                <a:cubicBezTo>
                  <a:pt x="2162" y="354"/>
                  <a:pt x="2162" y="354"/>
                  <a:pt x="2163" y="354"/>
                </a:cubicBezTo>
                <a:cubicBezTo>
                  <a:pt x="2164" y="354"/>
                  <a:pt x="2166" y="352"/>
                  <a:pt x="2165" y="351"/>
                </a:cubicBezTo>
                <a:cubicBezTo>
                  <a:pt x="2164" y="349"/>
                  <a:pt x="2163" y="347"/>
                  <a:pt x="2162" y="345"/>
                </a:cubicBezTo>
                <a:cubicBezTo>
                  <a:pt x="2161" y="343"/>
                  <a:pt x="2160" y="342"/>
                  <a:pt x="2158" y="343"/>
                </a:cubicBezTo>
                <a:cubicBezTo>
                  <a:pt x="2157" y="343"/>
                  <a:pt x="2156" y="342"/>
                  <a:pt x="2156" y="342"/>
                </a:cubicBezTo>
                <a:cubicBezTo>
                  <a:pt x="2155" y="340"/>
                  <a:pt x="2154" y="337"/>
                  <a:pt x="2155" y="334"/>
                </a:cubicBezTo>
                <a:cubicBezTo>
                  <a:pt x="2155" y="334"/>
                  <a:pt x="2155" y="333"/>
                  <a:pt x="2155" y="332"/>
                </a:cubicBezTo>
                <a:cubicBezTo>
                  <a:pt x="2155" y="331"/>
                  <a:pt x="2155" y="330"/>
                  <a:pt x="2154" y="330"/>
                </a:cubicBezTo>
                <a:cubicBezTo>
                  <a:pt x="2153" y="328"/>
                  <a:pt x="2151" y="328"/>
                  <a:pt x="2149" y="327"/>
                </a:cubicBezTo>
                <a:cubicBezTo>
                  <a:pt x="2149" y="327"/>
                  <a:pt x="2148" y="328"/>
                  <a:pt x="2148" y="328"/>
                </a:cubicBezTo>
                <a:cubicBezTo>
                  <a:pt x="2147" y="329"/>
                  <a:pt x="2147" y="329"/>
                  <a:pt x="2147" y="330"/>
                </a:cubicBezTo>
                <a:cubicBezTo>
                  <a:pt x="2147" y="330"/>
                  <a:pt x="2147" y="330"/>
                  <a:pt x="2147" y="330"/>
                </a:cubicBezTo>
                <a:cubicBezTo>
                  <a:pt x="2147" y="330"/>
                  <a:pt x="2147" y="330"/>
                  <a:pt x="2147" y="330"/>
                </a:cubicBezTo>
                <a:cubicBezTo>
                  <a:pt x="2147" y="330"/>
                  <a:pt x="2147" y="330"/>
                  <a:pt x="2147" y="330"/>
                </a:cubicBezTo>
                <a:cubicBezTo>
                  <a:pt x="2147" y="331"/>
                  <a:pt x="2147" y="331"/>
                  <a:pt x="2147" y="330"/>
                </a:cubicBezTo>
                <a:cubicBezTo>
                  <a:pt x="2147" y="330"/>
                  <a:pt x="2147" y="330"/>
                  <a:pt x="2147" y="330"/>
                </a:cubicBezTo>
                <a:cubicBezTo>
                  <a:pt x="2147" y="330"/>
                  <a:pt x="2147" y="330"/>
                  <a:pt x="2147" y="330"/>
                </a:cubicBezTo>
                <a:cubicBezTo>
                  <a:pt x="2145" y="329"/>
                  <a:pt x="2144" y="328"/>
                  <a:pt x="2143" y="326"/>
                </a:cubicBezTo>
                <a:cubicBezTo>
                  <a:pt x="2142" y="323"/>
                  <a:pt x="2142" y="320"/>
                  <a:pt x="2142" y="317"/>
                </a:cubicBezTo>
                <a:cubicBezTo>
                  <a:pt x="2142" y="312"/>
                  <a:pt x="2142" y="307"/>
                  <a:pt x="2139" y="303"/>
                </a:cubicBezTo>
                <a:cubicBezTo>
                  <a:pt x="2139" y="302"/>
                  <a:pt x="2139" y="301"/>
                  <a:pt x="2138" y="301"/>
                </a:cubicBezTo>
                <a:cubicBezTo>
                  <a:pt x="2138" y="298"/>
                  <a:pt x="2139" y="295"/>
                  <a:pt x="2142" y="294"/>
                </a:cubicBezTo>
                <a:cubicBezTo>
                  <a:pt x="2143" y="294"/>
                  <a:pt x="2144" y="295"/>
                  <a:pt x="2144" y="294"/>
                </a:cubicBezTo>
                <a:cubicBezTo>
                  <a:pt x="2146" y="294"/>
                  <a:pt x="2146" y="294"/>
                  <a:pt x="2147" y="293"/>
                </a:cubicBezTo>
                <a:cubicBezTo>
                  <a:pt x="2147" y="291"/>
                  <a:pt x="2147" y="290"/>
                  <a:pt x="2148" y="289"/>
                </a:cubicBezTo>
                <a:cubicBezTo>
                  <a:pt x="2149" y="288"/>
                  <a:pt x="2150" y="288"/>
                  <a:pt x="2150" y="288"/>
                </a:cubicBezTo>
                <a:cubicBezTo>
                  <a:pt x="2151" y="290"/>
                  <a:pt x="2151" y="291"/>
                  <a:pt x="2152" y="292"/>
                </a:cubicBezTo>
                <a:cubicBezTo>
                  <a:pt x="2152" y="293"/>
                  <a:pt x="2153" y="293"/>
                  <a:pt x="2154" y="293"/>
                </a:cubicBezTo>
                <a:cubicBezTo>
                  <a:pt x="2154" y="293"/>
                  <a:pt x="2155" y="292"/>
                  <a:pt x="2155" y="292"/>
                </a:cubicBezTo>
                <a:cubicBezTo>
                  <a:pt x="2155" y="290"/>
                  <a:pt x="2156" y="289"/>
                  <a:pt x="2156" y="287"/>
                </a:cubicBezTo>
                <a:cubicBezTo>
                  <a:pt x="2156" y="285"/>
                  <a:pt x="2157" y="284"/>
                  <a:pt x="2159" y="282"/>
                </a:cubicBezTo>
                <a:cubicBezTo>
                  <a:pt x="2161" y="280"/>
                  <a:pt x="2163" y="279"/>
                  <a:pt x="2166" y="279"/>
                </a:cubicBezTo>
                <a:cubicBezTo>
                  <a:pt x="2168" y="278"/>
                  <a:pt x="2169" y="280"/>
                  <a:pt x="2170" y="281"/>
                </a:cubicBezTo>
                <a:cubicBezTo>
                  <a:pt x="2172" y="281"/>
                  <a:pt x="2173" y="283"/>
                  <a:pt x="2175" y="284"/>
                </a:cubicBezTo>
                <a:cubicBezTo>
                  <a:pt x="2175" y="284"/>
                  <a:pt x="2176" y="284"/>
                  <a:pt x="2176" y="284"/>
                </a:cubicBezTo>
                <a:cubicBezTo>
                  <a:pt x="2177" y="285"/>
                  <a:pt x="2178" y="285"/>
                  <a:pt x="2179" y="285"/>
                </a:cubicBezTo>
                <a:cubicBezTo>
                  <a:pt x="2180" y="285"/>
                  <a:pt x="2180" y="284"/>
                  <a:pt x="2180" y="283"/>
                </a:cubicBezTo>
                <a:cubicBezTo>
                  <a:pt x="2180" y="281"/>
                  <a:pt x="2179" y="279"/>
                  <a:pt x="2179" y="277"/>
                </a:cubicBezTo>
                <a:cubicBezTo>
                  <a:pt x="2180" y="275"/>
                  <a:pt x="2180" y="273"/>
                  <a:pt x="2181" y="271"/>
                </a:cubicBezTo>
                <a:cubicBezTo>
                  <a:pt x="2181" y="269"/>
                  <a:pt x="2182" y="266"/>
                  <a:pt x="2182" y="263"/>
                </a:cubicBezTo>
                <a:cubicBezTo>
                  <a:pt x="2182" y="258"/>
                  <a:pt x="2184" y="254"/>
                  <a:pt x="2186" y="250"/>
                </a:cubicBezTo>
                <a:cubicBezTo>
                  <a:pt x="2187" y="248"/>
                  <a:pt x="2188" y="246"/>
                  <a:pt x="2189" y="243"/>
                </a:cubicBezTo>
                <a:cubicBezTo>
                  <a:pt x="2191" y="240"/>
                  <a:pt x="2193" y="236"/>
                  <a:pt x="2196" y="234"/>
                </a:cubicBezTo>
                <a:cubicBezTo>
                  <a:pt x="2197" y="233"/>
                  <a:pt x="2199" y="232"/>
                  <a:pt x="2200" y="232"/>
                </a:cubicBezTo>
                <a:cubicBezTo>
                  <a:pt x="2202" y="232"/>
                  <a:pt x="2204" y="232"/>
                  <a:pt x="2206" y="232"/>
                </a:cubicBezTo>
                <a:cubicBezTo>
                  <a:pt x="2207" y="232"/>
                  <a:pt x="2208" y="232"/>
                  <a:pt x="2209" y="232"/>
                </a:cubicBezTo>
                <a:cubicBezTo>
                  <a:pt x="2210" y="232"/>
                  <a:pt x="2210" y="231"/>
                  <a:pt x="2210" y="231"/>
                </a:cubicBezTo>
                <a:cubicBezTo>
                  <a:pt x="2210" y="227"/>
                  <a:pt x="2210" y="223"/>
                  <a:pt x="2207" y="220"/>
                </a:cubicBezTo>
                <a:cubicBezTo>
                  <a:pt x="2206" y="220"/>
                  <a:pt x="2206" y="219"/>
                  <a:pt x="2205" y="218"/>
                </a:cubicBezTo>
                <a:cubicBezTo>
                  <a:pt x="2205" y="217"/>
                  <a:pt x="2204" y="216"/>
                  <a:pt x="2203" y="216"/>
                </a:cubicBezTo>
                <a:cubicBezTo>
                  <a:pt x="2200" y="215"/>
                  <a:pt x="2198" y="212"/>
                  <a:pt x="2194" y="211"/>
                </a:cubicBezTo>
                <a:cubicBezTo>
                  <a:pt x="2194" y="211"/>
                  <a:pt x="2194" y="211"/>
                  <a:pt x="2194" y="211"/>
                </a:cubicBezTo>
                <a:cubicBezTo>
                  <a:pt x="2194" y="211"/>
                  <a:pt x="2194" y="211"/>
                  <a:pt x="2194" y="211"/>
                </a:cubicBezTo>
                <a:cubicBezTo>
                  <a:pt x="2194" y="211"/>
                  <a:pt x="2194" y="211"/>
                  <a:pt x="2194" y="211"/>
                </a:cubicBezTo>
                <a:cubicBezTo>
                  <a:pt x="2194" y="211"/>
                  <a:pt x="2194" y="211"/>
                  <a:pt x="2194" y="211"/>
                </a:cubicBezTo>
                <a:cubicBezTo>
                  <a:pt x="2194" y="210"/>
                  <a:pt x="2194" y="209"/>
                  <a:pt x="2193" y="208"/>
                </a:cubicBezTo>
                <a:cubicBezTo>
                  <a:pt x="2193" y="206"/>
                  <a:pt x="2191" y="204"/>
                  <a:pt x="2189" y="204"/>
                </a:cubicBezTo>
                <a:cubicBezTo>
                  <a:pt x="2188" y="204"/>
                  <a:pt x="2188" y="204"/>
                  <a:pt x="2187" y="204"/>
                </a:cubicBezTo>
                <a:cubicBezTo>
                  <a:pt x="2187" y="203"/>
                  <a:pt x="2187" y="203"/>
                  <a:pt x="2187" y="202"/>
                </a:cubicBezTo>
                <a:cubicBezTo>
                  <a:pt x="2186" y="200"/>
                  <a:pt x="2185" y="199"/>
                  <a:pt x="2182" y="199"/>
                </a:cubicBezTo>
                <a:cubicBezTo>
                  <a:pt x="2179" y="200"/>
                  <a:pt x="2178" y="198"/>
                  <a:pt x="2176" y="197"/>
                </a:cubicBezTo>
                <a:cubicBezTo>
                  <a:pt x="2176" y="196"/>
                  <a:pt x="2176" y="195"/>
                  <a:pt x="2177" y="195"/>
                </a:cubicBezTo>
                <a:cubicBezTo>
                  <a:pt x="2178" y="194"/>
                  <a:pt x="2179" y="194"/>
                  <a:pt x="2180" y="194"/>
                </a:cubicBezTo>
                <a:cubicBezTo>
                  <a:pt x="2183" y="193"/>
                  <a:pt x="2185" y="190"/>
                  <a:pt x="2185" y="187"/>
                </a:cubicBezTo>
                <a:cubicBezTo>
                  <a:pt x="2185" y="184"/>
                  <a:pt x="2185" y="180"/>
                  <a:pt x="2185" y="177"/>
                </a:cubicBezTo>
                <a:cubicBezTo>
                  <a:pt x="2185" y="176"/>
                  <a:pt x="2185" y="174"/>
                  <a:pt x="2185" y="173"/>
                </a:cubicBezTo>
                <a:cubicBezTo>
                  <a:pt x="2184" y="172"/>
                  <a:pt x="2183" y="171"/>
                  <a:pt x="2183" y="169"/>
                </a:cubicBezTo>
                <a:cubicBezTo>
                  <a:pt x="2182" y="167"/>
                  <a:pt x="2180" y="166"/>
                  <a:pt x="2178" y="166"/>
                </a:cubicBezTo>
                <a:cubicBezTo>
                  <a:pt x="2176" y="165"/>
                  <a:pt x="2174" y="164"/>
                  <a:pt x="2173" y="162"/>
                </a:cubicBezTo>
                <a:cubicBezTo>
                  <a:pt x="2173" y="162"/>
                  <a:pt x="2172" y="161"/>
                  <a:pt x="2173" y="160"/>
                </a:cubicBezTo>
                <a:cubicBezTo>
                  <a:pt x="2173" y="159"/>
                  <a:pt x="2174" y="158"/>
                  <a:pt x="2174" y="158"/>
                </a:cubicBezTo>
                <a:cubicBezTo>
                  <a:pt x="2175" y="156"/>
                  <a:pt x="2176" y="156"/>
                  <a:pt x="2176" y="157"/>
                </a:cubicBezTo>
                <a:cubicBezTo>
                  <a:pt x="2177" y="159"/>
                  <a:pt x="2179" y="161"/>
                  <a:pt x="2180" y="162"/>
                </a:cubicBezTo>
                <a:cubicBezTo>
                  <a:pt x="2186" y="164"/>
                  <a:pt x="2186" y="164"/>
                  <a:pt x="2189" y="159"/>
                </a:cubicBezTo>
                <a:cubicBezTo>
                  <a:pt x="2189" y="158"/>
                  <a:pt x="2189" y="157"/>
                  <a:pt x="2189" y="157"/>
                </a:cubicBezTo>
                <a:cubicBezTo>
                  <a:pt x="2190" y="155"/>
                  <a:pt x="2192" y="155"/>
                  <a:pt x="2194" y="154"/>
                </a:cubicBezTo>
                <a:cubicBezTo>
                  <a:pt x="2195" y="154"/>
                  <a:pt x="2196" y="155"/>
                  <a:pt x="2197" y="156"/>
                </a:cubicBezTo>
                <a:cubicBezTo>
                  <a:pt x="2198" y="157"/>
                  <a:pt x="2199" y="158"/>
                  <a:pt x="2200" y="159"/>
                </a:cubicBezTo>
                <a:cubicBezTo>
                  <a:pt x="2201" y="161"/>
                  <a:pt x="2203" y="161"/>
                  <a:pt x="2205" y="160"/>
                </a:cubicBezTo>
                <a:cubicBezTo>
                  <a:pt x="2207" y="159"/>
                  <a:pt x="2209" y="158"/>
                  <a:pt x="2211" y="158"/>
                </a:cubicBezTo>
                <a:cubicBezTo>
                  <a:pt x="2212" y="158"/>
                  <a:pt x="2214" y="159"/>
                  <a:pt x="2215" y="159"/>
                </a:cubicBezTo>
                <a:cubicBezTo>
                  <a:pt x="2216" y="159"/>
                  <a:pt x="2218" y="158"/>
                  <a:pt x="2219" y="158"/>
                </a:cubicBezTo>
                <a:cubicBezTo>
                  <a:pt x="2219" y="158"/>
                  <a:pt x="2220" y="157"/>
                  <a:pt x="2220" y="157"/>
                </a:cubicBezTo>
                <a:cubicBezTo>
                  <a:pt x="2221" y="157"/>
                  <a:pt x="2221" y="156"/>
                  <a:pt x="2221" y="156"/>
                </a:cubicBezTo>
                <a:cubicBezTo>
                  <a:pt x="2221" y="153"/>
                  <a:pt x="2221" y="150"/>
                  <a:pt x="2217" y="149"/>
                </a:cubicBezTo>
                <a:cubicBezTo>
                  <a:pt x="2215" y="149"/>
                  <a:pt x="2215" y="148"/>
                  <a:pt x="2215" y="147"/>
                </a:cubicBezTo>
                <a:cubicBezTo>
                  <a:pt x="2214" y="146"/>
                  <a:pt x="2214" y="145"/>
                  <a:pt x="2215" y="145"/>
                </a:cubicBezTo>
                <a:cubicBezTo>
                  <a:pt x="2215" y="142"/>
                  <a:pt x="2214" y="140"/>
                  <a:pt x="2211" y="138"/>
                </a:cubicBezTo>
                <a:cubicBezTo>
                  <a:pt x="2210" y="138"/>
                  <a:pt x="2209" y="136"/>
                  <a:pt x="2208" y="135"/>
                </a:cubicBezTo>
                <a:cubicBezTo>
                  <a:pt x="2207" y="134"/>
                  <a:pt x="2207" y="133"/>
                  <a:pt x="2209" y="132"/>
                </a:cubicBezTo>
                <a:cubicBezTo>
                  <a:pt x="2211" y="130"/>
                  <a:pt x="2212" y="128"/>
                  <a:pt x="2213" y="126"/>
                </a:cubicBezTo>
                <a:cubicBezTo>
                  <a:pt x="2213" y="125"/>
                  <a:pt x="2213" y="124"/>
                  <a:pt x="2212" y="123"/>
                </a:cubicBezTo>
                <a:cubicBezTo>
                  <a:pt x="2210" y="120"/>
                  <a:pt x="2209" y="117"/>
                  <a:pt x="2209" y="113"/>
                </a:cubicBezTo>
                <a:cubicBezTo>
                  <a:pt x="2209" y="112"/>
                  <a:pt x="2208" y="112"/>
                  <a:pt x="2207" y="112"/>
                </a:cubicBezTo>
                <a:cubicBezTo>
                  <a:pt x="2207" y="112"/>
                  <a:pt x="2206" y="112"/>
                  <a:pt x="2205" y="112"/>
                </a:cubicBezTo>
                <a:cubicBezTo>
                  <a:pt x="2202" y="111"/>
                  <a:pt x="2199" y="110"/>
                  <a:pt x="2196" y="110"/>
                </a:cubicBezTo>
                <a:cubicBezTo>
                  <a:pt x="2195" y="110"/>
                  <a:pt x="2194" y="109"/>
                  <a:pt x="2193" y="108"/>
                </a:cubicBezTo>
                <a:cubicBezTo>
                  <a:pt x="2191" y="107"/>
                  <a:pt x="2190" y="108"/>
                  <a:pt x="2188" y="109"/>
                </a:cubicBezTo>
                <a:cubicBezTo>
                  <a:pt x="2186" y="111"/>
                  <a:pt x="2185" y="113"/>
                  <a:pt x="2182" y="114"/>
                </a:cubicBezTo>
                <a:cubicBezTo>
                  <a:pt x="2182" y="114"/>
                  <a:pt x="2181" y="114"/>
                  <a:pt x="2181" y="115"/>
                </a:cubicBezTo>
                <a:cubicBezTo>
                  <a:pt x="2180" y="116"/>
                  <a:pt x="2180" y="117"/>
                  <a:pt x="2181" y="118"/>
                </a:cubicBezTo>
                <a:cubicBezTo>
                  <a:pt x="2182" y="120"/>
                  <a:pt x="2183" y="121"/>
                  <a:pt x="2185" y="123"/>
                </a:cubicBezTo>
                <a:cubicBezTo>
                  <a:pt x="2185" y="124"/>
                  <a:pt x="2185" y="125"/>
                  <a:pt x="2185" y="126"/>
                </a:cubicBezTo>
                <a:cubicBezTo>
                  <a:pt x="2185" y="126"/>
                  <a:pt x="2184" y="127"/>
                  <a:pt x="2184" y="127"/>
                </a:cubicBezTo>
                <a:cubicBezTo>
                  <a:pt x="2183" y="127"/>
                  <a:pt x="2183" y="127"/>
                  <a:pt x="2183" y="127"/>
                </a:cubicBezTo>
                <a:cubicBezTo>
                  <a:pt x="2181" y="123"/>
                  <a:pt x="2176" y="120"/>
                  <a:pt x="2174" y="116"/>
                </a:cubicBezTo>
                <a:cubicBezTo>
                  <a:pt x="2171" y="113"/>
                  <a:pt x="2168" y="111"/>
                  <a:pt x="2163" y="112"/>
                </a:cubicBezTo>
                <a:cubicBezTo>
                  <a:pt x="2162" y="112"/>
                  <a:pt x="2160" y="112"/>
                  <a:pt x="2158" y="112"/>
                </a:cubicBezTo>
                <a:cubicBezTo>
                  <a:pt x="2156" y="111"/>
                  <a:pt x="2153" y="111"/>
                  <a:pt x="2150" y="111"/>
                </a:cubicBezTo>
                <a:cubicBezTo>
                  <a:pt x="2147" y="111"/>
                  <a:pt x="2144" y="110"/>
                  <a:pt x="2141" y="109"/>
                </a:cubicBezTo>
                <a:cubicBezTo>
                  <a:pt x="2138" y="108"/>
                  <a:pt x="2135" y="108"/>
                  <a:pt x="2132" y="109"/>
                </a:cubicBezTo>
                <a:cubicBezTo>
                  <a:pt x="2130" y="110"/>
                  <a:pt x="2129" y="110"/>
                  <a:pt x="2127" y="108"/>
                </a:cubicBezTo>
                <a:cubicBezTo>
                  <a:pt x="2125" y="107"/>
                  <a:pt x="2123" y="106"/>
                  <a:pt x="2121" y="106"/>
                </a:cubicBezTo>
                <a:cubicBezTo>
                  <a:pt x="2115" y="105"/>
                  <a:pt x="2109" y="103"/>
                  <a:pt x="2102" y="104"/>
                </a:cubicBezTo>
                <a:cubicBezTo>
                  <a:pt x="2101" y="104"/>
                  <a:pt x="2100" y="104"/>
                  <a:pt x="2100" y="104"/>
                </a:cubicBezTo>
                <a:cubicBezTo>
                  <a:pt x="2095" y="102"/>
                  <a:pt x="2091" y="104"/>
                  <a:pt x="2088" y="105"/>
                </a:cubicBezTo>
                <a:cubicBezTo>
                  <a:pt x="2085" y="106"/>
                  <a:pt x="2082" y="108"/>
                  <a:pt x="2080" y="108"/>
                </a:cubicBezTo>
                <a:cubicBezTo>
                  <a:pt x="2076" y="108"/>
                  <a:pt x="2073" y="109"/>
                  <a:pt x="2070" y="109"/>
                </a:cubicBezTo>
                <a:cubicBezTo>
                  <a:pt x="2069" y="109"/>
                  <a:pt x="2067" y="110"/>
                  <a:pt x="2066" y="110"/>
                </a:cubicBezTo>
                <a:cubicBezTo>
                  <a:pt x="2065" y="110"/>
                  <a:pt x="2065" y="110"/>
                  <a:pt x="2065" y="111"/>
                </a:cubicBezTo>
                <a:cubicBezTo>
                  <a:pt x="2065" y="114"/>
                  <a:pt x="2068" y="116"/>
                  <a:pt x="2067" y="119"/>
                </a:cubicBezTo>
                <a:cubicBezTo>
                  <a:pt x="2067" y="120"/>
                  <a:pt x="2068" y="121"/>
                  <a:pt x="2069" y="121"/>
                </a:cubicBezTo>
                <a:cubicBezTo>
                  <a:pt x="2071" y="122"/>
                  <a:pt x="2074" y="122"/>
                  <a:pt x="2075" y="124"/>
                </a:cubicBezTo>
                <a:cubicBezTo>
                  <a:pt x="2077" y="126"/>
                  <a:pt x="2079" y="128"/>
                  <a:pt x="2080" y="130"/>
                </a:cubicBezTo>
                <a:cubicBezTo>
                  <a:pt x="2081" y="131"/>
                  <a:pt x="2081" y="133"/>
                  <a:pt x="2080" y="133"/>
                </a:cubicBezTo>
                <a:cubicBezTo>
                  <a:pt x="2079" y="134"/>
                  <a:pt x="2078" y="135"/>
                  <a:pt x="2077" y="136"/>
                </a:cubicBezTo>
                <a:cubicBezTo>
                  <a:pt x="2076" y="137"/>
                  <a:pt x="2074" y="137"/>
                  <a:pt x="2074" y="135"/>
                </a:cubicBezTo>
                <a:cubicBezTo>
                  <a:pt x="2072" y="132"/>
                  <a:pt x="2069" y="131"/>
                  <a:pt x="2065" y="130"/>
                </a:cubicBezTo>
                <a:cubicBezTo>
                  <a:pt x="2065" y="130"/>
                  <a:pt x="2064" y="130"/>
                  <a:pt x="2063" y="130"/>
                </a:cubicBezTo>
                <a:cubicBezTo>
                  <a:pt x="2063" y="130"/>
                  <a:pt x="2062" y="129"/>
                  <a:pt x="2061" y="128"/>
                </a:cubicBezTo>
                <a:cubicBezTo>
                  <a:pt x="2061" y="128"/>
                  <a:pt x="2060" y="126"/>
                  <a:pt x="2060" y="125"/>
                </a:cubicBezTo>
                <a:cubicBezTo>
                  <a:pt x="2059" y="125"/>
                  <a:pt x="2059" y="124"/>
                  <a:pt x="2060" y="124"/>
                </a:cubicBezTo>
                <a:cubicBezTo>
                  <a:pt x="2062" y="122"/>
                  <a:pt x="2061" y="120"/>
                  <a:pt x="2060" y="118"/>
                </a:cubicBezTo>
                <a:cubicBezTo>
                  <a:pt x="2059" y="116"/>
                  <a:pt x="2057" y="116"/>
                  <a:pt x="2055" y="116"/>
                </a:cubicBezTo>
                <a:cubicBezTo>
                  <a:pt x="2054" y="116"/>
                  <a:pt x="2052" y="118"/>
                  <a:pt x="2052" y="119"/>
                </a:cubicBezTo>
                <a:cubicBezTo>
                  <a:pt x="2052" y="122"/>
                  <a:pt x="2052" y="124"/>
                  <a:pt x="2052" y="126"/>
                </a:cubicBezTo>
                <a:cubicBezTo>
                  <a:pt x="2052" y="128"/>
                  <a:pt x="2051" y="129"/>
                  <a:pt x="2049" y="129"/>
                </a:cubicBezTo>
                <a:cubicBezTo>
                  <a:pt x="2046" y="130"/>
                  <a:pt x="2043" y="130"/>
                  <a:pt x="2041" y="131"/>
                </a:cubicBezTo>
                <a:cubicBezTo>
                  <a:pt x="2039" y="131"/>
                  <a:pt x="2037" y="132"/>
                  <a:pt x="2035" y="131"/>
                </a:cubicBezTo>
                <a:cubicBezTo>
                  <a:pt x="2034" y="131"/>
                  <a:pt x="2033" y="131"/>
                  <a:pt x="2033" y="131"/>
                </a:cubicBezTo>
                <a:cubicBezTo>
                  <a:pt x="2030" y="133"/>
                  <a:pt x="2026" y="135"/>
                  <a:pt x="2023" y="137"/>
                </a:cubicBezTo>
                <a:cubicBezTo>
                  <a:pt x="2018" y="140"/>
                  <a:pt x="2013" y="141"/>
                  <a:pt x="2008" y="141"/>
                </a:cubicBezTo>
                <a:cubicBezTo>
                  <a:pt x="2007" y="140"/>
                  <a:pt x="2006" y="140"/>
                  <a:pt x="2005" y="138"/>
                </a:cubicBezTo>
                <a:cubicBezTo>
                  <a:pt x="2005" y="138"/>
                  <a:pt x="2005" y="138"/>
                  <a:pt x="2005" y="138"/>
                </a:cubicBezTo>
                <a:cubicBezTo>
                  <a:pt x="2004" y="132"/>
                  <a:pt x="2001" y="128"/>
                  <a:pt x="1996" y="125"/>
                </a:cubicBezTo>
                <a:cubicBezTo>
                  <a:pt x="1996" y="125"/>
                  <a:pt x="1995" y="125"/>
                  <a:pt x="1995" y="124"/>
                </a:cubicBezTo>
                <a:cubicBezTo>
                  <a:pt x="1990" y="121"/>
                  <a:pt x="1984" y="119"/>
                  <a:pt x="1978" y="122"/>
                </a:cubicBezTo>
                <a:cubicBezTo>
                  <a:pt x="1977" y="123"/>
                  <a:pt x="1976" y="123"/>
                  <a:pt x="1975" y="123"/>
                </a:cubicBezTo>
                <a:cubicBezTo>
                  <a:pt x="1971" y="125"/>
                  <a:pt x="1966" y="127"/>
                  <a:pt x="1962" y="130"/>
                </a:cubicBezTo>
                <a:cubicBezTo>
                  <a:pt x="1960" y="132"/>
                  <a:pt x="1958" y="133"/>
                  <a:pt x="1955" y="135"/>
                </a:cubicBezTo>
                <a:cubicBezTo>
                  <a:pt x="1954" y="136"/>
                  <a:pt x="1952" y="135"/>
                  <a:pt x="1951" y="133"/>
                </a:cubicBezTo>
                <a:cubicBezTo>
                  <a:pt x="1950" y="131"/>
                  <a:pt x="1949" y="130"/>
                  <a:pt x="1947" y="129"/>
                </a:cubicBezTo>
                <a:cubicBezTo>
                  <a:pt x="1946" y="129"/>
                  <a:pt x="1944" y="128"/>
                  <a:pt x="1943" y="127"/>
                </a:cubicBezTo>
                <a:cubicBezTo>
                  <a:pt x="1941" y="127"/>
                  <a:pt x="1940" y="127"/>
                  <a:pt x="1939" y="128"/>
                </a:cubicBezTo>
                <a:cubicBezTo>
                  <a:pt x="1938" y="129"/>
                  <a:pt x="1938" y="129"/>
                  <a:pt x="1936" y="128"/>
                </a:cubicBezTo>
                <a:cubicBezTo>
                  <a:pt x="1935" y="128"/>
                  <a:pt x="1934" y="127"/>
                  <a:pt x="1933" y="127"/>
                </a:cubicBezTo>
                <a:cubicBezTo>
                  <a:pt x="1932" y="128"/>
                  <a:pt x="1931" y="128"/>
                  <a:pt x="1931" y="127"/>
                </a:cubicBezTo>
                <a:cubicBezTo>
                  <a:pt x="1929" y="126"/>
                  <a:pt x="1928" y="125"/>
                  <a:pt x="1926" y="125"/>
                </a:cubicBezTo>
                <a:cubicBezTo>
                  <a:pt x="1925" y="125"/>
                  <a:pt x="1925" y="124"/>
                  <a:pt x="1926" y="123"/>
                </a:cubicBezTo>
                <a:cubicBezTo>
                  <a:pt x="1927" y="121"/>
                  <a:pt x="1927" y="120"/>
                  <a:pt x="1926" y="118"/>
                </a:cubicBezTo>
                <a:cubicBezTo>
                  <a:pt x="1925" y="118"/>
                  <a:pt x="1925" y="118"/>
                  <a:pt x="1925" y="118"/>
                </a:cubicBezTo>
                <a:cubicBezTo>
                  <a:pt x="1922" y="116"/>
                  <a:pt x="1918" y="114"/>
                  <a:pt x="1914" y="115"/>
                </a:cubicBezTo>
                <a:cubicBezTo>
                  <a:pt x="1913" y="115"/>
                  <a:pt x="1911" y="116"/>
                  <a:pt x="1909" y="116"/>
                </a:cubicBezTo>
                <a:cubicBezTo>
                  <a:pt x="1908" y="117"/>
                  <a:pt x="1907" y="117"/>
                  <a:pt x="1906" y="118"/>
                </a:cubicBezTo>
                <a:cubicBezTo>
                  <a:pt x="1904" y="121"/>
                  <a:pt x="1902" y="121"/>
                  <a:pt x="1899" y="120"/>
                </a:cubicBezTo>
                <a:cubicBezTo>
                  <a:pt x="1896" y="119"/>
                  <a:pt x="1893" y="119"/>
                  <a:pt x="1890" y="119"/>
                </a:cubicBezTo>
                <a:cubicBezTo>
                  <a:pt x="1886" y="120"/>
                  <a:pt x="1882" y="120"/>
                  <a:pt x="1879" y="120"/>
                </a:cubicBezTo>
                <a:cubicBezTo>
                  <a:pt x="1875" y="121"/>
                  <a:pt x="1871" y="121"/>
                  <a:pt x="1867" y="120"/>
                </a:cubicBezTo>
                <a:cubicBezTo>
                  <a:pt x="1867" y="120"/>
                  <a:pt x="1866" y="121"/>
                  <a:pt x="1865" y="121"/>
                </a:cubicBezTo>
                <a:cubicBezTo>
                  <a:pt x="1865" y="121"/>
                  <a:pt x="1864" y="122"/>
                  <a:pt x="1864" y="122"/>
                </a:cubicBezTo>
                <a:cubicBezTo>
                  <a:pt x="1864" y="123"/>
                  <a:pt x="1864" y="123"/>
                  <a:pt x="1865" y="123"/>
                </a:cubicBezTo>
                <a:cubicBezTo>
                  <a:pt x="1866" y="124"/>
                  <a:pt x="1867" y="124"/>
                  <a:pt x="1869" y="125"/>
                </a:cubicBezTo>
                <a:cubicBezTo>
                  <a:pt x="1869" y="125"/>
                  <a:pt x="1870" y="125"/>
                  <a:pt x="1870" y="126"/>
                </a:cubicBezTo>
                <a:cubicBezTo>
                  <a:pt x="1870" y="126"/>
                  <a:pt x="1869" y="128"/>
                  <a:pt x="1869" y="128"/>
                </a:cubicBezTo>
                <a:cubicBezTo>
                  <a:pt x="1868" y="128"/>
                  <a:pt x="1867" y="128"/>
                  <a:pt x="1866" y="129"/>
                </a:cubicBezTo>
                <a:cubicBezTo>
                  <a:pt x="1864" y="130"/>
                  <a:pt x="1864" y="131"/>
                  <a:pt x="1864" y="133"/>
                </a:cubicBezTo>
                <a:cubicBezTo>
                  <a:pt x="1864" y="135"/>
                  <a:pt x="1865" y="136"/>
                  <a:pt x="1867" y="136"/>
                </a:cubicBezTo>
                <a:cubicBezTo>
                  <a:pt x="1868" y="136"/>
                  <a:pt x="1869" y="136"/>
                  <a:pt x="1870" y="136"/>
                </a:cubicBezTo>
                <a:cubicBezTo>
                  <a:pt x="1870" y="136"/>
                  <a:pt x="1870" y="136"/>
                  <a:pt x="1870" y="136"/>
                </a:cubicBezTo>
                <a:cubicBezTo>
                  <a:pt x="1870" y="135"/>
                  <a:pt x="1870" y="135"/>
                  <a:pt x="1870" y="135"/>
                </a:cubicBezTo>
                <a:cubicBezTo>
                  <a:pt x="1870" y="136"/>
                  <a:pt x="1870" y="136"/>
                  <a:pt x="1870" y="136"/>
                </a:cubicBezTo>
                <a:cubicBezTo>
                  <a:pt x="1870" y="136"/>
                  <a:pt x="1870" y="136"/>
                  <a:pt x="1870" y="136"/>
                </a:cubicBezTo>
                <a:cubicBezTo>
                  <a:pt x="1870" y="138"/>
                  <a:pt x="1870" y="139"/>
                  <a:pt x="1871" y="140"/>
                </a:cubicBezTo>
                <a:cubicBezTo>
                  <a:pt x="1872" y="142"/>
                  <a:pt x="1873" y="144"/>
                  <a:pt x="1875" y="145"/>
                </a:cubicBezTo>
                <a:cubicBezTo>
                  <a:pt x="1876" y="146"/>
                  <a:pt x="1876" y="147"/>
                  <a:pt x="1876" y="148"/>
                </a:cubicBezTo>
                <a:cubicBezTo>
                  <a:pt x="1875" y="148"/>
                  <a:pt x="1874" y="149"/>
                  <a:pt x="1873" y="148"/>
                </a:cubicBezTo>
                <a:cubicBezTo>
                  <a:pt x="1872" y="147"/>
                  <a:pt x="1870" y="147"/>
                  <a:pt x="1868" y="148"/>
                </a:cubicBezTo>
                <a:cubicBezTo>
                  <a:pt x="1867" y="149"/>
                  <a:pt x="1865" y="149"/>
                  <a:pt x="1864" y="150"/>
                </a:cubicBezTo>
                <a:cubicBezTo>
                  <a:pt x="1863" y="152"/>
                  <a:pt x="1861" y="152"/>
                  <a:pt x="1859" y="152"/>
                </a:cubicBezTo>
                <a:cubicBezTo>
                  <a:pt x="1858" y="151"/>
                  <a:pt x="1856" y="151"/>
                  <a:pt x="1855" y="151"/>
                </a:cubicBezTo>
                <a:cubicBezTo>
                  <a:pt x="1853" y="152"/>
                  <a:pt x="1851" y="153"/>
                  <a:pt x="1850" y="155"/>
                </a:cubicBezTo>
                <a:cubicBezTo>
                  <a:pt x="1850" y="157"/>
                  <a:pt x="1848" y="158"/>
                  <a:pt x="1846" y="158"/>
                </a:cubicBezTo>
                <a:cubicBezTo>
                  <a:pt x="1842" y="159"/>
                  <a:pt x="1838" y="158"/>
                  <a:pt x="1835" y="155"/>
                </a:cubicBezTo>
                <a:cubicBezTo>
                  <a:pt x="1834" y="154"/>
                  <a:pt x="1834" y="154"/>
                  <a:pt x="1834" y="154"/>
                </a:cubicBezTo>
                <a:cubicBezTo>
                  <a:pt x="1834" y="154"/>
                  <a:pt x="1833" y="154"/>
                  <a:pt x="1833" y="154"/>
                </a:cubicBezTo>
                <a:cubicBezTo>
                  <a:pt x="1833" y="155"/>
                  <a:pt x="1833" y="155"/>
                  <a:pt x="1833" y="155"/>
                </a:cubicBezTo>
                <a:cubicBezTo>
                  <a:pt x="1833" y="158"/>
                  <a:pt x="1833" y="160"/>
                  <a:pt x="1835" y="163"/>
                </a:cubicBezTo>
                <a:cubicBezTo>
                  <a:pt x="1836" y="166"/>
                  <a:pt x="1837" y="169"/>
                  <a:pt x="1838" y="173"/>
                </a:cubicBezTo>
                <a:cubicBezTo>
                  <a:pt x="1838" y="174"/>
                  <a:pt x="1837" y="174"/>
                  <a:pt x="1836" y="174"/>
                </a:cubicBezTo>
                <a:cubicBezTo>
                  <a:pt x="1834" y="174"/>
                  <a:pt x="1833" y="174"/>
                  <a:pt x="1831" y="173"/>
                </a:cubicBezTo>
                <a:cubicBezTo>
                  <a:pt x="1826" y="171"/>
                  <a:pt x="1823" y="167"/>
                  <a:pt x="1818" y="164"/>
                </a:cubicBezTo>
                <a:cubicBezTo>
                  <a:pt x="1818" y="164"/>
                  <a:pt x="1818" y="164"/>
                  <a:pt x="1818" y="164"/>
                </a:cubicBezTo>
                <a:cubicBezTo>
                  <a:pt x="1817" y="161"/>
                  <a:pt x="1817" y="161"/>
                  <a:pt x="1816" y="162"/>
                </a:cubicBezTo>
                <a:cubicBezTo>
                  <a:pt x="1814" y="163"/>
                  <a:pt x="1813" y="163"/>
                  <a:pt x="1812" y="162"/>
                </a:cubicBezTo>
                <a:cubicBezTo>
                  <a:pt x="1811" y="162"/>
                  <a:pt x="1811" y="161"/>
                  <a:pt x="1811" y="160"/>
                </a:cubicBezTo>
                <a:cubicBezTo>
                  <a:pt x="1810" y="160"/>
                  <a:pt x="1810" y="160"/>
                  <a:pt x="1810" y="160"/>
                </a:cubicBezTo>
                <a:cubicBezTo>
                  <a:pt x="1810" y="160"/>
                  <a:pt x="1810" y="160"/>
                  <a:pt x="1810" y="160"/>
                </a:cubicBezTo>
                <a:cubicBezTo>
                  <a:pt x="1809" y="160"/>
                  <a:pt x="1809" y="160"/>
                  <a:pt x="1808" y="159"/>
                </a:cubicBezTo>
                <a:cubicBezTo>
                  <a:pt x="1809" y="159"/>
                  <a:pt x="1809" y="159"/>
                  <a:pt x="1809" y="159"/>
                </a:cubicBezTo>
                <a:cubicBezTo>
                  <a:pt x="1809" y="159"/>
                  <a:pt x="1810" y="160"/>
                  <a:pt x="1810" y="160"/>
                </a:cubicBezTo>
                <a:cubicBezTo>
                  <a:pt x="1810" y="160"/>
                  <a:pt x="1810" y="160"/>
                  <a:pt x="1811" y="160"/>
                </a:cubicBezTo>
                <a:cubicBezTo>
                  <a:pt x="1811" y="160"/>
                  <a:pt x="1811" y="160"/>
                  <a:pt x="1811" y="160"/>
                </a:cubicBezTo>
                <a:cubicBezTo>
                  <a:pt x="1811" y="160"/>
                  <a:pt x="1812" y="159"/>
                  <a:pt x="1813" y="159"/>
                </a:cubicBezTo>
                <a:cubicBezTo>
                  <a:pt x="1814" y="158"/>
                  <a:pt x="1814" y="158"/>
                  <a:pt x="1814" y="157"/>
                </a:cubicBezTo>
                <a:cubicBezTo>
                  <a:pt x="1814" y="155"/>
                  <a:pt x="1812" y="153"/>
                  <a:pt x="1811" y="152"/>
                </a:cubicBezTo>
                <a:cubicBezTo>
                  <a:pt x="1810" y="151"/>
                  <a:pt x="1808" y="151"/>
                  <a:pt x="1807" y="151"/>
                </a:cubicBezTo>
                <a:cubicBezTo>
                  <a:pt x="1806" y="150"/>
                  <a:pt x="1805" y="150"/>
                  <a:pt x="1806" y="149"/>
                </a:cubicBezTo>
                <a:cubicBezTo>
                  <a:pt x="1806" y="148"/>
                  <a:pt x="1807" y="147"/>
                  <a:pt x="1806" y="146"/>
                </a:cubicBezTo>
                <a:cubicBezTo>
                  <a:pt x="1803" y="143"/>
                  <a:pt x="1801" y="141"/>
                  <a:pt x="1799" y="139"/>
                </a:cubicBezTo>
                <a:cubicBezTo>
                  <a:pt x="1797" y="137"/>
                  <a:pt x="1789" y="135"/>
                  <a:pt x="1786" y="135"/>
                </a:cubicBezTo>
                <a:cubicBezTo>
                  <a:pt x="1786" y="135"/>
                  <a:pt x="1785" y="135"/>
                  <a:pt x="1785" y="136"/>
                </a:cubicBezTo>
                <a:cubicBezTo>
                  <a:pt x="1784" y="137"/>
                  <a:pt x="1783" y="137"/>
                  <a:pt x="1781" y="136"/>
                </a:cubicBezTo>
                <a:cubicBezTo>
                  <a:pt x="1777" y="135"/>
                  <a:pt x="1773" y="135"/>
                  <a:pt x="1770" y="136"/>
                </a:cubicBezTo>
                <a:cubicBezTo>
                  <a:pt x="1769" y="136"/>
                  <a:pt x="1768" y="137"/>
                  <a:pt x="1767" y="137"/>
                </a:cubicBezTo>
                <a:cubicBezTo>
                  <a:pt x="1765" y="139"/>
                  <a:pt x="1765" y="140"/>
                  <a:pt x="1765" y="142"/>
                </a:cubicBezTo>
                <a:cubicBezTo>
                  <a:pt x="1767" y="144"/>
                  <a:pt x="1768" y="146"/>
                  <a:pt x="1769" y="148"/>
                </a:cubicBezTo>
                <a:cubicBezTo>
                  <a:pt x="1769" y="149"/>
                  <a:pt x="1769" y="150"/>
                  <a:pt x="1769" y="150"/>
                </a:cubicBezTo>
                <a:cubicBezTo>
                  <a:pt x="1765" y="152"/>
                  <a:pt x="1762" y="153"/>
                  <a:pt x="1758" y="154"/>
                </a:cubicBezTo>
                <a:cubicBezTo>
                  <a:pt x="1756" y="155"/>
                  <a:pt x="1754" y="155"/>
                  <a:pt x="1752" y="153"/>
                </a:cubicBezTo>
                <a:cubicBezTo>
                  <a:pt x="1750" y="152"/>
                  <a:pt x="1750" y="152"/>
                  <a:pt x="1749" y="153"/>
                </a:cubicBezTo>
                <a:cubicBezTo>
                  <a:pt x="1745" y="156"/>
                  <a:pt x="1741" y="155"/>
                  <a:pt x="1740" y="150"/>
                </a:cubicBezTo>
                <a:cubicBezTo>
                  <a:pt x="1740" y="150"/>
                  <a:pt x="1740" y="149"/>
                  <a:pt x="1740" y="149"/>
                </a:cubicBezTo>
                <a:cubicBezTo>
                  <a:pt x="1740" y="147"/>
                  <a:pt x="1738" y="146"/>
                  <a:pt x="1737" y="147"/>
                </a:cubicBezTo>
                <a:cubicBezTo>
                  <a:pt x="1732" y="147"/>
                  <a:pt x="1728" y="148"/>
                  <a:pt x="1723" y="149"/>
                </a:cubicBezTo>
                <a:cubicBezTo>
                  <a:pt x="1722" y="150"/>
                  <a:pt x="1720" y="150"/>
                  <a:pt x="1718" y="151"/>
                </a:cubicBezTo>
                <a:cubicBezTo>
                  <a:pt x="1716" y="152"/>
                  <a:pt x="1715" y="153"/>
                  <a:pt x="1713" y="154"/>
                </a:cubicBezTo>
                <a:cubicBezTo>
                  <a:pt x="1711" y="153"/>
                  <a:pt x="1710" y="152"/>
                  <a:pt x="1708" y="152"/>
                </a:cubicBezTo>
                <a:cubicBezTo>
                  <a:pt x="1708" y="151"/>
                  <a:pt x="1707" y="152"/>
                  <a:pt x="1707" y="152"/>
                </a:cubicBezTo>
                <a:cubicBezTo>
                  <a:pt x="1707" y="152"/>
                  <a:pt x="1707" y="153"/>
                  <a:pt x="1707" y="153"/>
                </a:cubicBezTo>
                <a:cubicBezTo>
                  <a:pt x="1705" y="156"/>
                  <a:pt x="1702" y="157"/>
                  <a:pt x="1700" y="155"/>
                </a:cubicBezTo>
                <a:cubicBezTo>
                  <a:pt x="1699" y="154"/>
                  <a:pt x="1698" y="153"/>
                  <a:pt x="1698" y="152"/>
                </a:cubicBezTo>
                <a:cubicBezTo>
                  <a:pt x="1697" y="151"/>
                  <a:pt x="1697" y="151"/>
                  <a:pt x="1696" y="151"/>
                </a:cubicBezTo>
                <a:cubicBezTo>
                  <a:pt x="1695" y="152"/>
                  <a:pt x="1693" y="152"/>
                  <a:pt x="1692" y="152"/>
                </a:cubicBezTo>
                <a:cubicBezTo>
                  <a:pt x="1690" y="152"/>
                  <a:pt x="1689" y="153"/>
                  <a:pt x="1689" y="154"/>
                </a:cubicBezTo>
                <a:cubicBezTo>
                  <a:pt x="1688" y="155"/>
                  <a:pt x="1688" y="156"/>
                  <a:pt x="1688" y="157"/>
                </a:cubicBezTo>
                <a:cubicBezTo>
                  <a:pt x="1688" y="158"/>
                  <a:pt x="1689" y="159"/>
                  <a:pt x="1690" y="160"/>
                </a:cubicBezTo>
                <a:cubicBezTo>
                  <a:pt x="1691" y="160"/>
                  <a:pt x="1692" y="160"/>
                  <a:pt x="1693" y="160"/>
                </a:cubicBezTo>
                <a:cubicBezTo>
                  <a:pt x="1693" y="160"/>
                  <a:pt x="1693" y="160"/>
                  <a:pt x="1693" y="160"/>
                </a:cubicBezTo>
                <a:cubicBezTo>
                  <a:pt x="1693" y="160"/>
                  <a:pt x="1693" y="160"/>
                  <a:pt x="1693" y="160"/>
                </a:cubicBezTo>
                <a:cubicBezTo>
                  <a:pt x="1693" y="160"/>
                  <a:pt x="1693" y="159"/>
                  <a:pt x="1693" y="159"/>
                </a:cubicBezTo>
                <a:cubicBezTo>
                  <a:pt x="1693" y="159"/>
                  <a:pt x="1694" y="158"/>
                  <a:pt x="1694" y="158"/>
                </a:cubicBezTo>
                <a:cubicBezTo>
                  <a:pt x="1694" y="158"/>
                  <a:pt x="1695" y="158"/>
                  <a:pt x="1694" y="159"/>
                </a:cubicBezTo>
                <a:cubicBezTo>
                  <a:pt x="1694" y="159"/>
                  <a:pt x="1694" y="159"/>
                  <a:pt x="1694" y="159"/>
                </a:cubicBezTo>
                <a:cubicBezTo>
                  <a:pt x="1694" y="160"/>
                  <a:pt x="1693" y="160"/>
                  <a:pt x="1693" y="160"/>
                </a:cubicBezTo>
                <a:cubicBezTo>
                  <a:pt x="1693" y="160"/>
                  <a:pt x="1693" y="160"/>
                  <a:pt x="1693" y="160"/>
                </a:cubicBezTo>
                <a:cubicBezTo>
                  <a:pt x="1693" y="160"/>
                  <a:pt x="1693" y="160"/>
                  <a:pt x="1693" y="160"/>
                </a:cubicBezTo>
                <a:cubicBezTo>
                  <a:pt x="1693" y="161"/>
                  <a:pt x="1693" y="162"/>
                  <a:pt x="1692" y="163"/>
                </a:cubicBezTo>
                <a:cubicBezTo>
                  <a:pt x="1690" y="164"/>
                  <a:pt x="1689" y="166"/>
                  <a:pt x="1688" y="167"/>
                </a:cubicBezTo>
                <a:cubicBezTo>
                  <a:pt x="1686" y="171"/>
                  <a:pt x="1683" y="172"/>
                  <a:pt x="1680" y="172"/>
                </a:cubicBezTo>
                <a:cubicBezTo>
                  <a:pt x="1678" y="173"/>
                  <a:pt x="1678" y="172"/>
                  <a:pt x="1678" y="171"/>
                </a:cubicBezTo>
                <a:cubicBezTo>
                  <a:pt x="1679" y="169"/>
                  <a:pt x="1679" y="168"/>
                  <a:pt x="1680" y="166"/>
                </a:cubicBezTo>
                <a:cubicBezTo>
                  <a:pt x="1680" y="164"/>
                  <a:pt x="1682" y="164"/>
                  <a:pt x="1683" y="162"/>
                </a:cubicBezTo>
                <a:cubicBezTo>
                  <a:pt x="1683" y="161"/>
                  <a:pt x="1684" y="160"/>
                  <a:pt x="1684" y="160"/>
                </a:cubicBezTo>
                <a:cubicBezTo>
                  <a:pt x="1683" y="157"/>
                  <a:pt x="1684" y="155"/>
                  <a:pt x="1685" y="152"/>
                </a:cubicBezTo>
                <a:cubicBezTo>
                  <a:pt x="1685" y="151"/>
                  <a:pt x="1686" y="150"/>
                  <a:pt x="1686" y="149"/>
                </a:cubicBezTo>
                <a:cubicBezTo>
                  <a:pt x="1685" y="148"/>
                  <a:pt x="1685" y="147"/>
                  <a:pt x="1686" y="145"/>
                </a:cubicBezTo>
                <a:cubicBezTo>
                  <a:pt x="1687" y="143"/>
                  <a:pt x="1688" y="140"/>
                  <a:pt x="1689" y="137"/>
                </a:cubicBezTo>
                <a:cubicBezTo>
                  <a:pt x="1690" y="135"/>
                  <a:pt x="1690" y="132"/>
                  <a:pt x="1691" y="129"/>
                </a:cubicBezTo>
                <a:cubicBezTo>
                  <a:pt x="1692" y="126"/>
                  <a:pt x="1692" y="124"/>
                  <a:pt x="1691" y="121"/>
                </a:cubicBezTo>
                <a:cubicBezTo>
                  <a:pt x="1690" y="119"/>
                  <a:pt x="1688" y="116"/>
                  <a:pt x="1687" y="113"/>
                </a:cubicBezTo>
                <a:cubicBezTo>
                  <a:pt x="1687" y="113"/>
                  <a:pt x="1687" y="112"/>
                  <a:pt x="1686" y="112"/>
                </a:cubicBezTo>
                <a:cubicBezTo>
                  <a:pt x="1683" y="111"/>
                  <a:pt x="1682" y="108"/>
                  <a:pt x="1679" y="105"/>
                </a:cubicBezTo>
                <a:cubicBezTo>
                  <a:pt x="1679" y="105"/>
                  <a:pt x="1678" y="105"/>
                  <a:pt x="1677" y="105"/>
                </a:cubicBezTo>
                <a:cubicBezTo>
                  <a:pt x="1677" y="106"/>
                  <a:pt x="1677" y="108"/>
                  <a:pt x="1675" y="106"/>
                </a:cubicBezTo>
                <a:cubicBezTo>
                  <a:pt x="1674" y="104"/>
                  <a:pt x="1671" y="103"/>
                  <a:pt x="1669" y="102"/>
                </a:cubicBezTo>
                <a:cubicBezTo>
                  <a:pt x="1667" y="101"/>
                  <a:pt x="1665" y="100"/>
                  <a:pt x="1663" y="99"/>
                </a:cubicBezTo>
                <a:cubicBezTo>
                  <a:pt x="1661" y="97"/>
                  <a:pt x="1659" y="97"/>
                  <a:pt x="1657" y="98"/>
                </a:cubicBezTo>
                <a:cubicBezTo>
                  <a:pt x="1654" y="100"/>
                  <a:pt x="1650" y="102"/>
                  <a:pt x="1646" y="103"/>
                </a:cubicBezTo>
                <a:cubicBezTo>
                  <a:pt x="1645" y="104"/>
                  <a:pt x="1645" y="105"/>
                  <a:pt x="1645" y="105"/>
                </a:cubicBezTo>
                <a:cubicBezTo>
                  <a:pt x="1645" y="106"/>
                  <a:pt x="1646" y="107"/>
                  <a:pt x="1646" y="108"/>
                </a:cubicBezTo>
                <a:cubicBezTo>
                  <a:pt x="1647" y="109"/>
                  <a:pt x="1646" y="110"/>
                  <a:pt x="1645" y="111"/>
                </a:cubicBezTo>
                <a:cubicBezTo>
                  <a:pt x="1643" y="112"/>
                  <a:pt x="1641" y="112"/>
                  <a:pt x="1641" y="110"/>
                </a:cubicBezTo>
                <a:cubicBezTo>
                  <a:pt x="1641" y="108"/>
                  <a:pt x="1641" y="107"/>
                  <a:pt x="1641" y="105"/>
                </a:cubicBezTo>
                <a:cubicBezTo>
                  <a:pt x="1641" y="104"/>
                  <a:pt x="1641" y="102"/>
                  <a:pt x="1640" y="101"/>
                </a:cubicBezTo>
                <a:cubicBezTo>
                  <a:pt x="1640" y="100"/>
                  <a:pt x="1638" y="99"/>
                  <a:pt x="1637" y="99"/>
                </a:cubicBezTo>
                <a:cubicBezTo>
                  <a:pt x="1636" y="99"/>
                  <a:pt x="1635" y="99"/>
                  <a:pt x="1634" y="100"/>
                </a:cubicBezTo>
                <a:cubicBezTo>
                  <a:pt x="1632" y="100"/>
                  <a:pt x="1630" y="100"/>
                  <a:pt x="1628" y="99"/>
                </a:cubicBezTo>
                <a:cubicBezTo>
                  <a:pt x="1627" y="98"/>
                  <a:pt x="1627" y="98"/>
                  <a:pt x="1627" y="96"/>
                </a:cubicBezTo>
                <a:cubicBezTo>
                  <a:pt x="1627" y="93"/>
                  <a:pt x="1626" y="92"/>
                  <a:pt x="1624" y="91"/>
                </a:cubicBezTo>
                <a:cubicBezTo>
                  <a:pt x="1620" y="91"/>
                  <a:pt x="1618" y="89"/>
                  <a:pt x="1614" y="89"/>
                </a:cubicBezTo>
                <a:cubicBezTo>
                  <a:pt x="1614" y="89"/>
                  <a:pt x="1613" y="90"/>
                  <a:pt x="1612" y="90"/>
                </a:cubicBezTo>
                <a:cubicBezTo>
                  <a:pt x="1612" y="90"/>
                  <a:pt x="1611" y="91"/>
                  <a:pt x="1611" y="91"/>
                </a:cubicBezTo>
                <a:cubicBezTo>
                  <a:pt x="1609" y="96"/>
                  <a:pt x="1608" y="101"/>
                  <a:pt x="1608" y="107"/>
                </a:cubicBezTo>
                <a:cubicBezTo>
                  <a:pt x="1608" y="110"/>
                  <a:pt x="1608" y="114"/>
                  <a:pt x="1612" y="116"/>
                </a:cubicBezTo>
                <a:cubicBezTo>
                  <a:pt x="1614" y="117"/>
                  <a:pt x="1613" y="119"/>
                  <a:pt x="1614" y="121"/>
                </a:cubicBezTo>
                <a:cubicBezTo>
                  <a:pt x="1614" y="122"/>
                  <a:pt x="1614" y="123"/>
                  <a:pt x="1613" y="123"/>
                </a:cubicBezTo>
                <a:cubicBezTo>
                  <a:pt x="1611" y="123"/>
                  <a:pt x="1609" y="123"/>
                  <a:pt x="1607" y="124"/>
                </a:cubicBezTo>
                <a:cubicBezTo>
                  <a:pt x="1606" y="125"/>
                  <a:pt x="1606" y="125"/>
                  <a:pt x="1606" y="126"/>
                </a:cubicBezTo>
                <a:cubicBezTo>
                  <a:pt x="1606" y="127"/>
                  <a:pt x="1606" y="128"/>
                  <a:pt x="1606" y="129"/>
                </a:cubicBezTo>
                <a:cubicBezTo>
                  <a:pt x="1605" y="131"/>
                  <a:pt x="1604" y="132"/>
                  <a:pt x="1603" y="134"/>
                </a:cubicBezTo>
                <a:cubicBezTo>
                  <a:pt x="1603" y="134"/>
                  <a:pt x="1602" y="135"/>
                  <a:pt x="1602" y="135"/>
                </a:cubicBezTo>
                <a:cubicBezTo>
                  <a:pt x="1600" y="136"/>
                  <a:pt x="1598" y="136"/>
                  <a:pt x="1596" y="137"/>
                </a:cubicBezTo>
                <a:cubicBezTo>
                  <a:pt x="1596" y="137"/>
                  <a:pt x="1595" y="137"/>
                  <a:pt x="1595" y="136"/>
                </a:cubicBezTo>
                <a:cubicBezTo>
                  <a:pt x="1596" y="135"/>
                  <a:pt x="1596" y="134"/>
                  <a:pt x="1596" y="133"/>
                </a:cubicBezTo>
                <a:cubicBezTo>
                  <a:pt x="1597" y="131"/>
                  <a:pt x="1595" y="130"/>
                  <a:pt x="1594" y="131"/>
                </a:cubicBezTo>
                <a:cubicBezTo>
                  <a:pt x="1592" y="131"/>
                  <a:pt x="1591" y="131"/>
                  <a:pt x="1590" y="133"/>
                </a:cubicBezTo>
                <a:cubicBezTo>
                  <a:pt x="1590" y="134"/>
                  <a:pt x="1589" y="135"/>
                  <a:pt x="1588" y="135"/>
                </a:cubicBezTo>
                <a:cubicBezTo>
                  <a:pt x="1587" y="135"/>
                  <a:pt x="1586" y="136"/>
                  <a:pt x="1585" y="136"/>
                </a:cubicBezTo>
                <a:cubicBezTo>
                  <a:pt x="1583" y="136"/>
                  <a:pt x="1581" y="137"/>
                  <a:pt x="1580" y="139"/>
                </a:cubicBezTo>
                <a:cubicBezTo>
                  <a:pt x="1579" y="140"/>
                  <a:pt x="1579" y="141"/>
                  <a:pt x="1580" y="143"/>
                </a:cubicBezTo>
                <a:cubicBezTo>
                  <a:pt x="1581" y="144"/>
                  <a:pt x="1581" y="145"/>
                  <a:pt x="1580" y="145"/>
                </a:cubicBezTo>
                <a:cubicBezTo>
                  <a:pt x="1578" y="147"/>
                  <a:pt x="1576" y="148"/>
                  <a:pt x="1574" y="149"/>
                </a:cubicBezTo>
                <a:cubicBezTo>
                  <a:pt x="1571" y="150"/>
                  <a:pt x="1569" y="151"/>
                  <a:pt x="1568" y="153"/>
                </a:cubicBezTo>
                <a:cubicBezTo>
                  <a:pt x="1567" y="155"/>
                  <a:pt x="1565" y="156"/>
                  <a:pt x="1564" y="159"/>
                </a:cubicBezTo>
                <a:cubicBezTo>
                  <a:pt x="1563" y="160"/>
                  <a:pt x="1562" y="162"/>
                  <a:pt x="1560" y="162"/>
                </a:cubicBezTo>
                <a:cubicBezTo>
                  <a:pt x="1558" y="163"/>
                  <a:pt x="1559" y="166"/>
                  <a:pt x="1557" y="167"/>
                </a:cubicBezTo>
                <a:cubicBezTo>
                  <a:pt x="1556" y="168"/>
                  <a:pt x="1555" y="169"/>
                  <a:pt x="1555" y="170"/>
                </a:cubicBezTo>
                <a:cubicBezTo>
                  <a:pt x="1554" y="172"/>
                  <a:pt x="1555" y="174"/>
                  <a:pt x="1555" y="176"/>
                </a:cubicBezTo>
                <a:cubicBezTo>
                  <a:pt x="1555" y="177"/>
                  <a:pt x="1556" y="178"/>
                  <a:pt x="1557" y="178"/>
                </a:cubicBezTo>
                <a:cubicBezTo>
                  <a:pt x="1559" y="180"/>
                  <a:pt x="1561" y="181"/>
                  <a:pt x="1563" y="182"/>
                </a:cubicBezTo>
                <a:cubicBezTo>
                  <a:pt x="1566" y="183"/>
                  <a:pt x="1569" y="184"/>
                  <a:pt x="1571" y="187"/>
                </a:cubicBezTo>
                <a:cubicBezTo>
                  <a:pt x="1571" y="187"/>
                  <a:pt x="1571" y="188"/>
                  <a:pt x="1571" y="188"/>
                </a:cubicBezTo>
                <a:cubicBezTo>
                  <a:pt x="1571" y="189"/>
                  <a:pt x="1571" y="189"/>
                  <a:pt x="1570" y="190"/>
                </a:cubicBezTo>
                <a:cubicBezTo>
                  <a:pt x="1569" y="190"/>
                  <a:pt x="1569" y="189"/>
                  <a:pt x="1569" y="189"/>
                </a:cubicBezTo>
                <a:cubicBezTo>
                  <a:pt x="1568" y="188"/>
                  <a:pt x="1568" y="187"/>
                  <a:pt x="1567" y="187"/>
                </a:cubicBezTo>
                <a:cubicBezTo>
                  <a:pt x="1566" y="187"/>
                  <a:pt x="1564" y="187"/>
                  <a:pt x="1563" y="188"/>
                </a:cubicBezTo>
                <a:cubicBezTo>
                  <a:pt x="1561" y="190"/>
                  <a:pt x="1557" y="191"/>
                  <a:pt x="1554" y="193"/>
                </a:cubicBezTo>
                <a:cubicBezTo>
                  <a:pt x="1551" y="194"/>
                  <a:pt x="1548" y="195"/>
                  <a:pt x="1544" y="196"/>
                </a:cubicBezTo>
                <a:cubicBezTo>
                  <a:pt x="1543" y="197"/>
                  <a:pt x="1542" y="197"/>
                  <a:pt x="1541" y="197"/>
                </a:cubicBezTo>
                <a:cubicBezTo>
                  <a:pt x="1538" y="198"/>
                  <a:pt x="1537" y="201"/>
                  <a:pt x="1539" y="204"/>
                </a:cubicBezTo>
                <a:cubicBezTo>
                  <a:pt x="1539" y="205"/>
                  <a:pt x="1540" y="207"/>
                  <a:pt x="1541" y="208"/>
                </a:cubicBezTo>
                <a:cubicBezTo>
                  <a:pt x="1542" y="209"/>
                  <a:pt x="1544" y="211"/>
                  <a:pt x="1544" y="213"/>
                </a:cubicBezTo>
                <a:cubicBezTo>
                  <a:pt x="1544" y="214"/>
                  <a:pt x="1545" y="215"/>
                  <a:pt x="1545" y="216"/>
                </a:cubicBezTo>
                <a:cubicBezTo>
                  <a:pt x="1546" y="217"/>
                  <a:pt x="1547" y="218"/>
                  <a:pt x="1548" y="219"/>
                </a:cubicBezTo>
                <a:cubicBezTo>
                  <a:pt x="1550" y="220"/>
                  <a:pt x="1552" y="219"/>
                  <a:pt x="1555" y="219"/>
                </a:cubicBezTo>
                <a:cubicBezTo>
                  <a:pt x="1557" y="221"/>
                  <a:pt x="1558" y="223"/>
                  <a:pt x="1560" y="225"/>
                </a:cubicBezTo>
                <a:cubicBezTo>
                  <a:pt x="1561" y="225"/>
                  <a:pt x="1561" y="225"/>
                  <a:pt x="1562" y="225"/>
                </a:cubicBezTo>
                <a:cubicBezTo>
                  <a:pt x="1563" y="226"/>
                  <a:pt x="1565" y="226"/>
                  <a:pt x="1566" y="227"/>
                </a:cubicBezTo>
                <a:cubicBezTo>
                  <a:pt x="1567" y="228"/>
                  <a:pt x="1568" y="228"/>
                  <a:pt x="1568" y="230"/>
                </a:cubicBezTo>
                <a:cubicBezTo>
                  <a:pt x="1569" y="233"/>
                  <a:pt x="1570" y="237"/>
                  <a:pt x="1572" y="240"/>
                </a:cubicBezTo>
                <a:cubicBezTo>
                  <a:pt x="1573" y="241"/>
                  <a:pt x="1572" y="242"/>
                  <a:pt x="1571" y="242"/>
                </a:cubicBezTo>
                <a:cubicBezTo>
                  <a:pt x="1570" y="243"/>
                  <a:pt x="1569" y="243"/>
                  <a:pt x="1568" y="244"/>
                </a:cubicBezTo>
                <a:cubicBezTo>
                  <a:pt x="1568" y="244"/>
                  <a:pt x="1568" y="244"/>
                  <a:pt x="1569" y="244"/>
                </a:cubicBezTo>
                <a:cubicBezTo>
                  <a:pt x="1568" y="244"/>
                  <a:pt x="1568" y="245"/>
                  <a:pt x="1568" y="245"/>
                </a:cubicBezTo>
                <a:cubicBezTo>
                  <a:pt x="1568" y="245"/>
                  <a:pt x="1568" y="245"/>
                  <a:pt x="1568" y="245"/>
                </a:cubicBezTo>
                <a:cubicBezTo>
                  <a:pt x="1568" y="245"/>
                  <a:pt x="1568" y="244"/>
                  <a:pt x="1568" y="244"/>
                </a:cubicBezTo>
                <a:cubicBezTo>
                  <a:pt x="1568" y="244"/>
                  <a:pt x="1568" y="244"/>
                  <a:pt x="1568" y="244"/>
                </a:cubicBezTo>
                <a:cubicBezTo>
                  <a:pt x="1568" y="244"/>
                  <a:pt x="1568" y="243"/>
                  <a:pt x="1568" y="243"/>
                </a:cubicBezTo>
                <a:cubicBezTo>
                  <a:pt x="1565" y="240"/>
                  <a:pt x="1564" y="237"/>
                  <a:pt x="1566" y="233"/>
                </a:cubicBezTo>
                <a:cubicBezTo>
                  <a:pt x="1567" y="233"/>
                  <a:pt x="1567" y="232"/>
                  <a:pt x="1567" y="231"/>
                </a:cubicBezTo>
                <a:cubicBezTo>
                  <a:pt x="1567" y="230"/>
                  <a:pt x="1565" y="228"/>
                  <a:pt x="1563" y="228"/>
                </a:cubicBezTo>
                <a:cubicBezTo>
                  <a:pt x="1562" y="228"/>
                  <a:pt x="1561" y="228"/>
                  <a:pt x="1559" y="228"/>
                </a:cubicBezTo>
                <a:cubicBezTo>
                  <a:pt x="1556" y="229"/>
                  <a:pt x="1554" y="229"/>
                  <a:pt x="1552" y="227"/>
                </a:cubicBezTo>
                <a:cubicBezTo>
                  <a:pt x="1551" y="226"/>
                  <a:pt x="1549" y="224"/>
                  <a:pt x="1548" y="224"/>
                </a:cubicBezTo>
                <a:cubicBezTo>
                  <a:pt x="1545" y="222"/>
                  <a:pt x="1542" y="221"/>
                  <a:pt x="1540" y="220"/>
                </a:cubicBezTo>
                <a:cubicBezTo>
                  <a:pt x="1537" y="220"/>
                  <a:pt x="1534" y="219"/>
                  <a:pt x="1531" y="218"/>
                </a:cubicBezTo>
                <a:cubicBezTo>
                  <a:pt x="1531" y="218"/>
                  <a:pt x="1529" y="218"/>
                  <a:pt x="1529" y="219"/>
                </a:cubicBezTo>
                <a:cubicBezTo>
                  <a:pt x="1528" y="220"/>
                  <a:pt x="1527" y="221"/>
                  <a:pt x="1527" y="223"/>
                </a:cubicBezTo>
                <a:cubicBezTo>
                  <a:pt x="1527" y="224"/>
                  <a:pt x="1527" y="224"/>
                  <a:pt x="1528" y="225"/>
                </a:cubicBezTo>
                <a:cubicBezTo>
                  <a:pt x="1528" y="225"/>
                  <a:pt x="1529" y="225"/>
                  <a:pt x="1530" y="225"/>
                </a:cubicBezTo>
                <a:cubicBezTo>
                  <a:pt x="1530" y="225"/>
                  <a:pt x="1530" y="225"/>
                  <a:pt x="1530" y="225"/>
                </a:cubicBezTo>
                <a:cubicBezTo>
                  <a:pt x="1530" y="225"/>
                  <a:pt x="1530" y="225"/>
                  <a:pt x="1530" y="225"/>
                </a:cubicBezTo>
                <a:cubicBezTo>
                  <a:pt x="1530" y="225"/>
                  <a:pt x="1530" y="225"/>
                  <a:pt x="1530" y="225"/>
                </a:cubicBezTo>
                <a:cubicBezTo>
                  <a:pt x="1531" y="226"/>
                  <a:pt x="1531" y="226"/>
                  <a:pt x="1532" y="227"/>
                </a:cubicBezTo>
                <a:cubicBezTo>
                  <a:pt x="1533" y="227"/>
                  <a:pt x="1533" y="227"/>
                  <a:pt x="1534" y="227"/>
                </a:cubicBezTo>
                <a:cubicBezTo>
                  <a:pt x="1535" y="228"/>
                  <a:pt x="1536" y="229"/>
                  <a:pt x="1535" y="230"/>
                </a:cubicBezTo>
                <a:cubicBezTo>
                  <a:pt x="1535" y="231"/>
                  <a:pt x="1534" y="232"/>
                  <a:pt x="1533" y="232"/>
                </a:cubicBezTo>
                <a:cubicBezTo>
                  <a:pt x="1532" y="231"/>
                  <a:pt x="1531" y="231"/>
                  <a:pt x="1530" y="230"/>
                </a:cubicBezTo>
                <a:cubicBezTo>
                  <a:pt x="1529" y="230"/>
                  <a:pt x="1528" y="229"/>
                  <a:pt x="1527" y="229"/>
                </a:cubicBezTo>
                <a:cubicBezTo>
                  <a:pt x="1526" y="229"/>
                  <a:pt x="1525" y="230"/>
                  <a:pt x="1524" y="231"/>
                </a:cubicBezTo>
                <a:cubicBezTo>
                  <a:pt x="1524" y="231"/>
                  <a:pt x="1524" y="232"/>
                  <a:pt x="1524" y="233"/>
                </a:cubicBezTo>
                <a:cubicBezTo>
                  <a:pt x="1525" y="236"/>
                  <a:pt x="1528" y="239"/>
                  <a:pt x="1531" y="240"/>
                </a:cubicBezTo>
                <a:cubicBezTo>
                  <a:pt x="1533" y="240"/>
                  <a:pt x="1535" y="241"/>
                  <a:pt x="1537" y="241"/>
                </a:cubicBezTo>
                <a:cubicBezTo>
                  <a:pt x="1538" y="241"/>
                  <a:pt x="1539" y="242"/>
                  <a:pt x="1540" y="242"/>
                </a:cubicBezTo>
                <a:cubicBezTo>
                  <a:pt x="1540" y="242"/>
                  <a:pt x="1540" y="242"/>
                  <a:pt x="1540" y="242"/>
                </a:cubicBezTo>
                <a:cubicBezTo>
                  <a:pt x="1540" y="243"/>
                  <a:pt x="1540" y="244"/>
                  <a:pt x="1539" y="243"/>
                </a:cubicBezTo>
                <a:cubicBezTo>
                  <a:pt x="1538" y="243"/>
                  <a:pt x="1537" y="242"/>
                  <a:pt x="1535" y="242"/>
                </a:cubicBezTo>
                <a:cubicBezTo>
                  <a:pt x="1533" y="243"/>
                  <a:pt x="1530" y="242"/>
                  <a:pt x="1527" y="242"/>
                </a:cubicBezTo>
                <a:cubicBezTo>
                  <a:pt x="1526" y="242"/>
                  <a:pt x="1525" y="242"/>
                  <a:pt x="1524" y="240"/>
                </a:cubicBezTo>
                <a:cubicBezTo>
                  <a:pt x="1524" y="240"/>
                  <a:pt x="1523" y="239"/>
                  <a:pt x="1523" y="239"/>
                </a:cubicBezTo>
                <a:cubicBezTo>
                  <a:pt x="1521" y="236"/>
                  <a:pt x="1520" y="233"/>
                  <a:pt x="1519" y="229"/>
                </a:cubicBezTo>
                <a:cubicBezTo>
                  <a:pt x="1519" y="226"/>
                  <a:pt x="1518" y="223"/>
                  <a:pt x="1516" y="221"/>
                </a:cubicBezTo>
                <a:cubicBezTo>
                  <a:pt x="1516" y="220"/>
                  <a:pt x="1515" y="220"/>
                  <a:pt x="1514" y="219"/>
                </a:cubicBezTo>
                <a:cubicBezTo>
                  <a:pt x="1514" y="219"/>
                  <a:pt x="1514" y="219"/>
                  <a:pt x="1513" y="219"/>
                </a:cubicBezTo>
                <a:cubicBezTo>
                  <a:pt x="1513" y="219"/>
                  <a:pt x="1513" y="220"/>
                  <a:pt x="1513" y="220"/>
                </a:cubicBezTo>
                <a:cubicBezTo>
                  <a:pt x="1514" y="222"/>
                  <a:pt x="1514" y="224"/>
                  <a:pt x="1515" y="227"/>
                </a:cubicBezTo>
                <a:cubicBezTo>
                  <a:pt x="1515" y="228"/>
                  <a:pt x="1515" y="230"/>
                  <a:pt x="1514" y="232"/>
                </a:cubicBezTo>
                <a:cubicBezTo>
                  <a:pt x="1514" y="232"/>
                  <a:pt x="1514" y="233"/>
                  <a:pt x="1513" y="233"/>
                </a:cubicBezTo>
                <a:cubicBezTo>
                  <a:pt x="1512" y="235"/>
                  <a:pt x="1511" y="236"/>
                  <a:pt x="1512" y="239"/>
                </a:cubicBezTo>
                <a:cubicBezTo>
                  <a:pt x="1512" y="241"/>
                  <a:pt x="1511" y="243"/>
                  <a:pt x="1513" y="245"/>
                </a:cubicBezTo>
                <a:cubicBezTo>
                  <a:pt x="1514" y="246"/>
                  <a:pt x="1515" y="248"/>
                  <a:pt x="1517" y="249"/>
                </a:cubicBezTo>
                <a:cubicBezTo>
                  <a:pt x="1518" y="250"/>
                  <a:pt x="1519" y="251"/>
                  <a:pt x="1520" y="252"/>
                </a:cubicBezTo>
                <a:cubicBezTo>
                  <a:pt x="1522" y="253"/>
                  <a:pt x="1523" y="255"/>
                  <a:pt x="1523" y="257"/>
                </a:cubicBezTo>
                <a:cubicBezTo>
                  <a:pt x="1523" y="259"/>
                  <a:pt x="1523" y="262"/>
                  <a:pt x="1523" y="264"/>
                </a:cubicBezTo>
                <a:cubicBezTo>
                  <a:pt x="1524" y="269"/>
                  <a:pt x="1527" y="272"/>
                  <a:pt x="1528" y="276"/>
                </a:cubicBezTo>
                <a:cubicBezTo>
                  <a:pt x="1529" y="277"/>
                  <a:pt x="1530" y="278"/>
                  <a:pt x="1531" y="277"/>
                </a:cubicBezTo>
                <a:cubicBezTo>
                  <a:pt x="1534" y="277"/>
                  <a:pt x="1536" y="277"/>
                  <a:pt x="1537" y="275"/>
                </a:cubicBezTo>
                <a:cubicBezTo>
                  <a:pt x="1539" y="272"/>
                  <a:pt x="1541" y="273"/>
                  <a:pt x="1544" y="274"/>
                </a:cubicBezTo>
                <a:cubicBezTo>
                  <a:pt x="1544" y="275"/>
                  <a:pt x="1544" y="275"/>
                  <a:pt x="1544" y="275"/>
                </a:cubicBezTo>
                <a:cubicBezTo>
                  <a:pt x="1544" y="275"/>
                  <a:pt x="1544" y="275"/>
                  <a:pt x="1544" y="276"/>
                </a:cubicBezTo>
                <a:cubicBezTo>
                  <a:pt x="1541" y="277"/>
                  <a:pt x="1539" y="279"/>
                  <a:pt x="1537" y="281"/>
                </a:cubicBezTo>
                <a:cubicBezTo>
                  <a:pt x="1535" y="283"/>
                  <a:pt x="1534" y="286"/>
                  <a:pt x="1536" y="288"/>
                </a:cubicBezTo>
                <a:cubicBezTo>
                  <a:pt x="1537" y="289"/>
                  <a:pt x="1538" y="290"/>
                  <a:pt x="1539" y="291"/>
                </a:cubicBezTo>
                <a:cubicBezTo>
                  <a:pt x="1540" y="293"/>
                  <a:pt x="1541" y="295"/>
                  <a:pt x="1540" y="297"/>
                </a:cubicBezTo>
                <a:cubicBezTo>
                  <a:pt x="1539" y="300"/>
                  <a:pt x="1538" y="303"/>
                  <a:pt x="1538" y="306"/>
                </a:cubicBezTo>
                <a:cubicBezTo>
                  <a:pt x="1539" y="307"/>
                  <a:pt x="1538" y="309"/>
                  <a:pt x="1537" y="310"/>
                </a:cubicBezTo>
                <a:cubicBezTo>
                  <a:pt x="1536" y="312"/>
                  <a:pt x="1533" y="315"/>
                  <a:pt x="1533" y="318"/>
                </a:cubicBezTo>
                <a:cubicBezTo>
                  <a:pt x="1533" y="318"/>
                  <a:pt x="1532" y="319"/>
                  <a:pt x="1532" y="319"/>
                </a:cubicBezTo>
                <a:cubicBezTo>
                  <a:pt x="1528" y="319"/>
                  <a:pt x="1525" y="318"/>
                  <a:pt x="1521" y="318"/>
                </a:cubicBezTo>
                <a:cubicBezTo>
                  <a:pt x="1521" y="318"/>
                  <a:pt x="1520" y="317"/>
                  <a:pt x="1520" y="317"/>
                </a:cubicBezTo>
                <a:cubicBezTo>
                  <a:pt x="1519" y="316"/>
                  <a:pt x="1520" y="315"/>
                  <a:pt x="1520" y="315"/>
                </a:cubicBezTo>
                <a:cubicBezTo>
                  <a:pt x="1520" y="315"/>
                  <a:pt x="1520" y="315"/>
                  <a:pt x="1519" y="314"/>
                </a:cubicBezTo>
                <a:cubicBezTo>
                  <a:pt x="1519" y="314"/>
                  <a:pt x="1519" y="314"/>
                  <a:pt x="1519" y="314"/>
                </a:cubicBezTo>
                <a:cubicBezTo>
                  <a:pt x="1519" y="314"/>
                  <a:pt x="1519" y="314"/>
                  <a:pt x="1520" y="314"/>
                </a:cubicBezTo>
                <a:cubicBezTo>
                  <a:pt x="1520" y="314"/>
                  <a:pt x="1520" y="315"/>
                  <a:pt x="1520" y="315"/>
                </a:cubicBezTo>
                <a:cubicBezTo>
                  <a:pt x="1520" y="315"/>
                  <a:pt x="1521" y="315"/>
                  <a:pt x="1522" y="316"/>
                </a:cubicBezTo>
                <a:cubicBezTo>
                  <a:pt x="1525" y="317"/>
                  <a:pt x="1527" y="316"/>
                  <a:pt x="1528" y="313"/>
                </a:cubicBezTo>
                <a:cubicBezTo>
                  <a:pt x="1530" y="308"/>
                  <a:pt x="1531" y="302"/>
                  <a:pt x="1532" y="297"/>
                </a:cubicBezTo>
                <a:cubicBezTo>
                  <a:pt x="1532" y="296"/>
                  <a:pt x="1532" y="295"/>
                  <a:pt x="1532" y="294"/>
                </a:cubicBezTo>
                <a:cubicBezTo>
                  <a:pt x="1531" y="292"/>
                  <a:pt x="1530" y="290"/>
                  <a:pt x="1531" y="288"/>
                </a:cubicBezTo>
                <a:cubicBezTo>
                  <a:pt x="1531" y="286"/>
                  <a:pt x="1530" y="285"/>
                  <a:pt x="1529" y="284"/>
                </a:cubicBezTo>
                <a:cubicBezTo>
                  <a:pt x="1528" y="283"/>
                  <a:pt x="1526" y="282"/>
                  <a:pt x="1525" y="282"/>
                </a:cubicBezTo>
                <a:cubicBezTo>
                  <a:pt x="1523" y="280"/>
                  <a:pt x="1522" y="279"/>
                  <a:pt x="1522" y="277"/>
                </a:cubicBezTo>
                <a:cubicBezTo>
                  <a:pt x="1519" y="270"/>
                  <a:pt x="1517" y="264"/>
                  <a:pt x="1515" y="257"/>
                </a:cubicBezTo>
                <a:cubicBezTo>
                  <a:pt x="1514" y="253"/>
                  <a:pt x="1512" y="249"/>
                  <a:pt x="1508" y="247"/>
                </a:cubicBezTo>
                <a:cubicBezTo>
                  <a:pt x="1506" y="246"/>
                  <a:pt x="1505" y="244"/>
                  <a:pt x="1505" y="242"/>
                </a:cubicBezTo>
                <a:cubicBezTo>
                  <a:pt x="1506" y="236"/>
                  <a:pt x="1505" y="230"/>
                  <a:pt x="1503" y="225"/>
                </a:cubicBezTo>
                <a:cubicBezTo>
                  <a:pt x="1503" y="223"/>
                  <a:pt x="1502" y="222"/>
                  <a:pt x="1501" y="222"/>
                </a:cubicBezTo>
                <a:cubicBezTo>
                  <a:pt x="1496" y="220"/>
                  <a:pt x="1492" y="219"/>
                  <a:pt x="1487" y="221"/>
                </a:cubicBezTo>
                <a:cubicBezTo>
                  <a:pt x="1486" y="221"/>
                  <a:pt x="1485" y="221"/>
                  <a:pt x="1484" y="221"/>
                </a:cubicBezTo>
                <a:cubicBezTo>
                  <a:pt x="1483" y="221"/>
                  <a:pt x="1482" y="222"/>
                  <a:pt x="1482" y="223"/>
                </a:cubicBezTo>
                <a:cubicBezTo>
                  <a:pt x="1482" y="224"/>
                  <a:pt x="1482" y="225"/>
                  <a:pt x="1482" y="227"/>
                </a:cubicBezTo>
                <a:cubicBezTo>
                  <a:pt x="1482" y="232"/>
                  <a:pt x="1482" y="236"/>
                  <a:pt x="1483" y="241"/>
                </a:cubicBezTo>
                <a:cubicBezTo>
                  <a:pt x="1483" y="243"/>
                  <a:pt x="1482" y="246"/>
                  <a:pt x="1481" y="247"/>
                </a:cubicBezTo>
                <a:cubicBezTo>
                  <a:pt x="1479" y="249"/>
                  <a:pt x="1478" y="252"/>
                  <a:pt x="1478" y="255"/>
                </a:cubicBezTo>
                <a:cubicBezTo>
                  <a:pt x="1478" y="257"/>
                  <a:pt x="1479" y="258"/>
                  <a:pt x="1480" y="259"/>
                </a:cubicBezTo>
                <a:cubicBezTo>
                  <a:pt x="1482" y="260"/>
                  <a:pt x="1483" y="262"/>
                  <a:pt x="1484" y="263"/>
                </a:cubicBezTo>
                <a:cubicBezTo>
                  <a:pt x="1484" y="266"/>
                  <a:pt x="1486" y="268"/>
                  <a:pt x="1484" y="271"/>
                </a:cubicBezTo>
                <a:cubicBezTo>
                  <a:pt x="1484" y="271"/>
                  <a:pt x="1484" y="272"/>
                  <a:pt x="1485" y="273"/>
                </a:cubicBezTo>
                <a:cubicBezTo>
                  <a:pt x="1486" y="275"/>
                  <a:pt x="1487" y="277"/>
                  <a:pt x="1488" y="279"/>
                </a:cubicBezTo>
                <a:cubicBezTo>
                  <a:pt x="1489" y="279"/>
                  <a:pt x="1490" y="279"/>
                  <a:pt x="1490" y="279"/>
                </a:cubicBezTo>
                <a:cubicBezTo>
                  <a:pt x="1491" y="278"/>
                  <a:pt x="1493" y="278"/>
                  <a:pt x="1494" y="279"/>
                </a:cubicBezTo>
                <a:cubicBezTo>
                  <a:pt x="1496" y="282"/>
                  <a:pt x="1498" y="285"/>
                  <a:pt x="1502" y="286"/>
                </a:cubicBezTo>
                <a:cubicBezTo>
                  <a:pt x="1502" y="286"/>
                  <a:pt x="1503" y="287"/>
                  <a:pt x="1503" y="287"/>
                </a:cubicBezTo>
                <a:cubicBezTo>
                  <a:pt x="1503" y="289"/>
                  <a:pt x="1503" y="290"/>
                  <a:pt x="1503" y="291"/>
                </a:cubicBezTo>
                <a:cubicBezTo>
                  <a:pt x="1503" y="292"/>
                  <a:pt x="1501" y="293"/>
                  <a:pt x="1501" y="292"/>
                </a:cubicBezTo>
                <a:cubicBezTo>
                  <a:pt x="1499" y="291"/>
                  <a:pt x="1497" y="290"/>
                  <a:pt x="1496" y="289"/>
                </a:cubicBezTo>
                <a:cubicBezTo>
                  <a:pt x="1494" y="288"/>
                  <a:pt x="1493" y="287"/>
                  <a:pt x="1492" y="287"/>
                </a:cubicBezTo>
                <a:cubicBezTo>
                  <a:pt x="1490" y="286"/>
                  <a:pt x="1488" y="285"/>
                  <a:pt x="1485" y="284"/>
                </a:cubicBezTo>
                <a:cubicBezTo>
                  <a:pt x="1483" y="284"/>
                  <a:pt x="1482" y="283"/>
                  <a:pt x="1480" y="282"/>
                </a:cubicBezTo>
                <a:cubicBezTo>
                  <a:pt x="1477" y="282"/>
                  <a:pt x="1476" y="280"/>
                  <a:pt x="1474" y="279"/>
                </a:cubicBezTo>
                <a:cubicBezTo>
                  <a:pt x="1470" y="277"/>
                  <a:pt x="1465" y="276"/>
                  <a:pt x="1461" y="277"/>
                </a:cubicBezTo>
                <a:cubicBezTo>
                  <a:pt x="1460" y="277"/>
                  <a:pt x="1460" y="277"/>
                  <a:pt x="1459" y="277"/>
                </a:cubicBezTo>
                <a:cubicBezTo>
                  <a:pt x="1454" y="277"/>
                  <a:pt x="1449" y="276"/>
                  <a:pt x="1445" y="273"/>
                </a:cubicBezTo>
                <a:cubicBezTo>
                  <a:pt x="1443" y="271"/>
                  <a:pt x="1441" y="270"/>
                  <a:pt x="1439" y="268"/>
                </a:cubicBezTo>
                <a:cubicBezTo>
                  <a:pt x="1438" y="268"/>
                  <a:pt x="1437" y="268"/>
                  <a:pt x="1437" y="269"/>
                </a:cubicBezTo>
                <a:cubicBezTo>
                  <a:pt x="1437" y="269"/>
                  <a:pt x="1436" y="270"/>
                  <a:pt x="1436" y="270"/>
                </a:cubicBezTo>
                <a:cubicBezTo>
                  <a:pt x="1435" y="272"/>
                  <a:pt x="1436" y="274"/>
                  <a:pt x="1438" y="276"/>
                </a:cubicBezTo>
                <a:cubicBezTo>
                  <a:pt x="1440" y="278"/>
                  <a:pt x="1444" y="278"/>
                  <a:pt x="1446" y="281"/>
                </a:cubicBezTo>
                <a:cubicBezTo>
                  <a:pt x="1446" y="281"/>
                  <a:pt x="1447" y="281"/>
                  <a:pt x="1447" y="281"/>
                </a:cubicBezTo>
                <a:cubicBezTo>
                  <a:pt x="1448" y="281"/>
                  <a:pt x="1449" y="282"/>
                  <a:pt x="1450" y="283"/>
                </a:cubicBezTo>
                <a:cubicBezTo>
                  <a:pt x="1452" y="285"/>
                  <a:pt x="1453" y="287"/>
                  <a:pt x="1455" y="289"/>
                </a:cubicBezTo>
                <a:cubicBezTo>
                  <a:pt x="1456" y="290"/>
                  <a:pt x="1456" y="291"/>
                  <a:pt x="1455" y="292"/>
                </a:cubicBezTo>
                <a:cubicBezTo>
                  <a:pt x="1453" y="294"/>
                  <a:pt x="1451" y="295"/>
                  <a:pt x="1450" y="297"/>
                </a:cubicBezTo>
                <a:cubicBezTo>
                  <a:pt x="1450" y="298"/>
                  <a:pt x="1450" y="298"/>
                  <a:pt x="1450" y="298"/>
                </a:cubicBezTo>
                <a:cubicBezTo>
                  <a:pt x="1449" y="297"/>
                  <a:pt x="1449" y="297"/>
                  <a:pt x="1448" y="297"/>
                </a:cubicBezTo>
                <a:cubicBezTo>
                  <a:pt x="1448" y="296"/>
                  <a:pt x="1448" y="294"/>
                  <a:pt x="1447" y="293"/>
                </a:cubicBezTo>
                <a:cubicBezTo>
                  <a:pt x="1447" y="292"/>
                  <a:pt x="1445" y="291"/>
                  <a:pt x="1444" y="292"/>
                </a:cubicBezTo>
                <a:cubicBezTo>
                  <a:pt x="1442" y="293"/>
                  <a:pt x="1440" y="294"/>
                  <a:pt x="1437" y="294"/>
                </a:cubicBezTo>
                <a:cubicBezTo>
                  <a:pt x="1437" y="294"/>
                  <a:pt x="1437" y="294"/>
                  <a:pt x="1437" y="294"/>
                </a:cubicBezTo>
                <a:cubicBezTo>
                  <a:pt x="1436" y="297"/>
                  <a:pt x="1434" y="297"/>
                  <a:pt x="1432" y="297"/>
                </a:cubicBezTo>
                <a:cubicBezTo>
                  <a:pt x="1430" y="297"/>
                  <a:pt x="1428" y="298"/>
                  <a:pt x="1426" y="299"/>
                </a:cubicBezTo>
                <a:cubicBezTo>
                  <a:pt x="1425" y="301"/>
                  <a:pt x="1422" y="301"/>
                  <a:pt x="1421" y="303"/>
                </a:cubicBezTo>
                <a:cubicBezTo>
                  <a:pt x="1420" y="303"/>
                  <a:pt x="1419" y="303"/>
                  <a:pt x="1418" y="303"/>
                </a:cubicBezTo>
                <a:cubicBezTo>
                  <a:pt x="1418" y="302"/>
                  <a:pt x="1418" y="302"/>
                  <a:pt x="1418" y="301"/>
                </a:cubicBezTo>
                <a:cubicBezTo>
                  <a:pt x="1418" y="299"/>
                  <a:pt x="1418" y="297"/>
                  <a:pt x="1416" y="295"/>
                </a:cubicBezTo>
                <a:cubicBezTo>
                  <a:pt x="1414" y="295"/>
                  <a:pt x="1413" y="295"/>
                  <a:pt x="1412" y="298"/>
                </a:cubicBezTo>
                <a:cubicBezTo>
                  <a:pt x="1412" y="298"/>
                  <a:pt x="1411" y="299"/>
                  <a:pt x="1411" y="299"/>
                </a:cubicBezTo>
                <a:cubicBezTo>
                  <a:pt x="1409" y="299"/>
                  <a:pt x="1409" y="300"/>
                  <a:pt x="1407" y="301"/>
                </a:cubicBezTo>
                <a:cubicBezTo>
                  <a:pt x="1406" y="302"/>
                  <a:pt x="1405" y="302"/>
                  <a:pt x="1403" y="302"/>
                </a:cubicBezTo>
                <a:cubicBezTo>
                  <a:pt x="1401" y="303"/>
                  <a:pt x="1400" y="304"/>
                  <a:pt x="1398" y="305"/>
                </a:cubicBezTo>
                <a:cubicBezTo>
                  <a:pt x="1395" y="309"/>
                  <a:pt x="1392" y="313"/>
                  <a:pt x="1388" y="316"/>
                </a:cubicBezTo>
                <a:cubicBezTo>
                  <a:pt x="1387" y="316"/>
                  <a:pt x="1386" y="317"/>
                  <a:pt x="1386" y="318"/>
                </a:cubicBezTo>
                <a:cubicBezTo>
                  <a:pt x="1386" y="320"/>
                  <a:pt x="1385" y="321"/>
                  <a:pt x="1385" y="323"/>
                </a:cubicBezTo>
                <a:cubicBezTo>
                  <a:pt x="1385" y="323"/>
                  <a:pt x="1385" y="324"/>
                  <a:pt x="1384" y="324"/>
                </a:cubicBezTo>
                <a:cubicBezTo>
                  <a:pt x="1382" y="327"/>
                  <a:pt x="1377" y="327"/>
                  <a:pt x="1375" y="325"/>
                </a:cubicBezTo>
                <a:cubicBezTo>
                  <a:pt x="1374" y="324"/>
                  <a:pt x="1373" y="322"/>
                  <a:pt x="1372" y="321"/>
                </a:cubicBezTo>
                <a:cubicBezTo>
                  <a:pt x="1371" y="320"/>
                  <a:pt x="1371" y="318"/>
                  <a:pt x="1372" y="317"/>
                </a:cubicBezTo>
                <a:cubicBezTo>
                  <a:pt x="1373" y="316"/>
                  <a:pt x="1375" y="315"/>
                  <a:pt x="1376" y="314"/>
                </a:cubicBezTo>
                <a:cubicBezTo>
                  <a:pt x="1377" y="314"/>
                  <a:pt x="1377" y="312"/>
                  <a:pt x="1377" y="311"/>
                </a:cubicBezTo>
                <a:cubicBezTo>
                  <a:pt x="1375" y="310"/>
                  <a:pt x="1374" y="309"/>
                  <a:pt x="1373" y="307"/>
                </a:cubicBezTo>
                <a:cubicBezTo>
                  <a:pt x="1371" y="305"/>
                  <a:pt x="1369" y="304"/>
                  <a:pt x="1366" y="304"/>
                </a:cubicBezTo>
                <a:cubicBezTo>
                  <a:pt x="1363" y="305"/>
                  <a:pt x="1361" y="305"/>
                  <a:pt x="1359" y="304"/>
                </a:cubicBezTo>
                <a:cubicBezTo>
                  <a:pt x="1358" y="304"/>
                  <a:pt x="1358" y="304"/>
                  <a:pt x="1358" y="304"/>
                </a:cubicBezTo>
                <a:cubicBezTo>
                  <a:pt x="1358" y="305"/>
                  <a:pt x="1358" y="305"/>
                  <a:pt x="1358" y="306"/>
                </a:cubicBezTo>
                <a:cubicBezTo>
                  <a:pt x="1362" y="309"/>
                  <a:pt x="1363" y="313"/>
                  <a:pt x="1363" y="318"/>
                </a:cubicBezTo>
                <a:cubicBezTo>
                  <a:pt x="1363" y="319"/>
                  <a:pt x="1363" y="321"/>
                  <a:pt x="1363" y="322"/>
                </a:cubicBezTo>
                <a:cubicBezTo>
                  <a:pt x="1363" y="323"/>
                  <a:pt x="1363" y="324"/>
                  <a:pt x="1364" y="325"/>
                </a:cubicBezTo>
                <a:cubicBezTo>
                  <a:pt x="1366" y="326"/>
                  <a:pt x="1367" y="327"/>
                  <a:pt x="1367" y="330"/>
                </a:cubicBezTo>
                <a:cubicBezTo>
                  <a:pt x="1367" y="331"/>
                  <a:pt x="1367" y="332"/>
                  <a:pt x="1367" y="333"/>
                </a:cubicBezTo>
                <a:cubicBezTo>
                  <a:pt x="1367" y="334"/>
                  <a:pt x="1365" y="335"/>
                  <a:pt x="1364" y="335"/>
                </a:cubicBezTo>
                <a:cubicBezTo>
                  <a:pt x="1363" y="335"/>
                  <a:pt x="1361" y="334"/>
                  <a:pt x="1359" y="334"/>
                </a:cubicBezTo>
                <a:cubicBezTo>
                  <a:pt x="1357" y="333"/>
                  <a:pt x="1355" y="334"/>
                  <a:pt x="1353" y="336"/>
                </a:cubicBezTo>
                <a:cubicBezTo>
                  <a:pt x="1352" y="337"/>
                  <a:pt x="1351" y="338"/>
                  <a:pt x="1350" y="339"/>
                </a:cubicBezTo>
                <a:cubicBezTo>
                  <a:pt x="1348" y="340"/>
                  <a:pt x="1347" y="342"/>
                  <a:pt x="1346" y="343"/>
                </a:cubicBezTo>
                <a:cubicBezTo>
                  <a:pt x="1343" y="347"/>
                  <a:pt x="1342" y="348"/>
                  <a:pt x="1346" y="353"/>
                </a:cubicBezTo>
                <a:cubicBezTo>
                  <a:pt x="1347" y="354"/>
                  <a:pt x="1347" y="354"/>
                  <a:pt x="1347" y="355"/>
                </a:cubicBezTo>
                <a:cubicBezTo>
                  <a:pt x="1348" y="356"/>
                  <a:pt x="1347" y="357"/>
                  <a:pt x="1347" y="358"/>
                </a:cubicBezTo>
                <a:cubicBezTo>
                  <a:pt x="1346" y="359"/>
                  <a:pt x="1344" y="360"/>
                  <a:pt x="1344" y="359"/>
                </a:cubicBezTo>
                <a:cubicBezTo>
                  <a:pt x="1339" y="357"/>
                  <a:pt x="1335" y="356"/>
                  <a:pt x="1331" y="353"/>
                </a:cubicBezTo>
                <a:cubicBezTo>
                  <a:pt x="1330" y="353"/>
                  <a:pt x="1329" y="353"/>
                  <a:pt x="1329" y="352"/>
                </a:cubicBezTo>
                <a:cubicBezTo>
                  <a:pt x="1328" y="352"/>
                  <a:pt x="1327" y="353"/>
                  <a:pt x="1326" y="353"/>
                </a:cubicBezTo>
                <a:cubicBezTo>
                  <a:pt x="1326" y="354"/>
                  <a:pt x="1326" y="356"/>
                  <a:pt x="1325" y="357"/>
                </a:cubicBezTo>
                <a:cubicBezTo>
                  <a:pt x="1325" y="358"/>
                  <a:pt x="1325" y="359"/>
                  <a:pt x="1326" y="360"/>
                </a:cubicBezTo>
                <a:cubicBezTo>
                  <a:pt x="1328" y="362"/>
                  <a:pt x="1329" y="364"/>
                  <a:pt x="1332" y="364"/>
                </a:cubicBezTo>
                <a:cubicBezTo>
                  <a:pt x="1333" y="364"/>
                  <a:pt x="1333" y="364"/>
                  <a:pt x="1334" y="364"/>
                </a:cubicBezTo>
                <a:cubicBezTo>
                  <a:pt x="1335" y="365"/>
                  <a:pt x="1335" y="366"/>
                  <a:pt x="1335" y="366"/>
                </a:cubicBezTo>
                <a:cubicBezTo>
                  <a:pt x="1335" y="368"/>
                  <a:pt x="1333" y="369"/>
                  <a:pt x="1332" y="369"/>
                </a:cubicBezTo>
                <a:cubicBezTo>
                  <a:pt x="1329" y="369"/>
                  <a:pt x="1326" y="368"/>
                  <a:pt x="1324" y="366"/>
                </a:cubicBezTo>
                <a:cubicBezTo>
                  <a:pt x="1323" y="364"/>
                  <a:pt x="1321" y="364"/>
                  <a:pt x="1320" y="363"/>
                </a:cubicBezTo>
                <a:cubicBezTo>
                  <a:pt x="1319" y="363"/>
                  <a:pt x="1318" y="362"/>
                  <a:pt x="1317" y="361"/>
                </a:cubicBezTo>
                <a:cubicBezTo>
                  <a:pt x="1317" y="359"/>
                  <a:pt x="1316" y="356"/>
                  <a:pt x="1314" y="354"/>
                </a:cubicBezTo>
                <a:cubicBezTo>
                  <a:pt x="1313" y="352"/>
                  <a:pt x="1314" y="351"/>
                  <a:pt x="1314" y="349"/>
                </a:cubicBezTo>
                <a:cubicBezTo>
                  <a:pt x="1314" y="345"/>
                  <a:pt x="1313" y="342"/>
                  <a:pt x="1309" y="341"/>
                </a:cubicBezTo>
                <a:cubicBezTo>
                  <a:pt x="1307" y="340"/>
                  <a:pt x="1306" y="339"/>
                  <a:pt x="1305" y="338"/>
                </a:cubicBezTo>
                <a:cubicBezTo>
                  <a:pt x="1303" y="337"/>
                  <a:pt x="1301" y="336"/>
                  <a:pt x="1301" y="334"/>
                </a:cubicBezTo>
                <a:cubicBezTo>
                  <a:pt x="1300" y="334"/>
                  <a:pt x="1300" y="334"/>
                  <a:pt x="1300" y="334"/>
                </a:cubicBezTo>
                <a:cubicBezTo>
                  <a:pt x="1300" y="334"/>
                  <a:pt x="1300" y="334"/>
                  <a:pt x="1300" y="333"/>
                </a:cubicBezTo>
                <a:cubicBezTo>
                  <a:pt x="1300" y="333"/>
                  <a:pt x="1299" y="333"/>
                  <a:pt x="1299" y="332"/>
                </a:cubicBezTo>
                <a:cubicBezTo>
                  <a:pt x="1299" y="332"/>
                  <a:pt x="1299" y="332"/>
                  <a:pt x="1298" y="332"/>
                </a:cubicBezTo>
                <a:cubicBezTo>
                  <a:pt x="1298" y="332"/>
                  <a:pt x="1298" y="332"/>
                  <a:pt x="1298" y="332"/>
                </a:cubicBezTo>
                <a:cubicBezTo>
                  <a:pt x="1299" y="332"/>
                  <a:pt x="1299" y="332"/>
                  <a:pt x="1299" y="332"/>
                </a:cubicBezTo>
                <a:cubicBezTo>
                  <a:pt x="1299" y="332"/>
                  <a:pt x="1299" y="332"/>
                  <a:pt x="1299" y="332"/>
                </a:cubicBezTo>
                <a:cubicBezTo>
                  <a:pt x="1300" y="333"/>
                  <a:pt x="1300" y="333"/>
                  <a:pt x="1300" y="333"/>
                </a:cubicBezTo>
                <a:cubicBezTo>
                  <a:pt x="1300" y="334"/>
                  <a:pt x="1300" y="334"/>
                  <a:pt x="1300" y="334"/>
                </a:cubicBezTo>
                <a:cubicBezTo>
                  <a:pt x="1300" y="334"/>
                  <a:pt x="1301" y="334"/>
                  <a:pt x="1301" y="334"/>
                </a:cubicBezTo>
                <a:cubicBezTo>
                  <a:pt x="1303" y="334"/>
                  <a:pt x="1305" y="335"/>
                  <a:pt x="1308" y="336"/>
                </a:cubicBezTo>
                <a:cubicBezTo>
                  <a:pt x="1314" y="338"/>
                  <a:pt x="1320" y="340"/>
                  <a:pt x="1327" y="341"/>
                </a:cubicBezTo>
                <a:cubicBezTo>
                  <a:pt x="1332" y="342"/>
                  <a:pt x="1337" y="341"/>
                  <a:pt x="1342" y="339"/>
                </a:cubicBezTo>
                <a:cubicBezTo>
                  <a:pt x="1342" y="339"/>
                  <a:pt x="1343" y="338"/>
                  <a:pt x="1344" y="338"/>
                </a:cubicBezTo>
                <a:cubicBezTo>
                  <a:pt x="1347" y="335"/>
                  <a:pt x="1349" y="331"/>
                  <a:pt x="1349" y="327"/>
                </a:cubicBezTo>
                <a:cubicBezTo>
                  <a:pt x="1349" y="326"/>
                  <a:pt x="1349" y="324"/>
                  <a:pt x="1349" y="324"/>
                </a:cubicBezTo>
                <a:cubicBezTo>
                  <a:pt x="1347" y="321"/>
                  <a:pt x="1345" y="318"/>
                  <a:pt x="1342" y="317"/>
                </a:cubicBezTo>
                <a:cubicBezTo>
                  <a:pt x="1341" y="316"/>
                  <a:pt x="1340" y="315"/>
                  <a:pt x="1339" y="314"/>
                </a:cubicBezTo>
                <a:cubicBezTo>
                  <a:pt x="1338" y="313"/>
                  <a:pt x="1336" y="312"/>
                  <a:pt x="1334" y="312"/>
                </a:cubicBezTo>
                <a:cubicBezTo>
                  <a:pt x="1332" y="311"/>
                  <a:pt x="1329" y="310"/>
                  <a:pt x="1327" y="308"/>
                </a:cubicBezTo>
                <a:cubicBezTo>
                  <a:pt x="1324" y="306"/>
                  <a:pt x="1322" y="305"/>
                  <a:pt x="1319" y="303"/>
                </a:cubicBezTo>
                <a:cubicBezTo>
                  <a:pt x="1312" y="299"/>
                  <a:pt x="1310" y="298"/>
                  <a:pt x="1302" y="298"/>
                </a:cubicBezTo>
                <a:cubicBezTo>
                  <a:pt x="1301" y="298"/>
                  <a:pt x="1300" y="299"/>
                  <a:pt x="1299" y="299"/>
                </a:cubicBezTo>
                <a:cubicBezTo>
                  <a:pt x="1297" y="299"/>
                  <a:pt x="1296" y="299"/>
                  <a:pt x="1294" y="298"/>
                </a:cubicBezTo>
                <a:cubicBezTo>
                  <a:pt x="1293" y="298"/>
                  <a:pt x="1294" y="297"/>
                  <a:pt x="1294" y="296"/>
                </a:cubicBezTo>
                <a:cubicBezTo>
                  <a:pt x="1294" y="295"/>
                  <a:pt x="1294" y="294"/>
                  <a:pt x="1293" y="294"/>
                </a:cubicBezTo>
                <a:cubicBezTo>
                  <a:pt x="1292" y="293"/>
                  <a:pt x="1291" y="293"/>
                  <a:pt x="1290" y="292"/>
                </a:cubicBezTo>
                <a:cubicBezTo>
                  <a:pt x="1289" y="292"/>
                  <a:pt x="1288" y="292"/>
                  <a:pt x="1287" y="293"/>
                </a:cubicBezTo>
                <a:cubicBezTo>
                  <a:pt x="1286" y="294"/>
                  <a:pt x="1284" y="295"/>
                  <a:pt x="1282" y="294"/>
                </a:cubicBezTo>
                <a:cubicBezTo>
                  <a:pt x="1281" y="293"/>
                  <a:pt x="1279" y="294"/>
                  <a:pt x="1277" y="294"/>
                </a:cubicBezTo>
                <a:cubicBezTo>
                  <a:pt x="1277" y="294"/>
                  <a:pt x="1276" y="294"/>
                  <a:pt x="1275" y="293"/>
                </a:cubicBezTo>
                <a:cubicBezTo>
                  <a:pt x="1275" y="293"/>
                  <a:pt x="1274" y="292"/>
                  <a:pt x="1274" y="292"/>
                </a:cubicBezTo>
                <a:cubicBezTo>
                  <a:pt x="1274" y="291"/>
                  <a:pt x="1275" y="291"/>
                  <a:pt x="1275" y="291"/>
                </a:cubicBezTo>
                <a:cubicBezTo>
                  <a:pt x="1277" y="291"/>
                  <a:pt x="1278" y="290"/>
                  <a:pt x="1279" y="289"/>
                </a:cubicBezTo>
                <a:cubicBezTo>
                  <a:pt x="1280" y="288"/>
                  <a:pt x="1282" y="287"/>
                  <a:pt x="1283" y="286"/>
                </a:cubicBezTo>
                <a:cubicBezTo>
                  <a:pt x="1283" y="286"/>
                  <a:pt x="1283" y="285"/>
                  <a:pt x="1282" y="284"/>
                </a:cubicBezTo>
                <a:cubicBezTo>
                  <a:pt x="1279" y="282"/>
                  <a:pt x="1274" y="281"/>
                  <a:pt x="1270" y="279"/>
                </a:cubicBezTo>
                <a:cubicBezTo>
                  <a:pt x="1270" y="279"/>
                  <a:pt x="1269" y="280"/>
                  <a:pt x="1268" y="280"/>
                </a:cubicBezTo>
                <a:cubicBezTo>
                  <a:pt x="1267" y="281"/>
                  <a:pt x="1267" y="281"/>
                  <a:pt x="1267" y="282"/>
                </a:cubicBezTo>
                <a:cubicBezTo>
                  <a:pt x="1266" y="282"/>
                  <a:pt x="1266" y="283"/>
                  <a:pt x="1266" y="282"/>
                </a:cubicBezTo>
                <a:cubicBezTo>
                  <a:pt x="1266" y="282"/>
                  <a:pt x="1265" y="282"/>
                  <a:pt x="1265" y="282"/>
                </a:cubicBezTo>
                <a:cubicBezTo>
                  <a:pt x="1265" y="281"/>
                  <a:pt x="1266" y="280"/>
                  <a:pt x="1265" y="279"/>
                </a:cubicBezTo>
                <a:cubicBezTo>
                  <a:pt x="1265" y="277"/>
                  <a:pt x="1264" y="276"/>
                  <a:pt x="1263" y="276"/>
                </a:cubicBezTo>
                <a:cubicBezTo>
                  <a:pt x="1262" y="275"/>
                  <a:pt x="1261" y="276"/>
                  <a:pt x="1260" y="277"/>
                </a:cubicBezTo>
                <a:cubicBezTo>
                  <a:pt x="1259" y="277"/>
                  <a:pt x="1258" y="278"/>
                  <a:pt x="1258" y="280"/>
                </a:cubicBezTo>
                <a:cubicBezTo>
                  <a:pt x="1258" y="280"/>
                  <a:pt x="1258" y="281"/>
                  <a:pt x="1257" y="282"/>
                </a:cubicBezTo>
                <a:cubicBezTo>
                  <a:pt x="1257" y="282"/>
                  <a:pt x="1257" y="283"/>
                  <a:pt x="1256" y="283"/>
                </a:cubicBezTo>
                <a:cubicBezTo>
                  <a:pt x="1256" y="283"/>
                  <a:pt x="1256" y="283"/>
                  <a:pt x="1256" y="282"/>
                </a:cubicBezTo>
                <a:cubicBezTo>
                  <a:pt x="1255" y="281"/>
                  <a:pt x="1255" y="280"/>
                  <a:pt x="1253" y="280"/>
                </a:cubicBezTo>
                <a:cubicBezTo>
                  <a:pt x="1252" y="280"/>
                  <a:pt x="1252" y="279"/>
                  <a:pt x="1252" y="278"/>
                </a:cubicBezTo>
                <a:cubicBezTo>
                  <a:pt x="1251" y="276"/>
                  <a:pt x="1249" y="275"/>
                  <a:pt x="1248" y="276"/>
                </a:cubicBezTo>
                <a:cubicBezTo>
                  <a:pt x="1247" y="279"/>
                  <a:pt x="1244" y="279"/>
                  <a:pt x="1242" y="281"/>
                </a:cubicBezTo>
                <a:cubicBezTo>
                  <a:pt x="1240" y="281"/>
                  <a:pt x="1239" y="283"/>
                  <a:pt x="1236" y="284"/>
                </a:cubicBezTo>
                <a:cubicBezTo>
                  <a:pt x="1236" y="284"/>
                  <a:pt x="1236" y="284"/>
                  <a:pt x="1236" y="284"/>
                </a:cubicBezTo>
                <a:cubicBezTo>
                  <a:pt x="1236" y="284"/>
                  <a:pt x="1236" y="284"/>
                  <a:pt x="1236" y="284"/>
                </a:cubicBezTo>
                <a:cubicBezTo>
                  <a:pt x="1235" y="285"/>
                  <a:pt x="1235" y="285"/>
                  <a:pt x="1235" y="285"/>
                </a:cubicBezTo>
                <a:cubicBezTo>
                  <a:pt x="1236" y="284"/>
                  <a:pt x="1236" y="284"/>
                  <a:pt x="1236" y="284"/>
                </a:cubicBezTo>
                <a:cubicBezTo>
                  <a:pt x="1236" y="284"/>
                  <a:pt x="1236" y="284"/>
                  <a:pt x="1236" y="284"/>
                </a:cubicBezTo>
                <a:cubicBezTo>
                  <a:pt x="1236" y="284"/>
                  <a:pt x="1236" y="283"/>
                  <a:pt x="1235" y="283"/>
                </a:cubicBezTo>
                <a:cubicBezTo>
                  <a:pt x="1235" y="283"/>
                  <a:pt x="1235" y="283"/>
                  <a:pt x="1235" y="283"/>
                </a:cubicBezTo>
                <a:cubicBezTo>
                  <a:pt x="1231" y="283"/>
                  <a:pt x="1231" y="283"/>
                  <a:pt x="1232" y="286"/>
                </a:cubicBezTo>
                <a:cubicBezTo>
                  <a:pt x="1232" y="287"/>
                  <a:pt x="1232" y="287"/>
                  <a:pt x="1232" y="288"/>
                </a:cubicBezTo>
                <a:cubicBezTo>
                  <a:pt x="1232" y="288"/>
                  <a:pt x="1232" y="288"/>
                  <a:pt x="1232" y="288"/>
                </a:cubicBezTo>
                <a:cubicBezTo>
                  <a:pt x="1232" y="288"/>
                  <a:pt x="1232" y="288"/>
                  <a:pt x="1232" y="288"/>
                </a:cubicBezTo>
                <a:cubicBezTo>
                  <a:pt x="1232" y="288"/>
                  <a:pt x="1232" y="288"/>
                  <a:pt x="1232" y="288"/>
                </a:cubicBezTo>
                <a:cubicBezTo>
                  <a:pt x="1232" y="288"/>
                  <a:pt x="1232" y="288"/>
                  <a:pt x="1232" y="288"/>
                </a:cubicBezTo>
                <a:cubicBezTo>
                  <a:pt x="1228" y="288"/>
                  <a:pt x="1225" y="290"/>
                  <a:pt x="1222" y="291"/>
                </a:cubicBezTo>
                <a:cubicBezTo>
                  <a:pt x="1222" y="291"/>
                  <a:pt x="1222" y="292"/>
                  <a:pt x="1222" y="293"/>
                </a:cubicBezTo>
                <a:cubicBezTo>
                  <a:pt x="1222" y="293"/>
                  <a:pt x="1223" y="294"/>
                  <a:pt x="1223" y="295"/>
                </a:cubicBezTo>
                <a:cubicBezTo>
                  <a:pt x="1222" y="296"/>
                  <a:pt x="1221" y="295"/>
                  <a:pt x="1220" y="296"/>
                </a:cubicBezTo>
                <a:cubicBezTo>
                  <a:pt x="1219" y="296"/>
                  <a:pt x="1218" y="297"/>
                  <a:pt x="1216" y="297"/>
                </a:cubicBezTo>
                <a:cubicBezTo>
                  <a:pt x="1216" y="297"/>
                  <a:pt x="1216" y="297"/>
                  <a:pt x="1216" y="297"/>
                </a:cubicBezTo>
                <a:cubicBezTo>
                  <a:pt x="1216" y="297"/>
                  <a:pt x="1216" y="297"/>
                  <a:pt x="1216" y="297"/>
                </a:cubicBezTo>
                <a:cubicBezTo>
                  <a:pt x="1216" y="297"/>
                  <a:pt x="1216" y="297"/>
                  <a:pt x="1216" y="297"/>
                </a:cubicBezTo>
                <a:cubicBezTo>
                  <a:pt x="1216" y="297"/>
                  <a:pt x="1216" y="297"/>
                  <a:pt x="1215" y="297"/>
                </a:cubicBezTo>
                <a:cubicBezTo>
                  <a:pt x="1216" y="297"/>
                  <a:pt x="1216" y="297"/>
                  <a:pt x="1216" y="297"/>
                </a:cubicBezTo>
                <a:cubicBezTo>
                  <a:pt x="1216" y="296"/>
                  <a:pt x="1216" y="295"/>
                  <a:pt x="1216" y="294"/>
                </a:cubicBezTo>
                <a:cubicBezTo>
                  <a:pt x="1216" y="293"/>
                  <a:pt x="1215" y="293"/>
                  <a:pt x="1214" y="293"/>
                </a:cubicBezTo>
                <a:cubicBezTo>
                  <a:pt x="1214" y="293"/>
                  <a:pt x="1213" y="294"/>
                  <a:pt x="1213" y="294"/>
                </a:cubicBezTo>
                <a:cubicBezTo>
                  <a:pt x="1214" y="295"/>
                  <a:pt x="1214" y="296"/>
                  <a:pt x="1215" y="297"/>
                </a:cubicBezTo>
                <a:cubicBezTo>
                  <a:pt x="1214" y="297"/>
                  <a:pt x="1214" y="297"/>
                  <a:pt x="1214" y="297"/>
                </a:cubicBezTo>
                <a:cubicBezTo>
                  <a:pt x="1215" y="297"/>
                  <a:pt x="1215" y="297"/>
                  <a:pt x="1215" y="297"/>
                </a:cubicBezTo>
                <a:cubicBezTo>
                  <a:pt x="1212" y="297"/>
                  <a:pt x="1210" y="298"/>
                  <a:pt x="1209" y="300"/>
                </a:cubicBezTo>
                <a:cubicBezTo>
                  <a:pt x="1209" y="300"/>
                  <a:pt x="1209" y="300"/>
                  <a:pt x="1209" y="300"/>
                </a:cubicBezTo>
                <a:cubicBezTo>
                  <a:pt x="1209" y="300"/>
                  <a:pt x="1210" y="301"/>
                  <a:pt x="1209" y="300"/>
                </a:cubicBezTo>
                <a:cubicBezTo>
                  <a:pt x="1209" y="300"/>
                  <a:pt x="1209" y="300"/>
                  <a:pt x="1209" y="300"/>
                </a:cubicBezTo>
                <a:cubicBezTo>
                  <a:pt x="1209" y="300"/>
                  <a:pt x="1208" y="300"/>
                  <a:pt x="1207" y="300"/>
                </a:cubicBezTo>
                <a:cubicBezTo>
                  <a:pt x="1205" y="300"/>
                  <a:pt x="1204" y="301"/>
                  <a:pt x="1204" y="303"/>
                </a:cubicBezTo>
                <a:cubicBezTo>
                  <a:pt x="1203" y="304"/>
                  <a:pt x="1203" y="306"/>
                  <a:pt x="1205" y="307"/>
                </a:cubicBezTo>
                <a:cubicBezTo>
                  <a:pt x="1205" y="308"/>
                  <a:pt x="1206" y="308"/>
                  <a:pt x="1206" y="308"/>
                </a:cubicBezTo>
                <a:cubicBezTo>
                  <a:pt x="1207" y="309"/>
                  <a:pt x="1206" y="310"/>
                  <a:pt x="1205" y="310"/>
                </a:cubicBezTo>
                <a:cubicBezTo>
                  <a:pt x="1205" y="311"/>
                  <a:pt x="1204" y="312"/>
                  <a:pt x="1202" y="311"/>
                </a:cubicBezTo>
                <a:cubicBezTo>
                  <a:pt x="1201" y="311"/>
                  <a:pt x="1200" y="311"/>
                  <a:pt x="1198" y="311"/>
                </a:cubicBezTo>
                <a:cubicBezTo>
                  <a:pt x="1197" y="311"/>
                  <a:pt x="1196" y="310"/>
                  <a:pt x="1197" y="310"/>
                </a:cubicBezTo>
                <a:cubicBezTo>
                  <a:pt x="1197" y="308"/>
                  <a:pt x="1198" y="307"/>
                  <a:pt x="1198" y="305"/>
                </a:cubicBezTo>
                <a:cubicBezTo>
                  <a:pt x="1198" y="305"/>
                  <a:pt x="1198" y="305"/>
                  <a:pt x="1198" y="305"/>
                </a:cubicBezTo>
                <a:cubicBezTo>
                  <a:pt x="1198" y="305"/>
                  <a:pt x="1197" y="305"/>
                  <a:pt x="1197" y="305"/>
                </a:cubicBezTo>
                <a:cubicBezTo>
                  <a:pt x="1195" y="307"/>
                  <a:pt x="1193" y="309"/>
                  <a:pt x="1191" y="311"/>
                </a:cubicBezTo>
                <a:cubicBezTo>
                  <a:pt x="1190" y="312"/>
                  <a:pt x="1191" y="313"/>
                  <a:pt x="1192" y="313"/>
                </a:cubicBezTo>
                <a:cubicBezTo>
                  <a:pt x="1192" y="315"/>
                  <a:pt x="1192" y="316"/>
                  <a:pt x="1191" y="316"/>
                </a:cubicBezTo>
                <a:cubicBezTo>
                  <a:pt x="1191" y="317"/>
                  <a:pt x="1191" y="317"/>
                  <a:pt x="1190" y="318"/>
                </a:cubicBezTo>
                <a:cubicBezTo>
                  <a:pt x="1191" y="318"/>
                  <a:pt x="1192" y="318"/>
                  <a:pt x="1193" y="318"/>
                </a:cubicBezTo>
                <a:cubicBezTo>
                  <a:pt x="1195" y="317"/>
                  <a:pt x="1197" y="317"/>
                  <a:pt x="1199" y="316"/>
                </a:cubicBezTo>
                <a:cubicBezTo>
                  <a:pt x="1200" y="316"/>
                  <a:pt x="1202" y="316"/>
                  <a:pt x="1203" y="317"/>
                </a:cubicBezTo>
                <a:cubicBezTo>
                  <a:pt x="1203" y="317"/>
                  <a:pt x="1203" y="317"/>
                  <a:pt x="1203" y="317"/>
                </a:cubicBezTo>
                <a:cubicBezTo>
                  <a:pt x="1203" y="317"/>
                  <a:pt x="1203" y="317"/>
                  <a:pt x="1203" y="318"/>
                </a:cubicBezTo>
                <a:cubicBezTo>
                  <a:pt x="1202" y="318"/>
                  <a:pt x="1201" y="319"/>
                  <a:pt x="1200" y="319"/>
                </a:cubicBezTo>
                <a:cubicBezTo>
                  <a:pt x="1199" y="319"/>
                  <a:pt x="1199" y="319"/>
                  <a:pt x="1198" y="320"/>
                </a:cubicBezTo>
                <a:cubicBezTo>
                  <a:pt x="1196" y="320"/>
                  <a:pt x="1196" y="321"/>
                  <a:pt x="1197" y="322"/>
                </a:cubicBezTo>
                <a:cubicBezTo>
                  <a:pt x="1196" y="323"/>
                  <a:pt x="1195" y="323"/>
                  <a:pt x="1194" y="324"/>
                </a:cubicBezTo>
                <a:cubicBezTo>
                  <a:pt x="1194" y="325"/>
                  <a:pt x="1194" y="326"/>
                  <a:pt x="1194" y="327"/>
                </a:cubicBezTo>
                <a:cubicBezTo>
                  <a:pt x="1194" y="328"/>
                  <a:pt x="1194" y="328"/>
                  <a:pt x="1193" y="329"/>
                </a:cubicBezTo>
                <a:cubicBezTo>
                  <a:pt x="1193" y="330"/>
                  <a:pt x="1192" y="330"/>
                  <a:pt x="1192" y="331"/>
                </a:cubicBezTo>
                <a:cubicBezTo>
                  <a:pt x="1192" y="333"/>
                  <a:pt x="1191" y="334"/>
                  <a:pt x="1190" y="334"/>
                </a:cubicBezTo>
                <a:cubicBezTo>
                  <a:pt x="1189" y="335"/>
                  <a:pt x="1187" y="336"/>
                  <a:pt x="1187" y="338"/>
                </a:cubicBezTo>
                <a:cubicBezTo>
                  <a:pt x="1187" y="340"/>
                  <a:pt x="1185" y="341"/>
                  <a:pt x="1185" y="343"/>
                </a:cubicBezTo>
                <a:cubicBezTo>
                  <a:pt x="1185" y="345"/>
                  <a:pt x="1185" y="346"/>
                  <a:pt x="1183" y="346"/>
                </a:cubicBezTo>
                <a:cubicBezTo>
                  <a:pt x="1182" y="347"/>
                  <a:pt x="1182" y="348"/>
                  <a:pt x="1182" y="348"/>
                </a:cubicBezTo>
                <a:cubicBezTo>
                  <a:pt x="1183" y="350"/>
                  <a:pt x="1183" y="352"/>
                  <a:pt x="1182" y="354"/>
                </a:cubicBezTo>
                <a:cubicBezTo>
                  <a:pt x="1181" y="355"/>
                  <a:pt x="1181" y="357"/>
                  <a:pt x="1181" y="359"/>
                </a:cubicBezTo>
                <a:cubicBezTo>
                  <a:pt x="1181" y="360"/>
                  <a:pt x="1180" y="361"/>
                  <a:pt x="1179" y="361"/>
                </a:cubicBezTo>
                <a:cubicBezTo>
                  <a:pt x="1178" y="361"/>
                  <a:pt x="1177" y="362"/>
                  <a:pt x="1176" y="362"/>
                </a:cubicBezTo>
                <a:cubicBezTo>
                  <a:pt x="1176" y="362"/>
                  <a:pt x="1175" y="363"/>
                  <a:pt x="1175" y="363"/>
                </a:cubicBezTo>
                <a:cubicBezTo>
                  <a:pt x="1175" y="365"/>
                  <a:pt x="1175" y="366"/>
                  <a:pt x="1174" y="367"/>
                </a:cubicBezTo>
                <a:cubicBezTo>
                  <a:pt x="1171" y="369"/>
                  <a:pt x="1169" y="372"/>
                  <a:pt x="1168" y="375"/>
                </a:cubicBezTo>
                <a:cubicBezTo>
                  <a:pt x="1167" y="376"/>
                  <a:pt x="1167" y="377"/>
                  <a:pt x="1166" y="378"/>
                </a:cubicBezTo>
                <a:cubicBezTo>
                  <a:pt x="1166" y="379"/>
                  <a:pt x="1165" y="379"/>
                  <a:pt x="1164" y="379"/>
                </a:cubicBezTo>
                <a:cubicBezTo>
                  <a:pt x="1162" y="379"/>
                  <a:pt x="1161" y="379"/>
                  <a:pt x="1160" y="379"/>
                </a:cubicBezTo>
                <a:cubicBezTo>
                  <a:pt x="1160" y="379"/>
                  <a:pt x="1160" y="379"/>
                  <a:pt x="1159" y="379"/>
                </a:cubicBezTo>
                <a:cubicBezTo>
                  <a:pt x="1159" y="380"/>
                  <a:pt x="1159" y="380"/>
                  <a:pt x="1159" y="381"/>
                </a:cubicBezTo>
                <a:cubicBezTo>
                  <a:pt x="1160" y="381"/>
                  <a:pt x="1160" y="381"/>
                  <a:pt x="1160" y="381"/>
                </a:cubicBezTo>
                <a:cubicBezTo>
                  <a:pt x="1160" y="382"/>
                  <a:pt x="1160" y="383"/>
                  <a:pt x="1160" y="383"/>
                </a:cubicBezTo>
                <a:cubicBezTo>
                  <a:pt x="1157" y="384"/>
                  <a:pt x="1155" y="387"/>
                  <a:pt x="1153" y="386"/>
                </a:cubicBezTo>
                <a:cubicBezTo>
                  <a:pt x="1151" y="388"/>
                  <a:pt x="1149" y="389"/>
                  <a:pt x="1147" y="390"/>
                </a:cubicBezTo>
                <a:cubicBezTo>
                  <a:pt x="1147" y="391"/>
                  <a:pt x="1147" y="391"/>
                  <a:pt x="1147" y="391"/>
                </a:cubicBezTo>
                <a:cubicBezTo>
                  <a:pt x="1147" y="393"/>
                  <a:pt x="1146" y="394"/>
                  <a:pt x="1145" y="394"/>
                </a:cubicBezTo>
                <a:cubicBezTo>
                  <a:pt x="1144" y="394"/>
                  <a:pt x="1142" y="395"/>
                  <a:pt x="1141" y="395"/>
                </a:cubicBezTo>
                <a:cubicBezTo>
                  <a:pt x="1141" y="395"/>
                  <a:pt x="1140" y="396"/>
                  <a:pt x="1140" y="397"/>
                </a:cubicBezTo>
                <a:cubicBezTo>
                  <a:pt x="1139" y="398"/>
                  <a:pt x="1140" y="399"/>
                  <a:pt x="1139" y="400"/>
                </a:cubicBezTo>
                <a:cubicBezTo>
                  <a:pt x="1139" y="403"/>
                  <a:pt x="1140" y="407"/>
                  <a:pt x="1139" y="410"/>
                </a:cubicBezTo>
                <a:cubicBezTo>
                  <a:pt x="1139" y="410"/>
                  <a:pt x="1139" y="410"/>
                  <a:pt x="1139" y="411"/>
                </a:cubicBezTo>
                <a:cubicBezTo>
                  <a:pt x="1140" y="413"/>
                  <a:pt x="1141" y="414"/>
                  <a:pt x="1142" y="417"/>
                </a:cubicBezTo>
                <a:cubicBezTo>
                  <a:pt x="1143" y="418"/>
                  <a:pt x="1144" y="419"/>
                  <a:pt x="1144" y="421"/>
                </a:cubicBezTo>
                <a:cubicBezTo>
                  <a:pt x="1144" y="421"/>
                  <a:pt x="1144" y="422"/>
                  <a:pt x="1143" y="423"/>
                </a:cubicBezTo>
                <a:cubicBezTo>
                  <a:pt x="1143" y="424"/>
                  <a:pt x="1142" y="425"/>
                  <a:pt x="1141" y="426"/>
                </a:cubicBezTo>
                <a:cubicBezTo>
                  <a:pt x="1141" y="426"/>
                  <a:pt x="1141" y="428"/>
                  <a:pt x="1142" y="428"/>
                </a:cubicBezTo>
                <a:cubicBezTo>
                  <a:pt x="1142" y="428"/>
                  <a:pt x="1143" y="429"/>
                  <a:pt x="1144" y="429"/>
                </a:cubicBezTo>
                <a:cubicBezTo>
                  <a:pt x="1145" y="429"/>
                  <a:pt x="1145" y="430"/>
                  <a:pt x="1145" y="431"/>
                </a:cubicBezTo>
                <a:cubicBezTo>
                  <a:pt x="1144" y="432"/>
                  <a:pt x="1143" y="433"/>
                  <a:pt x="1143" y="434"/>
                </a:cubicBezTo>
                <a:cubicBezTo>
                  <a:pt x="1142" y="434"/>
                  <a:pt x="1142" y="436"/>
                  <a:pt x="1143" y="437"/>
                </a:cubicBezTo>
                <a:cubicBezTo>
                  <a:pt x="1146" y="440"/>
                  <a:pt x="1150" y="442"/>
                  <a:pt x="1153" y="443"/>
                </a:cubicBezTo>
                <a:cubicBezTo>
                  <a:pt x="1154" y="443"/>
                  <a:pt x="1155" y="444"/>
                  <a:pt x="1155" y="443"/>
                </a:cubicBezTo>
                <a:cubicBezTo>
                  <a:pt x="1159" y="442"/>
                  <a:pt x="1162" y="442"/>
                  <a:pt x="1165" y="438"/>
                </a:cubicBezTo>
                <a:cubicBezTo>
                  <a:pt x="1166" y="437"/>
                  <a:pt x="1167" y="435"/>
                  <a:pt x="1168" y="434"/>
                </a:cubicBezTo>
                <a:cubicBezTo>
                  <a:pt x="1170" y="432"/>
                  <a:pt x="1174" y="432"/>
                  <a:pt x="1175" y="429"/>
                </a:cubicBezTo>
                <a:cubicBezTo>
                  <a:pt x="1175" y="429"/>
                  <a:pt x="1175" y="429"/>
                  <a:pt x="1176" y="429"/>
                </a:cubicBezTo>
                <a:cubicBezTo>
                  <a:pt x="1176" y="430"/>
                  <a:pt x="1178" y="430"/>
                  <a:pt x="1178" y="431"/>
                </a:cubicBezTo>
                <a:cubicBezTo>
                  <a:pt x="1179" y="433"/>
                  <a:pt x="1178" y="435"/>
                  <a:pt x="1179" y="436"/>
                </a:cubicBezTo>
                <a:cubicBezTo>
                  <a:pt x="1179" y="438"/>
                  <a:pt x="1181" y="440"/>
                  <a:pt x="1181" y="442"/>
                </a:cubicBezTo>
                <a:cubicBezTo>
                  <a:pt x="1181" y="445"/>
                  <a:pt x="1183" y="448"/>
                  <a:pt x="1184" y="451"/>
                </a:cubicBezTo>
                <a:cubicBezTo>
                  <a:pt x="1186" y="453"/>
                  <a:pt x="1187" y="456"/>
                  <a:pt x="1189" y="458"/>
                </a:cubicBezTo>
                <a:cubicBezTo>
                  <a:pt x="1190" y="459"/>
                  <a:pt x="1189" y="460"/>
                  <a:pt x="1189" y="461"/>
                </a:cubicBezTo>
                <a:cubicBezTo>
                  <a:pt x="1189" y="461"/>
                  <a:pt x="1188" y="462"/>
                  <a:pt x="1188" y="463"/>
                </a:cubicBezTo>
                <a:cubicBezTo>
                  <a:pt x="1188" y="463"/>
                  <a:pt x="1188" y="463"/>
                  <a:pt x="1188" y="463"/>
                </a:cubicBezTo>
                <a:cubicBezTo>
                  <a:pt x="1188" y="463"/>
                  <a:pt x="1188" y="463"/>
                  <a:pt x="1188" y="464"/>
                </a:cubicBezTo>
                <a:cubicBezTo>
                  <a:pt x="1189" y="464"/>
                  <a:pt x="1189" y="465"/>
                  <a:pt x="1190" y="465"/>
                </a:cubicBezTo>
                <a:cubicBezTo>
                  <a:pt x="1192" y="471"/>
                  <a:pt x="1193" y="470"/>
                  <a:pt x="1198" y="469"/>
                </a:cubicBezTo>
                <a:cubicBezTo>
                  <a:pt x="1199" y="469"/>
                  <a:pt x="1200" y="468"/>
                  <a:pt x="1200" y="467"/>
                </a:cubicBezTo>
                <a:cubicBezTo>
                  <a:pt x="1200" y="465"/>
                  <a:pt x="1202" y="464"/>
                  <a:pt x="1203" y="463"/>
                </a:cubicBezTo>
                <a:cubicBezTo>
                  <a:pt x="1204" y="463"/>
                  <a:pt x="1205" y="463"/>
                  <a:pt x="1206" y="463"/>
                </a:cubicBezTo>
                <a:cubicBezTo>
                  <a:pt x="1208" y="463"/>
                  <a:pt x="1211" y="463"/>
                  <a:pt x="1212" y="460"/>
                </a:cubicBezTo>
                <a:cubicBezTo>
                  <a:pt x="1216" y="461"/>
                  <a:pt x="1216" y="458"/>
                  <a:pt x="1216" y="455"/>
                </a:cubicBezTo>
                <a:cubicBezTo>
                  <a:pt x="1216" y="455"/>
                  <a:pt x="1216" y="454"/>
                  <a:pt x="1216" y="454"/>
                </a:cubicBezTo>
                <a:cubicBezTo>
                  <a:pt x="1216" y="453"/>
                  <a:pt x="1216" y="452"/>
                  <a:pt x="1214" y="452"/>
                </a:cubicBezTo>
                <a:cubicBezTo>
                  <a:pt x="1214" y="452"/>
                  <a:pt x="1214" y="452"/>
                  <a:pt x="1214" y="452"/>
                </a:cubicBezTo>
                <a:cubicBezTo>
                  <a:pt x="1213" y="452"/>
                  <a:pt x="1213" y="452"/>
                  <a:pt x="1213" y="452"/>
                </a:cubicBezTo>
                <a:cubicBezTo>
                  <a:pt x="1213" y="449"/>
                  <a:pt x="1213" y="446"/>
                  <a:pt x="1214" y="443"/>
                </a:cubicBezTo>
                <a:cubicBezTo>
                  <a:pt x="1214" y="442"/>
                  <a:pt x="1215" y="440"/>
                  <a:pt x="1215" y="439"/>
                </a:cubicBezTo>
                <a:cubicBezTo>
                  <a:pt x="1215" y="436"/>
                  <a:pt x="1216" y="434"/>
                  <a:pt x="1218" y="433"/>
                </a:cubicBezTo>
                <a:cubicBezTo>
                  <a:pt x="1219" y="432"/>
                  <a:pt x="1221" y="431"/>
                  <a:pt x="1222" y="430"/>
                </a:cubicBezTo>
                <a:cubicBezTo>
                  <a:pt x="1224" y="429"/>
                  <a:pt x="1225" y="427"/>
                  <a:pt x="1225" y="425"/>
                </a:cubicBezTo>
                <a:cubicBezTo>
                  <a:pt x="1225" y="424"/>
                  <a:pt x="1225" y="423"/>
                  <a:pt x="1225" y="421"/>
                </a:cubicBezTo>
                <a:cubicBezTo>
                  <a:pt x="1225" y="421"/>
                  <a:pt x="1225" y="420"/>
                  <a:pt x="1224" y="419"/>
                </a:cubicBezTo>
                <a:cubicBezTo>
                  <a:pt x="1222" y="416"/>
                  <a:pt x="1220" y="413"/>
                  <a:pt x="1217" y="412"/>
                </a:cubicBezTo>
                <a:cubicBezTo>
                  <a:pt x="1215" y="411"/>
                  <a:pt x="1214" y="409"/>
                  <a:pt x="1215" y="408"/>
                </a:cubicBezTo>
                <a:cubicBezTo>
                  <a:pt x="1215" y="403"/>
                  <a:pt x="1215" y="398"/>
                  <a:pt x="1215" y="394"/>
                </a:cubicBezTo>
                <a:cubicBezTo>
                  <a:pt x="1215" y="393"/>
                  <a:pt x="1215" y="392"/>
                  <a:pt x="1216" y="391"/>
                </a:cubicBezTo>
                <a:cubicBezTo>
                  <a:pt x="1218" y="387"/>
                  <a:pt x="1221" y="384"/>
                  <a:pt x="1225" y="381"/>
                </a:cubicBezTo>
                <a:cubicBezTo>
                  <a:pt x="1227" y="380"/>
                  <a:pt x="1228" y="378"/>
                  <a:pt x="1230" y="376"/>
                </a:cubicBezTo>
                <a:cubicBezTo>
                  <a:pt x="1233" y="373"/>
                  <a:pt x="1233" y="373"/>
                  <a:pt x="1235" y="368"/>
                </a:cubicBezTo>
                <a:cubicBezTo>
                  <a:pt x="1236" y="367"/>
                  <a:pt x="1236" y="366"/>
                  <a:pt x="1236" y="364"/>
                </a:cubicBezTo>
                <a:cubicBezTo>
                  <a:pt x="1235" y="361"/>
                  <a:pt x="1236" y="357"/>
                  <a:pt x="1237" y="354"/>
                </a:cubicBezTo>
                <a:cubicBezTo>
                  <a:pt x="1238" y="352"/>
                  <a:pt x="1240" y="349"/>
                  <a:pt x="1244" y="350"/>
                </a:cubicBezTo>
                <a:cubicBezTo>
                  <a:pt x="1248" y="349"/>
                  <a:pt x="1252" y="350"/>
                  <a:pt x="1256" y="352"/>
                </a:cubicBezTo>
                <a:cubicBezTo>
                  <a:pt x="1257" y="353"/>
                  <a:pt x="1257" y="355"/>
                  <a:pt x="1256" y="356"/>
                </a:cubicBezTo>
                <a:cubicBezTo>
                  <a:pt x="1255" y="357"/>
                  <a:pt x="1254" y="357"/>
                  <a:pt x="1254" y="359"/>
                </a:cubicBezTo>
                <a:cubicBezTo>
                  <a:pt x="1254" y="360"/>
                  <a:pt x="1253" y="361"/>
                  <a:pt x="1253" y="362"/>
                </a:cubicBezTo>
                <a:cubicBezTo>
                  <a:pt x="1250" y="366"/>
                  <a:pt x="1248" y="371"/>
                  <a:pt x="1244" y="375"/>
                </a:cubicBezTo>
                <a:cubicBezTo>
                  <a:pt x="1243" y="376"/>
                  <a:pt x="1242" y="377"/>
                  <a:pt x="1242" y="378"/>
                </a:cubicBezTo>
                <a:cubicBezTo>
                  <a:pt x="1241" y="380"/>
                  <a:pt x="1240" y="381"/>
                  <a:pt x="1238" y="380"/>
                </a:cubicBezTo>
                <a:cubicBezTo>
                  <a:pt x="1237" y="380"/>
                  <a:pt x="1236" y="381"/>
                  <a:pt x="1236" y="382"/>
                </a:cubicBezTo>
                <a:cubicBezTo>
                  <a:pt x="1237" y="384"/>
                  <a:pt x="1236" y="385"/>
                  <a:pt x="1236" y="386"/>
                </a:cubicBezTo>
                <a:cubicBezTo>
                  <a:pt x="1236" y="387"/>
                  <a:pt x="1236" y="389"/>
                  <a:pt x="1236" y="390"/>
                </a:cubicBezTo>
                <a:cubicBezTo>
                  <a:pt x="1236" y="391"/>
                  <a:pt x="1237" y="392"/>
                  <a:pt x="1237" y="393"/>
                </a:cubicBezTo>
                <a:cubicBezTo>
                  <a:pt x="1238" y="398"/>
                  <a:pt x="1239" y="402"/>
                  <a:pt x="1239" y="407"/>
                </a:cubicBezTo>
                <a:cubicBezTo>
                  <a:pt x="1239" y="408"/>
                  <a:pt x="1239" y="408"/>
                  <a:pt x="1239" y="409"/>
                </a:cubicBezTo>
                <a:cubicBezTo>
                  <a:pt x="1239" y="411"/>
                  <a:pt x="1240" y="412"/>
                  <a:pt x="1241" y="413"/>
                </a:cubicBezTo>
                <a:cubicBezTo>
                  <a:pt x="1242" y="413"/>
                  <a:pt x="1243" y="414"/>
                  <a:pt x="1244" y="414"/>
                </a:cubicBezTo>
                <a:cubicBezTo>
                  <a:pt x="1244" y="414"/>
                  <a:pt x="1244" y="414"/>
                  <a:pt x="1244" y="414"/>
                </a:cubicBezTo>
                <a:cubicBezTo>
                  <a:pt x="1244" y="414"/>
                  <a:pt x="1244" y="414"/>
                  <a:pt x="1244" y="414"/>
                </a:cubicBezTo>
                <a:cubicBezTo>
                  <a:pt x="1245" y="414"/>
                  <a:pt x="1245" y="414"/>
                  <a:pt x="1245" y="414"/>
                </a:cubicBezTo>
                <a:cubicBezTo>
                  <a:pt x="1244" y="414"/>
                  <a:pt x="1244" y="414"/>
                  <a:pt x="1244" y="414"/>
                </a:cubicBezTo>
                <a:cubicBezTo>
                  <a:pt x="1245" y="415"/>
                  <a:pt x="1246" y="415"/>
                  <a:pt x="1246" y="415"/>
                </a:cubicBezTo>
                <a:cubicBezTo>
                  <a:pt x="1248" y="415"/>
                  <a:pt x="1250" y="416"/>
                  <a:pt x="1251" y="418"/>
                </a:cubicBezTo>
                <a:cubicBezTo>
                  <a:pt x="1252" y="419"/>
                  <a:pt x="1253" y="420"/>
                  <a:pt x="1255" y="419"/>
                </a:cubicBezTo>
                <a:cubicBezTo>
                  <a:pt x="1257" y="419"/>
                  <a:pt x="1258" y="418"/>
                  <a:pt x="1260" y="417"/>
                </a:cubicBezTo>
                <a:cubicBezTo>
                  <a:pt x="1265" y="414"/>
                  <a:pt x="1271" y="413"/>
                  <a:pt x="1277" y="413"/>
                </a:cubicBezTo>
                <a:cubicBezTo>
                  <a:pt x="1279" y="413"/>
                  <a:pt x="1281" y="412"/>
                  <a:pt x="1283" y="412"/>
                </a:cubicBezTo>
                <a:cubicBezTo>
                  <a:pt x="1283" y="412"/>
                  <a:pt x="1284" y="412"/>
                  <a:pt x="1284" y="413"/>
                </a:cubicBezTo>
                <a:cubicBezTo>
                  <a:pt x="1285" y="415"/>
                  <a:pt x="1288" y="415"/>
                  <a:pt x="1290" y="416"/>
                </a:cubicBezTo>
                <a:cubicBezTo>
                  <a:pt x="1290" y="416"/>
                  <a:pt x="1290" y="416"/>
                  <a:pt x="1291" y="416"/>
                </a:cubicBezTo>
                <a:cubicBezTo>
                  <a:pt x="1291" y="417"/>
                  <a:pt x="1291" y="417"/>
                  <a:pt x="1291" y="417"/>
                </a:cubicBezTo>
                <a:cubicBezTo>
                  <a:pt x="1290" y="418"/>
                  <a:pt x="1289" y="418"/>
                  <a:pt x="1288" y="419"/>
                </a:cubicBezTo>
                <a:cubicBezTo>
                  <a:pt x="1286" y="420"/>
                  <a:pt x="1284" y="420"/>
                  <a:pt x="1284" y="422"/>
                </a:cubicBezTo>
                <a:cubicBezTo>
                  <a:pt x="1282" y="425"/>
                  <a:pt x="1279" y="425"/>
                  <a:pt x="1276" y="424"/>
                </a:cubicBezTo>
                <a:cubicBezTo>
                  <a:pt x="1274" y="423"/>
                  <a:pt x="1272" y="423"/>
                  <a:pt x="1270" y="422"/>
                </a:cubicBezTo>
                <a:cubicBezTo>
                  <a:pt x="1269" y="422"/>
                  <a:pt x="1268" y="422"/>
                  <a:pt x="1268" y="422"/>
                </a:cubicBezTo>
                <a:cubicBezTo>
                  <a:pt x="1265" y="423"/>
                  <a:pt x="1262" y="424"/>
                  <a:pt x="1259" y="425"/>
                </a:cubicBezTo>
                <a:cubicBezTo>
                  <a:pt x="1257" y="426"/>
                  <a:pt x="1255" y="428"/>
                  <a:pt x="1254" y="431"/>
                </a:cubicBezTo>
                <a:cubicBezTo>
                  <a:pt x="1254" y="433"/>
                  <a:pt x="1253" y="434"/>
                  <a:pt x="1252" y="434"/>
                </a:cubicBezTo>
                <a:cubicBezTo>
                  <a:pt x="1251" y="435"/>
                  <a:pt x="1249" y="435"/>
                  <a:pt x="1248" y="435"/>
                </a:cubicBezTo>
                <a:cubicBezTo>
                  <a:pt x="1246" y="436"/>
                  <a:pt x="1246" y="437"/>
                  <a:pt x="1247" y="440"/>
                </a:cubicBezTo>
                <a:cubicBezTo>
                  <a:pt x="1247" y="440"/>
                  <a:pt x="1248" y="440"/>
                  <a:pt x="1248" y="440"/>
                </a:cubicBezTo>
                <a:cubicBezTo>
                  <a:pt x="1250" y="440"/>
                  <a:pt x="1252" y="439"/>
                  <a:pt x="1254" y="437"/>
                </a:cubicBezTo>
                <a:cubicBezTo>
                  <a:pt x="1255" y="436"/>
                  <a:pt x="1255" y="436"/>
                  <a:pt x="1257" y="437"/>
                </a:cubicBezTo>
                <a:cubicBezTo>
                  <a:pt x="1258" y="438"/>
                  <a:pt x="1259" y="439"/>
                  <a:pt x="1260" y="439"/>
                </a:cubicBezTo>
                <a:cubicBezTo>
                  <a:pt x="1260" y="440"/>
                  <a:pt x="1261" y="440"/>
                  <a:pt x="1261" y="441"/>
                </a:cubicBezTo>
                <a:cubicBezTo>
                  <a:pt x="1261" y="443"/>
                  <a:pt x="1261" y="446"/>
                  <a:pt x="1261" y="448"/>
                </a:cubicBezTo>
                <a:cubicBezTo>
                  <a:pt x="1261" y="449"/>
                  <a:pt x="1260" y="450"/>
                  <a:pt x="1259" y="451"/>
                </a:cubicBezTo>
                <a:cubicBezTo>
                  <a:pt x="1258" y="451"/>
                  <a:pt x="1257" y="450"/>
                  <a:pt x="1257" y="450"/>
                </a:cubicBezTo>
                <a:cubicBezTo>
                  <a:pt x="1255" y="449"/>
                  <a:pt x="1254" y="447"/>
                  <a:pt x="1253" y="446"/>
                </a:cubicBezTo>
                <a:cubicBezTo>
                  <a:pt x="1252" y="445"/>
                  <a:pt x="1251" y="444"/>
                  <a:pt x="1249" y="445"/>
                </a:cubicBezTo>
                <a:cubicBezTo>
                  <a:pt x="1247" y="446"/>
                  <a:pt x="1245" y="447"/>
                  <a:pt x="1244" y="449"/>
                </a:cubicBezTo>
                <a:cubicBezTo>
                  <a:pt x="1244" y="451"/>
                  <a:pt x="1243" y="453"/>
                  <a:pt x="1243" y="454"/>
                </a:cubicBezTo>
                <a:cubicBezTo>
                  <a:pt x="1242" y="456"/>
                  <a:pt x="1242" y="459"/>
                  <a:pt x="1242" y="461"/>
                </a:cubicBezTo>
                <a:cubicBezTo>
                  <a:pt x="1243" y="464"/>
                  <a:pt x="1243" y="467"/>
                  <a:pt x="1243" y="470"/>
                </a:cubicBezTo>
                <a:cubicBezTo>
                  <a:pt x="1244" y="470"/>
                  <a:pt x="1243" y="471"/>
                  <a:pt x="1243" y="471"/>
                </a:cubicBezTo>
                <a:cubicBezTo>
                  <a:pt x="1241" y="472"/>
                  <a:pt x="1240" y="472"/>
                  <a:pt x="1239" y="473"/>
                </a:cubicBezTo>
                <a:cubicBezTo>
                  <a:pt x="1237" y="473"/>
                  <a:pt x="1236" y="474"/>
                  <a:pt x="1236" y="476"/>
                </a:cubicBezTo>
                <a:cubicBezTo>
                  <a:pt x="1236" y="479"/>
                  <a:pt x="1230" y="479"/>
                  <a:pt x="1229" y="477"/>
                </a:cubicBezTo>
                <a:cubicBezTo>
                  <a:pt x="1229" y="477"/>
                  <a:pt x="1228" y="476"/>
                  <a:pt x="1228" y="476"/>
                </a:cubicBezTo>
                <a:cubicBezTo>
                  <a:pt x="1227" y="474"/>
                  <a:pt x="1226" y="474"/>
                  <a:pt x="1225" y="474"/>
                </a:cubicBezTo>
                <a:cubicBezTo>
                  <a:pt x="1222" y="474"/>
                  <a:pt x="1219" y="475"/>
                  <a:pt x="1216" y="476"/>
                </a:cubicBezTo>
                <a:cubicBezTo>
                  <a:pt x="1213" y="478"/>
                  <a:pt x="1209" y="481"/>
                  <a:pt x="1206" y="482"/>
                </a:cubicBezTo>
                <a:cubicBezTo>
                  <a:pt x="1204" y="483"/>
                  <a:pt x="1204" y="484"/>
                  <a:pt x="1202" y="485"/>
                </a:cubicBezTo>
                <a:cubicBezTo>
                  <a:pt x="1202" y="486"/>
                  <a:pt x="1200" y="486"/>
                  <a:pt x="1200" y="485"/>
                </a:cubicBezTo>
                <a:cubicBezTo>
                  <a:pt x="1199" y="484"/>
                  <a:pt x="1197" y="483"/>
                  <a:pt x="1196" y="481"/>
                </a:cubicBezTo>
                <a:cubicBezTo>
                  <a:pt x="1196" y="480"/>
                  <a:pt x="1196" y="479"/>
                  <a:pt x="1196" y="478"/>
                </a:cubicBezTo>
                <a:cubicBezTo>
                  <a:pt x="1196" y="478"/>
                  <a:pt x="1194" y="477"/>
                  <a:pt x="1194" y="478"/>
                </a:cubicBezTo>
                <a:cubicBezTo>
                  <a:pt x="1192" y="479"/>
                  <a:pt x="1191" y="480"/>
                  <a:pt x="1189" y="480"/>
                </a:cubicBezTo>
                <a:cubicBezTo>
                  <a:pt x="1187" y="480"/>
                  <a:pt x="1184" y="482"/>
                  <a:pt x="1182" y="483"/>
                </a:cubicBezTo>
                <a:cubicBezTo>
                  <a:pt x="1182" y="483"/>
                  <a:pt x="1181" y="483"/>
                  <a:pt x="1181" y="483"/>
                </a:cubicBezTo>
                <a:cubicBezTo>
                  <a:pt x="1180" y="482"/>
                  <a:pt x="1179" y="481"/>
                  <a:pt x="1177" y="480"/>
                </a:cubicBezTo>
                <a:cubicBezTo>
                  <a:pt x="1176" y="480"/>
                  <a:pt x="1174" y="480"/>
                  <a:pt x="1173" y="479"/>
                </a:cubicBezTo>
                <a:cubicBezTo>
                  <a:pt x="1172" y="478"/>
                  <a:pt x="1172" y="476"/>
                  <a:pt x="1171" y="475"/>
                </a:cubicBezTo>
                <a:cubicBezTo>
                  <a:pt x="1171" y="475"/>
                  <a:pt x="1172" y="474"/>
                  <a:pt x="1172" y="474"/>
                </a:cubicBezTo>
                <a:cubicBezTo>
                  <a:pt x="1172" y="473"/>
                  <a:pt x="1172" y="473"/>
                  <a:pt x="1173" y="473"/>
                </a:cubicBezTo>
                <a:cubicBezTo>
                  <a:pt x="1175" y="474"/>
                  <a:pt x="1177" y="475"/>
                  <a:pt x="1180" y="477"/>
                </a:cubicBezTo>
                <a:cubicBezTo>
                  <a:pt x="1182" y="479"/>
                  <a:pt x="1185" y="478"/>
                  <a:pt x="1186" y="475"/>
                </a:cubicBezTo>
                <a:cubicBezTo>
                  <a:pt x="1188" y="471"/>
                  <a:pt x="1189" y="468"/>
                  <a:pt x="1188" y="464"/>
                </a:cubicBezTo>
                <a:cubicBezTo>
                  <a:pt x="1188" y="463"/>
                  <a:pt x="1188" y="463"/>
                  <a:pt x="1188" y="463"/>
                </a:cubicBezTo>
                <a:cubicBezTo>
                  <a:pt x="1188" y="463"/>
                  <a:pt x="1188" y="463"/>
                  <a:pt x="1188" y="463"/>
                </a:cubicBezTo>
                <a:cubicBezTo>
                  <a:pt x="1185" y="463"/>
                  <a:pt x="1183" y="464"/>
                  <a:pt x="1181" y="466"/>
                </a:cubicBezTo>
                <a:cubicBezTo>
                  <a:pt x="1180" y="467"/>
                  <a:pt x="1180" y="469"/>
                  <a:pt x="1180" y="470"/>
                </a:cubicBezTo>
                <a:cubicBezTo>
                  <a:pt x="1181" y="471"/>
                  <a:pt x="1182" y="471"/>
                  <a:pt x="1182" y="473"/>
                </a:cubicBezTo>
                <a:cubicBezTo>
                  <a:pt x="1182" y="473"/>
                  <a:pt x="1182" y="474"/>
                  <a:pt x="1182" y="474"/>
                </a:cubicBezTo>
                <a:cubicBezTo>
                  <a:pt x="1182" y="474"/>
                  <a:pt x="1181" y="474"/>
                  <a:pt x="1180" y="474"/>
                </a:cubicBezTo>
                <a:cubicBezTo>
                  <a:pt x="1180" y="474"/>
                  <a:pt x="1180" y="474"/>
                  <a:pt x="1180" y="473"/>
                </a:cubicBezTo>
                <a:cubicBezTo>
                  <a:pt x="1178" y="472"/>
                  <a:pt x="1177" y="469"/>
                  <a:pt x="1174" y="468"/>
                </a:cubicBezTo>
                <a:cubicBezTo>
                  <a:pt x="1174" y="468"/>
                  <a:pt x="1174" y="467"/>
                  <a:pt x="1174" y="466"/>
                </a:cubicBezTo>
                <a:cubicBezTo>
                  <a:pt x="1175" y="464"/>
                  <a:pt x="1176" y="462"/>
                  <a:pt x="1178" y="462"/>
                </a:cubicBezTo>
                <a:cubicBezTo>
                  <a:pt x="1178" y="461"/>
                  <a:pt x="1178" y="461"/>
                  <a:pt x="1178" y="460"/>
                </a:cubicBezTo>
                <a:cubicBezTo>
                  <a:pt x="1178" y="460"/>
                  <a:pt x="1177" y="460"/>
                  <a:pt x="1177" y="459"/>
                </a:cubicBezTo>
                <a:cubicBezTo>
                  <a:pt x="1174" y="458"/>
                  <a:pt x="1174" y="456"/>
                  <a:pt x="1175" y="453"/>
                </a:cubicBezTo>
                <a:cubicBezTo>
                  <a:pt x="1175" y="451"/>
                  <a:pt x="1176" y="450"/>
                  <a:pt x="1176" y="449"/>
                </a:cubicBezTo>
                <a:cubicBezTo>
                  <a:pt x="1175" y="448"/>
                  <a:pt x="1175" y="447"/>
                  <a:pt x="1174" y="447"/>
                </a:cubicBezTo>
                <a:cubicBezTo>
                  <a:pt x="1173" y="447"/>
                  <a:pt x="1173" y="447"/>
                  <a:pt x="1172" y="447"/>
                </a:cubicBezTo>
                <a:cubicBezTo>
                  <a:pt x="1169" y="449"/>
                  <a:pt x="1167" y="453"/>
                  <a:pt x="1163" y="454"/>
                </a:cubicBezTo>
                <a:cubicBezTo>
                  <a:pt x="1162" y="454"/>
                  <a:pt x="1162" y="455"/>
                  <a:pt x="1162" y="455"/>
                </a:cubicBezTo>
                <a:cubicBezTo>
                  <a:pt x="1162" y="459"/>
                  <a:pt x="1160" y="462"/>
                  <a:pt x="1161" y="465"/>
                </a:cubicBezTo>
                <a:cubicBezTo>
                  <a:pt x="1161" y="466"/>
                  <a:pt x="1161" y="466"/>
                  <a:pt x="1161" y="467"/>
                </a:cubicBezTo>
                <a:cubicBezTo>
                  <a:pt x="1160" y="468"/>
                  <a:pt x="1161" y="469"/>
                  <a:pt x="1161" y="470"/>
                </a:cubicBezTo>
                <a:cubicBezTo>
                  <a:pt x="1162" y="471"/>
                  <a:pt x="1163" y="471"/>
                  <a:pt x="1163" y="472"/>
                </a:cubicBezTo>
                <a:cubicBezTo>
                  <a:pt x="1164" y="476"/>
                  <a:pt x="1165" y="479"/>
                  <a:pt x="1165" y="483"/>
                </a:cubicBezTo>
                <a:cubicBezTo>
                  <a:pt x="1165" y="485"/>
                  <a:pt x="1163" y="488"/>
                  <a:pt x="1161" y="488"/>
                </a:cubicBezTo>
                <a:cubicBezTo>
                  <a:pt x="1158" y="487"/>
                  <a:pt x="1156" y="487"/>
                  <a:pt x="1154" y="488"/>
                </a:cubicBezTo>
                <a:cubicBezTo>
                  <a:pt x="1152" y="489"/>
                  <a:pt x="1150" y="490"/>
                  <a:pt x="1148" y="490"/>
                </a:cubicBezTo>
                <a:cubicBezTo>
                  <a:pt x="1146" y="491"/>
                  <a:pt x="1144" y="492"/>
                  <a:pt x="1141" y="494"/>
                </a:cubicBezTo>
                <a:cubicBezTo>
                  <a:pt x="1139" y="495"/>
                  <a:pt x="1138" y="496"/>
                  <a:pt x="1137" y="499"/>
                </a:cubicBezTo>
                <a:cubicBezTo>
                  <a:pt x="1135" y="507"/>
                  <a:pt x="1135" y="507"/>
                  <a:pt x="1128" y="511"/>
                </a:cubicBezTo>
                <a:cubicBezTo>
                  <a:pt x="1127" y="512"/>
                  <a:pt x="1125" y="513"/>
                  <a:pt x="1124" y="514"/>
                </a:cubicBezTo>
                <a:cubicBezTo>
                  <a:pt x="1123" y="514"/>
                  <a:pt x="1123" y="515"/>
                  <a:pt x="1122" y="516"/>
                </a:cubicBezTo>
                <a:cubicBezTo>
                  <a:pt x="1122" y="517"/>
                  <a:pt x="1122" y="518"/>
                  <a:pt x="1121" y="519"/>
                </a:cubicBezTo>
                <a:cubicBezTo>
                  <a:pt x="1121" y="521"/>
                  <a:pt x="1120" y="522"/>
                  <a:pt x="1118" y="523"/>
                </a:cubicBezTo>
                <a:cubicBezTo>
                  <a:pt x="1117" y="523"/>
                  <a:pt x="1116" y="523"/>
                  <a:pt x="1115" y="524"/>
                </a:cubicBezTo>
                <a:cubicBezTo>
                  <a:pt x="1114" y="524"/>
                  <a:pt x="1113" y="525"/>
                  <a:pt x="1112" y="526"/>
                </a:cubicBezTo>
                <a:cubicBezTo>
                  <a:pt x="1111" y="528"/>
                  <a:pt x="1109" y="528"/>
                  <a:pt x="1108" y="528"/>
                </a:cubicBezTo>
                <a:cubicBezTo>
                  <a:pt x="1106" y="528"/>
                  <a:pt x="1105" y="527"/>
                  <a:pt x="1104" y="526"/>
                </a:cubicBezTo>
                <a:cubicBezTo>
                  <a:pt x="1103" y="526"/>
                  <a:pt x="1102" y="526"/>
                  <a:pt x="1101" y="526"/>
                </a:cubicBezTo>
                <a:cubicBezTo>
                  <a:pt x="1101" y="526"/>
                  <a:pt x="1099" y="527"/>
                  <a:pt x="1100" y="527"/>
                </a:cubicBezTo>
                <a:cubicBezTo>
                  <a:pt x="1100" y="529"/>
                  <a:pt x="1100" y="531"/>
                  <a:pt x="1101" y="532"/>
                </a:cubicBezTo>
                <a:cubicBezTo>
                  <a:pt x="1101" y="534"/>
                  <a:pt x="1100" y="535"/>
                  <a:pt x="1099" y="535"/>
                </a:cubicBezTo>
                <a:cubicBezTo>
                  <a:pt x="1097" y="535"/>
                  <a:pt x="1095" y="535"/>
                  <a:pt x="1093" y="534"/>
                </a:cubicBezTo>
                <a:cubicBezTo>
                  <a:pt x="1092" y="533"/>
                  <a:pt x="1091" y="533"/>
                  <a:pt x="1089" y="533"/>
                </a:cubicBezTo>
                <a:cubicBezTo>
                  <a:pt x="1087" y="534"/>
                  <a:pt x="1085" y="535"/>
                  <a:pt x="1083" y="535"/>
                </a:cubicBezTo>
                <a:cubicBezTo>
                  <a:pt x="1082" y="536"/>
                  <a:pt x="1081" y="537"/>
                  <a:pt x="1082" y="537"/>
                </a:cubicBezTo>
                <a:cubicBezTo>
                  <a:pt x="1082" y="540"/>
                  <a:pt x="1082" y="543"/>
                  <a:pt x="1086" y="543"/>
                </a:cubicBezTo>
                <a:cubicBezTo>
                  <a:pt x="1088" y="544"/>
                  <a:pt x="1090" y="545"/>
                  <a:pt x="1091" y="545"/>
                </a:cubicBezTo>
                <a:cubicBezTo>
                  <a:pt x="1094" y="546"/>
                  <a:pt x="1096" y="548"/>
                  <a:pt x="1097" y="550"/>
                </a:cubicBezTo>
                <a:cubicBezTo>
                  <a:pt x="1098" y="553"/>
                  <a:pt x="1099" y="555"/>
                  <a:pt x="1102" y="556"/>
                </a:cubicBezTo>
                <a:cubicBezTo>
                  <a:pt x="1103" y="557"/>
                  <a:pt x="1104" y="559"/>
                  <a:pt x="1104" y="561"/>
                </a:cubicBezTo>
                <a:cubicBezTo>
                  <a:pt x="1104" y="565"/>
                  <a:pt x="1103" y="570"/>
                  <a:pt x="1103" y="575"/>
                </a:cubicBezTo>
                <a:cubicBezTo>
                  <a:pt x="1103" y="576"/>
                  <a:pt x="1102" y="578"/>
                  <a:pt x="1102" y="580"/>
                </a:cubicBezTo>
                <a:cubicBezTo>
                  <a:pt x="1101" y="581"/>
                  <a:pt x="1099" y="583"/>
                  <a:pt x="1097" y="582"/>
                </a:cubicBezTo>
                <a:cubicBezTo>
                  <a:pt x="1094" y="581"/>
                  <a:pt x="1091" y="582"/>
                  <a:pt x="1088" y="581"/>
                </a:cubicBezTo>
                <a:cubicBezTo>
                  <a:pt x="1087" y="581"/>
                  <a:pt x="1086" y="580"/>
                  <a:pt x="1086" y="581"/>
                </a:cubicBezTo>
                <a:cubicBezTo>
                  <a:pt x="1083" y="582"/>
                  <a:pt x="1080" y="581"/>
                  <a:pt x="1077" y="581"/>
                </a:cubicBezTo>
                <a:cubicBezTo>
                  <a:pt x="1074" y="580"/>
                  <a:pt x="1071" y="579"/>
                  <a:pt x="1068" y="580"/>
                </a:cubicBezTo>
                <a:cubicBezTo>
                  <a:pt x="1067" y="580"/>
                  <a:pt x="1066" y="580"/>
                  <a:pt x="1065" y="580"/>
                </a:cubicBezTo>
                <a:cubicBezTo>
                  <a:pt x="1061" y="578"/>
                  <a:pt x="1058" y="578"/>
                  <a:pt x="1056" y="582"/>
                </a:cubicBezTo>
                <a:cubicBezTo>
                  <a:pt x="1055" y="582"/>
                  <a:pt x="1054" y="582"/>
                  <a:pt x="1053" y="583"/>
                </a:cubicBezTo>
                <a:cubicBezTo>
                  <a:pt x="1053" y="583"/>
                  <a:pt x="1052" y="583"/>
                  <a:pt x="1052" y="583"/>
                </a:cubicBezTo>
                <a:cubicBezTo>
                  <a:pt x="1051" y="584"/>
                  <a:pt x="1050" y="585"/>
                  <a:pt x="1050" y="586"/>
                </a:cubicBezTo>
                <a:cubicBezTo>
                  <a:pt x="1052" y="589"/>
                  <a:pt x="1053" y="592"/>
                  <a:pt x="1052" y="595"/>
                </a:cubicBezTo>
                <a:cubicBezTo>
                  <a:pt x="1052" y="596"/>
                  <a:pt x="1052" y="596"/>
                  <a:pt x="1052" y="596"/>
                </a:cubicBezTo>
                <a:cubicBezTo>
                  <a:pt x="1054" y="603"/>
                  <a:pt x="1052" y="609"/>
                  <a:pt x="1050" y="615"/>
                </a:cubicBezTo>
                <a:cubicBezTo>
                  <a:pt x="1049" y="616"/>
                  <a:pt x="1048" y="618"/>
                  <a:pt x="1048" y="620"/>
                </a:cubicBezTo>
                <a:cubicBezTo>
                  <a:pt x="1047" y="621"/>
                  <a:pt x="1047" y="622"/>
                  <a:pt x="1048" y="623"/>
                </a:cubicBezTo>
                <a:cubicBezTo>
                  <a:pt x="1051" y="626"/>
                  <a:pt x="1052" y="629"/>
                  <a:pt x="1051" y="633"/>
                </a:cubicBezTo>
                <a:cubicBezTo>
                  <a:pt x="1051" y="634"/>
                  <a:pt x="1051" y="635"/>
                  <a:pt x="1052" y="635"/>
                </a:cubicBezTo>
                <a:cubicBezTo>
                  <a:pt x="1052" y="636"/>
                  <a:pt x="1052" y="636"/>
                  <a:pt x="1052" y="637"/>
                </a:cubicBezTo>
                <a:cubicBezTo>
                  <a:pt x="1055" y="637"/>
                  <a:pt x="1057" y="638"/>
                  <a:pt x="1059" y="638"/>
                </a:cubicBezTo>
                <a:cubicBezTo>
                  <a:pt x="1060" y="637"/>
                  <a:pt x="1062" y="637"/>
                  <a:pt x="1063" y="637"/>
                </a:cubicBezTo>
                <a:cubicBezTo>
                  <a:pt x="1064" y="637"/>
                  <a:pt x="1066" y="638"/>
                  <a:pt x="1066" y="639"/>
                </a:cubicBezTo>
                <a:cubicBezTo>
                  <a:pt x="1068" y="641"/>
                  <a:pt x="1069" y="643"/>
                  <a:pt x="1070" y="644"/>
                </a:cubicBezTo>
                <a:cubicBezTo>
                  <a:pt x="1071" y="646"/>
                  <a:pt x="1074" y="646"/>
                  <a:pt x="1075" y="645"/>
                </a:cubicBezTo>
                <a:cubicBezTo>
                  <a:pt x="1077" y="645"/>
                  <a:pt x="1078" y="644"/>
                  <a:pt x="1079" y="643"/>
                </a:cubicBezTo>
                <a:cubicBezTo>
                  <a:pt x="1082" y="641"/>
                  <a:pt x="1085" y="640"/>
                  <a:pt x="1089" y="641"/>
                </a:cubicBezTo>
                <a:cubicBezTo>
                  <a:pt x="1091" y="641"/>
                  <a:pt x="1094" y="640"/>
                  <a:pt x="1097" y="640"/>
                </a:cubicBezTo>
                <a:cubicBezTo>
                  <a:pt x="1098" y="640"/>
                  <a:pt x="1100" y="639"/>
                  <a:pt x="1100" y="638"/>
                </a:cubicBezTo>
                <a:cubicBezTo>
                  <a:pt x="1101" y="637"/>
                  <a:pt x="1103" y="636"/>
                  <a:pt x="1104" y="635"/>
                </a:cubicBezTo>
                <a:cubicBezTo>
                  <a:pt x="1106" y="635"/>
                  <a:pt x="1107" y="633"/>
                  <a:pt x="1108" y="632"/>
                </a:cubicBezTo>
                <a:cubicBezTo>
                  <a:pt x="1109" y="629"/>
                  <a:pt x="1110" y="627"/>
                  <a:pt x="1112" y="625"/>
                </a:cubicBezTo>
                <a:cubicBezTo>
                  <a:pt x="1113" y="624"/>
                  <a:pt x="1113" y="623"/>
                  <a:pt x="1113" y="622"/>
                </a:cubicBezTo>
                <a:cubicBezTo>
                  <a:pt x="1109" y="618"/>
                  <a:pt x="1111" y="614"/>
                  <a:pt x="1114" y="611"/>
                </a:cubicBezTo>
                <a:cubicBezTo>
                  <a:pt x="1115" y="610"/>
                  <a:pt x="1116" y="609"/>
                  <a:pt x="1116" y="608"/>
                </a:cubicBezTo>
                <a:cubicBezTo>
                  <a:pt x="1119" y="606"/>
                  <a:pt x="1121" y="603"/>
                  <a:pt x="1125" y="603"/>
                </a:cubicBezTo>
                <a:cubicBezTo>
                  <a:pt x="1128" y="601"/>
                  <a:pt x="1131" y="598"/>
                  <a:pt x="1132" y="593"/>
                </a:cubicBezTo>
                <a:cubicBezTo>
                  <a:pt x="1132" y="592"/>
                  <a:pt x="1132" y="590"/>
                  <a:pt x="1132" y="588"/>
                </a:cubicBezTo>
                <a:cubicBezTo>
                  <a:pt x="1132" y="587"/>
                  <a:pt x="1132" y="587"/>
                  <a:pt x="1133" y="586"/>
                </a:cubicBezTo>
                <a:cubicBezTo>
                  <a:pt x="1133" y="584"/>
                  <a:pt x="1136" y="582"/>
                  <a:pt x="1138" y="582"/>
                </a:cubicBezTo>
                <a:cubicBezTo>
                  <a:pt x="1142" y="583"/>
                  <a:pt x="1146" y="583"/>
                  <a:pt x="1150" y="585"/>
                </a:cubicBezTo>
                <a:cubicBezTo>
                  <a:pt x="1151" y="586"/>
                  <a:pt x="1153" y="586"/>
                  <a:pt x="1154" y="585"/>
                </a:cubicBezTo>
                <a:cubicBezTo>
                  <a:pt x="1157" y="582"/>
                  <a:pt x="1159" y="580"/>
                  <a:pt x="1163" y="579"/>
                </a:cubicBezTo>
                <a:cubicBezTo>
                  <a:pt x="1164" y="578"/>
                  <a:pt x="1165" y="577"/>
                  <a:pt x="1165" y="576"/>
                </a:cubicBezTo>
                <a:cubicBezTo>
                  <a:pt x="1167" y="574"/>
                  <a:pt x="1170" y="574"/>
                  <a:pt x="1173" y="575"/>
                </a:cubicBezTo>
                <a:cubicBezTo>
                  <a:pt x="1175" y="576"/>
                  <a:pt x="1177" y="577"/>
                  <a:pt x="1178" y="580"/>
                </a:cubicBezTo>
                <a:cubicBezTo>
                  <a:pt x="1179" y="582"/>
                  <a:pt x="1180" y="584"/>
                  <a:pt x="1181" y="586"/>
                </a:cubicBezTo>
                <a:cubicBezTo>
                  <a:pt x="1185" y="589"/>
                  <a:pt x="1189" y="593"/>
                  <a:pt x="1192" y="596"/>
                </a:cubicBezTo>
                <a:cubicBezTo>
                  <a:pt x="1194" y="599"/>
                  <a:pt x="1197" y="601"/>
                  <a:pt x="1201" y="602"/>
                </a:cubicBezTo>
                <a:cubicBezTo>
                  <a:pt x="1205" y="603"/>
                  <a:pt x="1207" y="606"/>
                  <a:pt x="1211" y="608"/>
                </a:cubicBezTo>
                <a:cubicBezTo>
                  <a:pt x="1212" y="610"/>
                  <a:pt x="1214" y="612"/>
                  <a:pt x="1216" y="613"/>
                </a:cubicBezTo>
                <a:cubicBezTo>
                  <a:pt x="1217" y="613"/>
                  <a:pt x="1217" y="614"/>
                  <a:pt x="1218" y="614"/>
                </a:cubicBezTo>
                <a:cubicBezTo>
                  <a:pt x="1219" y="617"/>
                  <a:pt x="1219" y="619"/>
                  <a:pt x="1220" y="621"/>
                </a:cubicBezTo>
                <a:cubicBezTo>
                  <a:pt x="1220" y="621"/>
                  <a:pt x="1220" y="622"/>
                  <a:pt x="1220" y="623"/>
                </a:cubicBezTo>
                <a:cubicBezTo>
                  <a:pt x="1219" y="625"/>
                  <a:pt x="1219" y="627"/>
                  <a:pt x="1215" y="628"/>
                </a:cubicBezTo>
                <a:cubicBezTo>
                  <a:pt x="1210" y="629"/>
                  <a:pt x="1205" y="630"/>
                  <a:pt x="1200" y="629"/>
                </a:cubicBezTo>
                <a:cubicBezTo>
                  <a:pt x="1199" y="629"/>
                  <a:pt x="1198" y="630"/>
                  <a:pt x="1197" y="630"/>
                </a:cubicBezTo>
                <a:cubicBezTo>
                  <a:pt x="1197" y="630"/>
                  <a:pt x="1196" y="631"/>
                  <a:pt x="1196" y="631"/>
                </a:cubicBezTo>
                <a:cubicBezTo>
                  <a:pt x="1196" y="632"/>
                  <a:pt x="1196" y="633"/>
                  <a:pt x="1197" y="633"/>
                </a:cubicBezTo>
                <a:cubicBezTo>
                  <a:pt x="1198" y="634"/>
                  <a:pt x="1200" y="635"/>
                  <a:pt x="1202" y="636"/>
                </a:cubicBezTo>
                <a:cubicBezTo>
                  <a:pt x="1205" y="638"/>
                  <a:pt x="1209" y="640"/>
                  <a:pt x="1213" y="642"/>
                </a:cubicBezTo>
                <a:cubicBezTo>
                  <a:pt x="1213" y="642"/>
                  <a:pt x="1215" y="641"/>
                  <a:pt x="1215" y="641"/>
                </a:cubicBezTo>
                <a:cubicBezTo>
                  <a:pt x="1215" y="640"/>
                  <a:pt x="1216" y="639"/>
                  <a:pt x="1216" y="638"/>
                </a:cubicBezTo>
                <a:cubicBezTo>
                  <a:pt x="1216" y="637"/>
                  <a:pt x="1215" y="636"/>
                  <a:pt x="1215" y="635"/>
                </a:cubicBezTo>
                <a:cubicBezTo>
                  <a:pt x="1215" y="633"/>
                  <a:pt x="1217" y="631"/>
                  <a:pt x="1219" y="632"/>
                </a:cubicBezTo>
                <a:cubicBezTo>
                  <a:pt x="1221" y="632"/>
                  <a:pt x="1222" y="631"/>
                  <a:pt x="1223" y="629"/>
                </a:cubicBezTo>
                <a:cubicBezTo>
                  <a:pt x="1224" y="627"/>
                  <a:pt x="1226" y="624"/>
                  <a:pt x="1227" y="622"/>
                </a:cubicBezTo>
                <a:cubicBezTo>
                  <a:pt x="1228" y="620"/>
                  <a:pt x="1228" y="618"/>
                  <a:pt x="1227" y="617"/>
                </a:cubicBezTo>
                <a:cubicBezTo>
                  <a:pt x="1226" y="616"/>
                  <a:pt x="1226" y="615"/>
                  <a:pt x="1225" y="615"/>
                </a:cubicBezTo>
                <a:cubicBezTo>
                  <a:pt x="1225" y="613"/>
                  <a:pt x="1225" y="612"/>
                  <a:pt x="1226" y="611"/>
                </a:cubicBezTo>
                <a:cubicBezTo>
                  <a:pt x="1226" y="609"/>
                  <a:pt x="1228" y="609"/>
                  <a:pt x="1230" y="610"/>
                </a:cubicBezTo>
                <a:cubicBezTo>
                  <a:pt x="1231" y="610"/>
                  <a:pt x="1233" y="612"/>
                  <a:pt x="1234" y="613"/>
                </a:cubicBezTo>
                <a:cubicBezTo>
                  <a:pt x="1234" y="613"/>
                  <a:pt x="1235" y="613"/>
                  <a:pt x="1235" y="612"/>
                </a:cubicBezTo>
                <a:cubicBezTo>
                  <a:pt x="1237" y="611"/>
                  <a:pt x="1236" y="608"/>
                  <a:pt x="1235" y="608"/>
                </a:cubicBezTo>
                <a:cubicBezTo>
                  <a:pt x="1231" y="605"/>
                  <a:pt x="1227" y="601"/>
                  <a:pt x="1222" y="600"/>
                </a:cubicBezTo>
                <a:cubicBezTo>
                  <a:pt x="1220" y="599"/>
                  <a:pt x="1220" y="598"/>
                  <a:pt x="1219" y="597"/>
                </a:cubicBezTo>
                <a:cubicBezTo>
                  <a:pt x="1219" y="596"/>
                  <a:pt x="1219" y="595"/>
                  <a:pt x="1218" y="595"/>
                </a:cubicBezTo>
                <a:cubicBezTo>
                  <a:pt x="1217" y="595"/>
                  <a:pt x="1216" y="595"/>
                  <a:pt x="1215" y="595"/>
                </a:cubicBezTo>
                <a:cubicBezTo>
                  <a:pt x="1212" y="595"/>
                  <a:pt x="1210" y="593"/>
                  <a:pt x="1208" y="591"/>
                </a:cubicBezTo>
                <a:cubicBezTo>
                  <a:pt x="1207" y="590"/>
                  <a:pt x="1206" y="588"/>
                  <a:pt x="1205" y="586"/>
                </a:cubicBezTo>
                <a:cubicBezTo>
                  <a:pt x="1203" y="583"/>
                  <a:pt x="1201" y="580"/>
                  <a:pt x="1198" y="578"/>
                </a:cubicBezTo>
                <a:cubicBezTo>
                  <a:pt x="1197" y="577"/>
                  <a:pt x="1196" y="576"/>
                  <a:pt x="1195" y="576"/>
                </a:cubicBezTo>
                <a:cubicBezTo>
                  <a:pt x="1193" y="574"/>
                  <a:pt x="1193" y="573"/>
                  <a:pt x="1193" y="571"/>
                </a:cubicBezTo>
                <a:cubicBezTo>
                  <a:pt x="1193" y="569"/>
                  <a:pt x="1193" y="568"/>
                  <a:pt x="1193" y="567"/>
                </a:cubicBezTo>
                <a:cubicBezTo>
                  <a:pt x="1193" y="566"/>
                  <a:pt x="1194" y="565"/>
                  <a:pt x="1194" y="565"/>
                </a:cubicBezTo>
                <a:cubicBezTo>
                  <a:pt x="1196" y="564"/>
                  <a:pt x="1197" y="563"/>
                  <a:pt x="1198" y="563"/>
                </a:cubicBezTo>
                <a:cubicBezTo>
                  <a:pt x="1199" y="563"/>
                  <a:pt x="1200" y="563"/>
                  <a:pt x="1200" y="564"/>
                </a:cubicBezTo>
                <a:cubicBezTo>
                  <a:pt x="1200" y="565"/>
                  <a:pt x="1200" y="566"/>
                  <a:pt x="1201" y="568"/>
                </a:cubicBezTo>
                <a:cubicBezTo>
                  <a:pt x="1201" y="569"/>
                  <a:pt x="1202" y="570"/>
                  <a:pt x="1203" y="570"/>
                </a:cubicBezTo>
                <a:cubicBezTo>
                  <a:pt x="1205" y="569"/>
                  <a:pt x="1206" y="571"/>
                  <a:pt x="1208" y="571"/>
                </a:cubicBezTo>
                <a:cubicBezTo>
                  <a:pt x="1209" y="571"/>
                  <a:pt x="1210" y="572"/>
                  <a:pt x="1211" y="573"/>
                </a:cubicBezTo>
                <a:cubicBezTo>
                  <a:pt x="1212" y="577"/>
                  <a:pt x="1215" y="579"/>
                  <a:pt x="1218" y="581"/>
                </a:cubicBezTo>
                <a:cubicBezTo>
                  <a:pt x="1221" y="583"/>
                  <a:pt x="1223" y="585"/>
                  <a:pt x="1226" y="585"/>
                </a:cubicBezTo>
                <a:cubicBezTo>
                  <a:pt x="1228" y="586"/>
                  <a:pt x="1229" y="588"/>
                  <a:pt x="1231" y="588"/>
                </a:cubicBezTo>
                <a:cubicBezTo>
                  <a:pt x="1233" y="588"/>
                  <a:pt x="1235" y="590"/>
                  <a:pt x="1236" y="591"/>
                </a:cubicBezTo>
                <a:cubicBezTo>
                  <a:pt x="1238" y="593"/>
                  <a:pt x="1239" y="595"/>
                  <a:pt x="1241" y="596"/>
                </a:cubicBezTo>
                <a:cubicBezTo>
                  <a:pt x="1242" y="597"/>
                  <a:pt x="1242" y="598"/>
                  <a:pt x="1242" y="599"/>
                </a:cubicBezTo>
                <a:cubicBezTo>
                  <a:pt x="1242" y="601"/>
                  <a:pt x="1242" y="603"/>
                  <a:pt x="1242" y="605"/>
                </a:cubicBezTo>
                <a:cubicBezTo>
                  <a:pt x="1242" y="608"/>
                  <a:pt x="1242" y="610"/>
                  <a:pt x="1245" y="612"/>
                </a:cubicBezTo>
                <a:cubicBezTo>
                  <a:pt x="1245" y="612"/>
                  <a:pt x="1245" y="613"/>
                  <a:pt x="1245" y="613"/>
                </a:cubicBezTo>
                <a:cubicBezTo>
                  <a:pt x="1244" y="616"/>
                  <a:pt x="1246" y="617"/>
                  <a:pt x="1248" y="618"/>
                </a:cubicBezTo>
                <a:cubicBezTo>
                  <a:pt x="1249" y="619"/>
                  <a:pt x="1250" y="620"/>
                  <a:pt x="1252" y="621"/>
                </a:cubicBezTo>
                <a:cubicBezTo>
                  <a:pt x="1252" y="624"/>
                  <a:pt x="1255" y="625"/>
                  <a:pt x="1255" y="628"/>
                </a:cubicBezTo>
                <a:cubicBezTo>
                  <a:pt x="1256" y="629"/>
                  <a:pt x="1256" y="629"/>
                  <a:pt x="1255" y="630"/>
                </a:cubicBezTo>
                <a:cubicBezTo>
                  <a:pt x="1255" y="630"/>
                  <a:pt x="1255" y="631"/>
                  <a:pt x="1255" y="632"/>
                </a:cubicBezTo>
                <a:cubicBezTo>
                  <a:pt x="1257" y="633"/>
                  <a:pt x="1260" y="635"/>
                  <a:pt x="1260" y="638"/>
                </a:cubicBezTo>
                <a:cubicBezTo>
                  <a:pt x="1260" y="639"/>
                  <a:pt x="1261" y="640"/>
                  <a:pt x="1262" y="640"/>
                </a:cubicBezTo>
                <a:cubicBezTo>
                  <a:pt x="1264" y="641"/>
                  <a:pt x="1266" y="641"/>
                  <a:pt x="1269" y="641"/>
                </a:cubicBezTo>
                <a:cubicBezTo>
                  <a:pt x="1270" y="641"/>
                  <a:pt x="1270" y="641"/>
                  <a:pt x="1270" y="640"/>
                </a:cubicBezTo>
                <a:cubicBezTo>
                  <a:pt x="1269" y="637"/>
                  <a:pt x="1272" y="635"/>
                  <a:pt x="1272" y="632"/>
                </a:cubicBezTo>
                <a:cubicBezTo>
                  <a:pt x="1272" y="632"/>
                  <a:pt x="1272" y="632"/>
                  <a:pt x="1272" y="632"/>
                </a:cubicBezTo>
                <a:cubicBezTo>
                  <a:pt x="1275" y="633"/>
                  <a:pt x="1276" y="631"/>
                  <a:pt x="1278" y="630"/>
                </a:cubicBezTo>
                <a:cubicBezTo>
                  <a:pt x="1279" y="630"/>
                  <a:pt x="1279" y="630"/>
                  <a:pt x="1279" y="629"/>
                </a:cubicBezTo>
                <a:cubicBezTo>
                  <a:pt x="1278" y="627"/>
                  <a:pt x="1277" y="625"/>
                  <a:pt x="1275" y="623"/>
                </a:cubicBezTo>
                <a:cubicBezTo>
                  <a:pt x="1274" y="623"/>
                  <a:pt x="1273" y="622"/>
                  <a:pt x="1272" y="621"/>
                </a:cubicBezTo>
                <a:cubicBezTo>
                  <a:pt x="1270" y="618"/>
                  <a:pt x="1268" y="615"/>
                  <a:pt x="1266" y="612"/>
                </a:cubicBezTo>
                <a:cubicBezTo>
                  <a:pt x="1265" y="612"/>
                  <a:pt x="1265" y="611"/>
                  <a:pt x="1265" y="610"/>
                </a:cubicBezTo>
                <a:cubicBezTo>
                  <a:pt x="1265" y="610"/>
                  <a:pt x="1266" y="610"/>
                  <a:pt x="1266" y="609"/>
                </a:cubicBezTo>
                <a:cubicBezTo>
                  <a:pt x="1266" y="609"/>
                  <a:pt x="1267" y="609"/>
                  <a:pt x="1267" y="609"/>
                </a:cubicBezTo>
                <a:cubicBezTo>
                  <a:pt x="1268" y="610"/>
                  <a:pt x="1268" y="610"/>
                  <a:pt x="1268" y="610"/>
                </a:cubicBezTo>
                <a:cubicBezTo>
                  <a:pt x="1271" y="613"/>
                  <a:pt x="1273" y="612"/>
                  <a:pt x="1274" y="609"/>
                </a:cubicBezTo>
                <a:cubicBezTo>
                  <a:pt x="1275" y="608"/>
                  <a:pt x="1275" y="607"/>
                  <a:pt x="1276" y="606"/>
                </a:cubicBezTo>
                <a:cubicBezTo>
                  <a:pt x="1276" y="605"/>
                  <a:pt x="1277" y="605"/>
                  <a:pt x="1277" y="605"/>
                </a:cubicBezTo>
                <a:cubicBezTo>
                  <a:pt x="1278" y="606"/>
                  <a:pt x="1279" y="606"/>
                  <a:pt x="1280" y="605"/>
                </a:cubicBezTo>
                <a:cubicBezTo>
                  <a:pt x="1282" y="604"/>
                  <a:pt x="1284" y="604"/>
                  <a:pt x="1285" y="604"/>
                </a:cubicBezTo>
                <a:cubicBezTo>
                  <a:pt x="1288" y="604"/>
                  <a:pt x="1290" y="606"/>
                  <a:pt x="1290" y="609"/>
                </a:cubicBezTo>
                <a:cubicBezTo>
                  <a:pt x="1290" y="612"/>
                  <a:pt x="1290" y="616"/>
                  <a:pt x="1289" y="619"/>
                </a:cubicBezTo>
                <a:cubicBezTo>
                  <a:pt x="1288" y="620"/>
                  <a:pt x="1289" y="621"/>
                  <a:pt x="1290" y="621"/>
                </a:cubicBezTo>
                <a:cubicBezTo>
                  <a:pt x="1291" y="621"/>
                  <a:pt x="1292" y="621"/>
                  <a:pt x="1293" y="621"/>
                </a:cubicBezTo>
                <a:cubicBezTo>
                  <a:pt x="1293" y="621"/>
                  <a:pt x="1293" y="621"/>
                  <a:pt x="1294" y="621"/>
                </a:cubicBezTo>
                <a:cubicBezTo>
                  <a:pt x="1294" y="621"/>
                  <a:pt x="1294" y="621"/>
                  <a:pt x="1294" y="621"/>
                </a:cubicBezTo>
                <a:cubicBezTo>
                  <a:pt x="1294" y="622"/>
                  <a:pt x="1294" y="623"/>
                  <a:pt x="1294" y="623"/>
                </a:cubicBezTo>
                <a:cubicBezTo>
                  <a:pt x="1293" y="625"/>
                  <a:pt x="1291" y="624"/>
                  <a:pt x="1290" y="625"/>
                </a:cubicBezTo>
                <a:cubicBezTo>
                  <a:pt x="1289" y="625"/>
                  <a:pt x="1289" y="626"/>
                  <a:pt x="1289" y="626"/>
                </a:cubicBezTo>
                <a:cubicBezTo>
                  <a:pt x="1289" y="626"/>
                  <a:pt x="1289" y="627"/>
                  <a:pt x="1290" y="627"/>
                </a:cubicBezTo>
                <a:cubicBezTo>
                  <a:pt x="1291" y="628"/>
                  <a:pt x="1292" y="628"/>
                  <a:pt x="1293" y="629"/>
                </a:cubicBezTo>
                <a:cubicBezTo>
                  <a:pt x="1293" y="629"/>
                  <a:pt x="1294" y="630"/>
                  <a:pt x="1295" y="630"/>
                </a:cubicBezTo>
                <a:cubicBezTo>
                  <a:pt x="1296" y="631"/>
                  <a:pt x="1294" y="632"/>
                  <a:pt x="1295" y="633"/>
                </a:cubicBezTo>
                <a:cubicBezTo>
                  <a:pt x="1296" y="634"/>
                  <a:pt x="1298" y="635"/>
                  <a:pt x="1299" y="636"/>
                </a:cubicBezTo>
                <a:cubicBezTo>
                  <a:pt x="1299" y="638"/>
                  <a:pt x="1301" y="639"/>
                  <a:pt x="1302" y="640"/>
                </a:cubicBezTo>
                <a:cubicBezTo>
                  <a:pt x="1303" y="641"/>
                  <a:pt x="1304" y="641"/>
                  <a:pt x="1305" y="641"/>
                </a:cubicBezTo>
                <a:cubicBezTo>
                  <a:pt x="1308" y="640"/>
                  <a:pt x="1310" y="641"/>
                  <a:pt x="1311" y="643"/>
                </a:cubicBezTo>
                <a:cubicBezTo>
                  <a:pt x="1312" y="644"/>
                  <a:pt x="1313" y="644"/>
                  <a:pt x="1314" y="645"/>
                </a:cubicBezTo>
                <a:cubicBezTo>
                  <a:pt x="1314" y="645"/>
                  <a:pt x="1315" y="645"/>
                  <a:pt x="1315" y="645"/>
                </a:cubicBezTo>
                <a:cubicBezTo>
                  <a:pt x="1318" y="645"/>
                  <a:pt x="1321" y="645"/>
                  <a:pt x="1323" y="642"/>
                </a:cubicBezTo>
                <a:cubicBezTo>
                  <a:pt x="1325" y="640"/>
                  <a:pt x="1326" y="640"/>
                  <a:pt x="1328" y="641"/>
                </a:cubicBezTo>
                <a:cubicBezTo>
                  <a:pt x="1331" y="641"/>
                  <a:pt x="1332" y="642"/>
                  <a:pt x="1334" y="644"/>
                </a:cubicBezTo>
                <a:cubicBezTo>
                  <a:pt x="1336" y="646"/>
                  <a:pt x="1339" y="646"/>
                  <a:pt x="1342" y="645"/>
                </a:cubicBezTo>
                <a:cubicBezTo>
                  <a:pt x="1345" y="645"/>
                  <a:pt x="1348" y="643"/>
                  <a:pt x="1350" y="641"/>
                </a:cubicBezTo>
                <a:cubicBezTo>
                  <a:pt x="1351" y="640"/>
                  <a:pt x="1352" y="639"/>
                  <a:pt x="1353" y="640"/>
                </a:cubicBezTo>
                <a:cubicBezTo>
                  <a:pt x="1355" y="641"/>
                  <a:pt x="1358" y="640"/>
                  <a:pt x="1360" y="641"/>
                </a:cubicBezTo>
                <a:cubicBezTo>
                  <a:pt x="1360" y="641"/>
                  <a:pt x="1360" y="641"/>
                  <a:pt x="1360" y="640"/>
                </a:cubicBezTo>
                <a:cubicBezTo>
                  <a:pt x="1360" y="640"/>
                  <a:pt x="1360" y="640"/>
                  <a:pt x="1360" y="640"/>
                </a:cubicBezTo>
                <a:cubicBezTo>
                  <a:pt x="1360" y="641"/>
                  <a:pt x="1360" y="641"/>
                  <a:pt x="1360" y="641"/>
                </a:cubicBezTo>
                <a:cubicBezTo>
                  <a:pt x="1360" y="641"/>
                  <a:pt x="1360" y="641"/>
                  <a:pt x="1360" y="641"/>
                </a:cubicBezTo>
                <a:cubicBezTo>
                  <a:pt x="1359" y="644"/>
                  <a:pt x="1359" y="647"/>
                  <a:pt x="1360" y="650"/>
                </a:cubicBezTo>
                <a:cubicBezTo>
                  <a:pt x="1360" y="653"/>
                  <a:pt x="1360" y="656"/>
                  <a:pt x="1359" y="659"/>
                </a:cubicBezTo>
                <a:cubicBezTo>
                  <a:pt x="1359" y="661"/>
                  <a:pt x="1358" y="663"/>
                  <a:pt x="1357" y="665"/>
                </a:cubicBezTo>
                <a:cubicBezTo>
                  <a:pt x="1356" y="668"/>
                  <a:pt x="1355" y="671"/>
                  <a:pt x="1354" y="674"/>
                </a:cubicBezTo>
                <a:cubicBezTo>
                  <a:pt x="1354" y="677"/>
                  <a:pt x="1352" y="680"/>
                  <a:pt x="1350" y="682"/>
                </a:cubicBezTo>
                <a:cubicBezTo>
                  <a:pt x="1349" y="683"/>
                  <a:pt x="1348" y="684"/>
                  <a:pt x="1347" y="684"/>
                </a:cubicBezTo>
                <a:cubicBezTo>
                  <a:pt x="1343" y="684"/>
                  <a:pt x="1338" y="685"/>
                  <a:pt x="1334" y="683"/>
                </a:cubicBezTo>
                <a:cubicBezTo>
                  <a:pt x="1333" y="682"/>
                  <a:pt x="1331" y="682"/>
                  <a:pt x="1329" y="682"/>
                </a:cubicBezTo>
                <a:cubicBezTo>
                  <a:pt x="1325" y="682"/>
                  <a:pt x="1322" y="683"/>
                  <a:pt x="1318" y="685"/>
                </a:cubicBezTo>
                <a:cubicBezTo>
                  <a:pt x="1317" y="686"/>
                  <a:pt x="1315" y="686"/>
                  <a:pt x="1313" y="685"/>
                </a:cubicBezTo>
                <a:cubicBezTo>
                  <a:pt x="1307" y="684"/>
                  <a:pt x="1301" y="682"/>
                  <a:pt x="1294" y="682"/>
                </a:cubicBezTo>
                <a:cubicBezTo>
                  <a:pt x="1292" y="681"/>
                  <a:pt x="1290" y="681"/>
                  <a:pt x="1288" y="680"/>
                </a:cubicBezTo>
                <a:cubicBezTo>
                  <a:pt x="1285" y="678"/>
                  <a:pt x="1282" y="678"/>
                  <a:pt x="1279" y="677"/>
                </a:cubicBezTo>
                <a:cubicBezTo>
                  <a:pt x="1276" y="677"/>
                  <a:pt x="1274" y="676"/>
                  <a:pt x="1272" y="674"/>
                </a:cubicBezTo>
                <a:cubicBezTo>
                  <a:pt x="1271" y="673"/>
                  <a:pt x="1270" y="672"/>
                  <a:pt x="1269" y="672"/>
                </a:cubicBezTo>
                <a:cubicBezTo>
                  <a:pt x="1264" y="671"/>
                  <a:pt x="1259" y="671"/>
                  <a:pt x="1254" y="673"/>
                </a:cubicBezTo>
                <a:cubicBezTo>
                  <a:pt x="1251" y="675"/>
                  <a:pt x="1248" y="679"/>
                  <a:pt x="1250" y="683"/>
                </a:cubicBezTo>
                <a:cubicBezTo>
                  <a:pt x="1250" y="684"/>
                  <a:pt x="1250" y="685"/>
                  <a:pt x="1251" y="686"/>
                </a:cubicBezTo>
                <a:cubicBezTo>
                  <a:pt x="1251" y="687"/>
                  <a:pt x="1250" y="688"/>
                  <a:pt x="1250" y="689"/>
                </a:cubicBezTo>
                <a:cubicBezTo>
                  <a:pt x="1249" y="690"/>
                  <a:pt x="1249" y="691"/>
                  <a:pt x="1248" y="691"/>
                </a:cubicBezTo>
                <a:cubicBezTo>
                  <a:pt x="1246" y="693"/>
                  <a:pt x="1244" y="693"/>
                  <a:pt x="1242" y="692"/>
                </a:cubicBezTo>
                <a:cubicBezTo>
                  <a:pt x="1241" y="692"/>
                  <a:pt x="1240" y="691"/>
                  <a:pt x="1239" y="690"/>
                </a:cubicBezTo>
                <a:cubicBezTo>
                  <a:pt x="1238" y="689"/>
                  <a:pt x="1237" y="688"/>
                  <a:pt x="1235" y="687"/>
                </a:cubicBezTo>
                <a:cubicBezTo>
                  <a:pt x="1231" y="685"/>
                  <a:pt x="1228" y="684"/>
                  <a:pt x="1223" y="684"/>
                </a:cubicBezTo>
                <a:cubicBezTo>
                  <a:pt x="1222" y="684"/>
                  <a:pt x="1220" y="683"/>
                  <a:pt x="1219" y="681"/>
                </a:cubicBezTo>
                <a:cubicBezTo>
                  <a:pt x="1219" y="680"/>
                  <a:pt x="1219" y="679"/>
                  <a:pt x="1218" y="678"/>
                </a:cubicBezTo>
                <a:cubicBezTo>
                  <a:pt x="1218" y="676"/>
                  <a:pt x="1216" y="675"/>
                  <a:pt x="1215" y="674"/>
                </a:cubicBezTo>
                <a:cubicBezTo>
                  <a:pt x="1210" y="673"/>
                  <a:pt x="1205" y="671"/>
                  <a:pt x="1199" y="672"/>
                </a:cubicBezTo>
                <a:cubicBezTo>
                  <a:pt x="1196" y="672"/>
                  <a:pt x="1194" y="671"/>
                  <a:pt x="1191" y="670"/>
                </a:cubicBezTo>
                <a:cubicBezTo>
                  <a:pt x="1191" y="669"/>
                  <a:pt x="1190" y="669"/>
                  <a:pt x="1190" y="669"/>
                </a:cubicBezTo>
                <a:cubicBezTo>
                  <a:pt x="1188" y="667"/>
                  <a:pt x="1186" y="666"/>
                  <a:pt x="1183" y="665"/>
                </a:cubicBezTo>
                <a:cubicBezTo>
                  <a:pt x="1182" y="664"/>
                  <a:pt x="1181" y="662"/>
                  <a:pt x="1182" y="661"/>
                </a:cubicBezTo>
                <a:cubicBezTo>
                  <a:pt x="1183" y="660"/>
                  <a:pt x="1184" y="659"/>
                  <a:pt x="1186" y="657"/>
                </a:cubicBezTo>
                <a:cubicBezTo>
                  <a:pt x="1187" y="655"/>
                  <a:pt x="1187" y="653"/>
                  <a:pt x="1186" y="651"/>
                </a:cubicBezTo>
                <a:cubicBezTo>
                  <a:pt x="1186" y="649"/>
                  <a:pt x="1185" y="648"/>
                  <a:pt x="1184" y="647"/>
                </a:cubicBezTo>
                <a:cubicBezTo>
                  <a:pt x="1184" y="647"/>
                  <a:pt x="1184" y="646"/>
                  <a:pt x="1184" y="646"/>
                </a:cubicBezTo>
                <a:cubicBezTo>
                  <a:pt x="1184" y="644"/>
                  <a:pt x="1185" y="642"/>
                  <a:pt x="1186" y="641"/>
                </a:cubicBezTo>
                <a:cubicBezTo>
                  <a:pt x="1186" y="640"/>
                  <a:pt x="1185" y="639"/>
                  <a:pt x="1184" y="639"/>
                </a:cubicBezTo>
                <a:cubicBezTo>
                  <a:pt x="1183" y="640"/>
                  <a:pt x="1182" y="640"/>
                  <a:pt x="1180" y="638"/>
                </a:cubicBezTo>
                <a:cubicBezTo>
                  <a:pt x="1179" y="636"/>
                  <a:pt x="1176" y="636"/>
                  <a:pt x="1174" y="637"/>
                </a:cubicBezTo>
                <a:cubicBezTo>
                  <a:pt x="1172" y="637"/>
                  <a:pt x="1170" y="638"/>
                  <a:pt x="1167" y="639"/>
                </a:cubicBezTo>
                <a:cubicBezTo>
                  <a:pt x="1166" y="639"/>
                  <a:pt x="1165" y="639"/>
                  <a:pt x="1163" y="639"/>
                </a:cubicBezTo>
                <a:cubicBezTo>
                  <a:pt x="1161" y="638"/>
                  <a:pt x="1159" y="640"/>
                  <a:pt x="1156" y="639"/>
                </a:cubicBezTo>
                <a:cubicBezTo>
                  <a:pt x="1154" y="638"/>
                  <a:pt x="1152" y="640"/>
                  <a:pt x="1150" y="640"/>
                </a:cubicBezTo>
                <a:cubicBezTo>
                  <a:pt x="1148" y="640"/>
                  <a:pt x="1146" y="640"/>
                  <a:pt x="1145" y="640"/>
                </a:cubicBezTo>
                <a:cubicBezTo>
                  <a:pt x="1140" y="639"/>
                  <a:pt x="1136" y="640"/>
                  <a:pt x="1132" y="641"/>
                </a:cubicBezTo>
                <a:cubicBezTo>
                  <a:pt x="1129" y="642"/>
                  <a:pt x="1127" y="642"/>
                  <a:pt x="1125" y="642"/>
                </a:cubicBezTo>
                <a:cubicBezTo>
                  <a:pt x="1123" y="642"/>
                  <a:pt x="1121" y="642"/>
                  <a:pt x="1119" y="643"/>
                </a:cubicBezTo>
                <a:cubicBezTo>
                  <a:pt x="1116" y="645"/>
                  <a:pt x="1113" y="647"/>
                  <a:pt x="1109" y="648"/>
                </a:cubicBezTo>
                <a:cubicBezTo>
                  <a:pt x="1107" y="649"/>
                  <a:pt x="1105" y="650"/>
                  <a:pt x="1103" y="652"/>
                </a:cubicBezTo>
                <a:cubicBezTo>
                  <a:pt x="1100" y="654"/>
                  <a:pt x="1097" y="654"/>
                  <a:pt x="1095" y="653"/>
                </a:cubicBezTo>
                <a:cubicBezTo>
                  <a:pt x="1092" y="652"/>
                  <a:pt x="1090" y="652"/>
                  <a:pt x="1088" y="652"/>
                </a:cubicBezTo>
                <a:cubicBezTo>
                  <a:pt x="1086" y="653"/>
                  <a:pt x="1083" y="653"/>
                  <a:pt x="1081" y="652"/>
                </a:cubicBezTo>
                <a:cubicBezTo>
                  <a:pt x="1080" y="652"/>
                  <a:pt x="1079" y="652"/>
                  <a:pt x="1078" y="651"/>
                </a:cubicBezTo>
                <a:cubicBezTo>
                  <a:pt x="1077" y="651"/>
                  <a:pt x="1077" y="650"/>
                  <a:pt x="1077" y="650"/>
                </a:cubicBezTo>
                <a:cubicBezTo>
                  <a:pt x="1074" y="647"/>
                  <a:pt x="1072" y="648"/>
                  <a:pt x="1071" y="651"/>
                </a:cubicBezTo>
                <a:cubicBezTo>
                  <a:pt x="1070" y="653"/>
                  <a:pt x="1070" y="654"/>
                  <a:pt x="1069" y="656"/>
                </a:cubicBezTo>
                <a:cubicBezTo>
                  <a:pt x="1068" y="660"/>
                  <a:pt x="1066" y="663"/>
                  <a:pt x="1062" y="665"/>
                </a:cubicBezTo>
                <a:cubicBezTo>
                  <a:pt x="1059" y="666"/>
                  <a:pt x="1056" y="668"/>
                  <a:pt x="1053" y="670"/>
                </a:cubicBezTo>
                <a:cubicBezTo>
                  <a:pt x="1051" y="672"/>
                  <a:pt x="1048" y="674"/>
                  <a:pt x="1048" y="677"/>
                </a:cubicBezTo>
                <a:cubicBezTo>
                  <a:pt x="1048" y="679"/>
                  <a:pt x="1047" y="680"/>
                  <a:pt x="1046" y="681"/>
                </a:cubicBezTo>
                <a:cubicBezTo>
                  <a:pt x="1045" y="683"/>
                  <a:pt x="1044" y="685"/>
                  <a:pt x="1044" y="688"/>
                </a:cubicBezTo>
                <a:cubicBezTo>
                  <a:pt x="1044" y="690"/>
                  <a:pt x="1044" y="691"/>
                  <a:pt x="1044" y="693"/>
                </a:cubicBezTo>
                <a:cubicBezTo>
                  <a:pt x="1045" y="695"/>
                  <a:pt x="1044" y="696"/>
                  <a:pt x="1043" y="697"/>
                </a:cubicBezTo>
                <a:cubicBezTo>
                  <a:pt x="1042" y="699"/>
                  <a:pt x="1041" y="701"/>
                  <a:pt x="1040" y="702"/>
                </a:cubicBezTo>
                <a:cubicBezTo>
                  <a:pt x="1039" y="703"/>
                  <a:pt x="1038" y="704"/>
                  <a:pt x="1037" y="705"/>
                </a:cubicBezTo>
                <a:cubicBezTo>
                  <a:pt x="1036" y="706"/>
                  <a:pt x="1034" y="706"/>
                  <a:pt x="1033" y="707"/>
                </a:cubicBezTo>
                <a:cubicBezTo>
                  <a:pt x="1031" y="709"/>
                  <a:pt x="1029" y="710"/>
                  <a:pt x="1027" y="710"/>
                </a:cubicBezTo>
                <a:cubicBezTo>
                  <a:pt x="1024" y="710"/>
                  <a:pt x="1023" y="712"/>
                  <a:pt x="1022" y="714"/>
                </a:cubicBezTo>
                <a:cubicBezTo>
                  <a:pt x="1021" y="714"/>
                  <a:pt x="1020" y="715"/>
                  <a:pt x="1020" y="716"/>
                </a:cubicBezTo>
                <a:cubicBezTo>
                  <a:pt x="1019" y="719"/>
                  <a:pt x="1017" y="720"/>
                  <a:pt x="1015" y="721"/>
                </a:cubicBezTo>
                <a:cubicBezTo>
                  <a:pt x="1013" y="723"/>
                  <a:pt x="1011" y="725"/>
                  <a:pt x="1010" y="727"/>
                </a:cubicBezTo>
                <a:cubicBezTo>
                  <a:pt x="1008" y="731"/>
                  <a:pt x="1006" y="736"/>
                  <a:pt x="1003" y="739"/>
                </a:cubicBezTo>
                <a:cubicBezTo>
                  <a:pt x="1002" y="740"/>
                  <a:pt x="1001" y="741"/>
                  <a:pt x="1001" y="742"/>
                </a:cubicBezTo>
                <a:cubicBezTo>
                  <a:pt x="999" y="746"/>
                  <a:pt x="996" y="751"/>
                  <a:pt x="994" y="755"/>
                </a:cubicBezTo>
                <a:cubicBezTo>
                  <a:pt x="992" y="757"/>
                  <a:pt x="992" y="759"/>
                  <a:pt x="992" y="761"/>
                </a:cubicBezTo>
                <a:cubicBezTo>
                  <a:pt x="991" y="763"/>
                  <a:pt x="992" y="765"/>
                  <a:pt x="994" y="767"/>
                </a:cubicBezTo>
                <a:cubicBezTo>
                  <a:pt x="996" y="768"/>
                  <a:pt x="997" y="770"/>
                  <a:pt x="996" y="772"/>
                </a:cubicBezTo>
                <a:cubicBezTo>
                  <a:pt x="996" y="774"/>
                  <a:pt x="996" y="776"/>
                  <a:pt x="996" y="778"/>
                </a:cubicBezTo>
                <a:cubicBezTo>
                  <a:pt x="998" y="783"/>
                  <a:pt x="998" y="788"/>
                  <a:pt x="996" y="793"/>
                </a:cubicBezTo>
                <a:cubicBezTo>
                  <a:pt x="995" y="794"/>
                  <a:pt x="995" y="794"/>
                  <a:pt x="995" y="795"/>
                </a:cubicBezTo>
                <a:cubicBezTo>
                  <a:pt x="994" y="800"/>
                  <a:pt x="993" y="805"/>
                  <a:pt x="989" y="809"/>
                </a:cubicBezTo>
                <a:cubicBezTo>
                  <a:pt x="989" y="809"/>
                  <a:pt x="989" y="810"/>
                  <a:pt x="989" y="811"/>
                </a:cubicBezTo>
                <a:cubicBezTo>
                  <a:pt x="990" y="812"/>
                  <a:pt x="991" y="814"/>
                  <a:pt x="992" y="815"/>
                </a:cubicBezTo>
                <a:cubicBezTo>
                  <a:pt x="993" y="817"/>
                  <a:pt x="993" y="818"/>
                  <a:pt x="993" y="820"/>
                </a:cubicBezTo>
                <a:cubicBezTo>
                  <a:pt x="991" y="823"/>
                  <a:pt x="992" y="825"/>
                  <a:pt x="993" y="827"/>
                </a:cubicBezTo>
                <a:cubicBezTo>
                  <a:pt x="994" y="829"/>
                  <a:pt x="996" y="831"/>
                  <a:pt x="998" y="832"/>
                </a:cubicBezTo>
                <a:cubicBezTo>
                  <a:pt x="999" y="832"/>
                  <a:pt x="1001" y="833"/>
                  <a:pt x="1003" y="833"/>
                </a:cubicBezTo>
                <a:cubicBezTo>
                  <a:pt x="1003" y="833"/>
                  <a:pt x="1003" y="833"/>
                  <a:pt x="1003" y="833"/>
                </a:cubicBezTo>
                <a:cubicBezTo>
                  <a:pt x="1003" y="833"/>
                  <a:pt x="1003" y="833"/>
                  <a:pt x="1003" y="833"/>
                </a:cubicBezTo>
                <a:cubicBezTo>
                  <a:pt x="1003" y="833"/>
                  <a:pt x="1003" y="833"/>
                  <a:pt x="1003" y="833"/>
                </a:cubicBezTo>
                <a:cubicBezTo>
                  <a:pt x="1003" y="833"/>
                  <a:pt x="1003" y="833"/>
                  <a:pt x="1003" y="833"/>
                </a:cubicBezTo>
                <a:cubicBezTo>
                  <a:pt x="1003" y="835"/>
                  <a:pt x="1003" y="837"/>
                  <a:pt x="1005" y="838"/>
                </a:cubicBezTo>
                <a:cubicBezTo>
                  <a:pt x="1006" y="839"/>
                  <a:pt x="1007" y="840"/>
                  <a:pt x="1008" y="842"/>
                </a:cubicBezTo>
                <a:cubicBezTo>
                  <a:pt x="1008" y="843"/>
                  <a:pt x="1009" y="844"/>
                  <a:pt x="1010" y="844"/>
                </a:cubicBezTo>
                <a:cubicBezTo>
                  <a:pt x="1013" y="845"/>
                  <a:pt x="1015" y="847"/>
                  <a:pt x="1016" y="849"/>
                </a:cubicBezTo>
                <a:cubicBezTo>
                  <a:pt x="1017" y="850"/>
                  <a:pt x="1018" y="851"/>
                  <a:pt x="1018" y="852"/>
                </a:cubicBezTo>
                <a:cubicBezTo>
                  <a:pt x="1018" y="856"/>
                  <a:pt x="1020" y="859"/>
                  <a:pt x="1022" y="862"/>
                </a:cubicBezTo>
                <a:cubicBezTo>
                  <a:pt x="1023" y="865"/>
                  <a:pt x="1026" y="867"/>
                  <a:pt x="1029" y="869"/>
                </a:cubicBezTo>
                <a:cubicBezTo>
                  <a:pt x="1032" y="870"/>
                  <a:pt x="1034" y="871"/>
                  <a:pt x="1036" y="873"/>
                </a:cubicBezTo>
                <a:cubicBezTo>
                  <a:pt x="1041" y="876"/>
                  <a:pt x="1045" y="880"/>
                  <a:pt x="1051" y="884"/>
                </a:cubicBezTo>
                <a:cubicBezTo>
                  <a:pt x="1053" y="885"/>
                  <a:pt x="1056" y="886"/>
                  <a:pt x="1059" y="887"/>
                </a:cubicBezTo>
                <a:cubicBezTo>
                  <a:pt x="1059" y="887"/>
                  <a:pt x="1060" y="887"/>
                  <a:pt x="1061" y="887"/>
                </a:cubicBezTo>
                <a:cubicBezTo>
                  <a:pt x="1063" y="886"/>
                  <a:pt x="1065" y="885"/>
                  <a:pt x="1067" y="884"/>
                </a:cubicBezTo>
                <a:cubicBezTo>
                  <a:pt x="1070" y="883"/>
                  <a:pt x="1073" y="882"/>
                  <a:pt x="1077" y="882"/>
                </a:cubicBezTo>
                <a:cubicBezTo>
                  <a:pt x="1079" y="882"/>
                  <a:pt x="1081" y="882"/>
                  <a:pt x="1084" y="882"/>
                </a:cubicBezTo>
                <a:cubicBezTo>
                  <a:pt x="1087" y="881"/>
                  <a:pt x="1091" y="881"/>
                  <a:pt x="1094" y="883"/>
                </a:cubicBezTo>
                <a:cubicBezTo>
                  <a:pt x="1095" y="883"/>
                  <a:pt x="1096" y="883"/>
                  <a:pt x="1096" y="884"/>
                </a:cubicBezTo>
                <a:cubicBezTo>
                  <a:pt x="1098" y="884"/>
                  <a:pt x="1100" y="884"/>
                  <a:pt x="1102" y="884"/>
                </a:cubicBezTo>
                <a:cubicBezTo>
                  <a:pt x="1103" y="883"/>
                  <a:pt x="1105" y="882"/>
                  <a:pt x="1107" y="882"/>
                </a:cubicBezTo>
                <a:cubicBezTo>
                  <a:pt x="1109" y="881"/>
                  <a:pt x="1111" y="880"/>
                  <a:pt x="1112" y="879"/>
                </a:cubicBezTo>
                <a:cubicBezTo>
                  <a:pt x="1114" y="878"/>
                  <a:pt x="1117" y="877"/>
                  <a:pt x="1119" y="876"/>
                </a:cubicBezTo>
                <a:cubicBezTo>
                  <a:pt x="1122" y="875"/>
                  <a:pt x="1124" y="874"/>
                  <a:pt x="1127" y="874"/>
                </a:cubicBezTo>
                <a:cubicBezTo>
                  <a:pt x="1130" y="874"/>
                  <a:pt x="1134" y="872"/>
                  <a:pt x="1138" y="872"/>
                </a:cubicBezTo>
                <a:cubicBezTo>
                  <a:pt x="1139" y="873"/>
                  <a:pt x="1140" y="873"/>
                  <a:pt x="1140" y="873"/>
                </a:cubicBezTo>
                <a:cubicBezTo>
                  <a:pt x="1144" y="874"/>
                  <a:pt x="1146" y="876"/>
                  <a:pt x="1148" y="880"/>
                </a:cubicBezTo>
                <a:cubicBezTo>
                  <a:pt x="1149" y="881"/>
                  <a:pt x="1149" y="883"/>
                  <a:pt x="1150" y="885"/>
                </a:cubicBezTo>
                <a:cubicBezTo>
                  <a:pt x="1151" y="888"/>
                  <a:pt x="1154" y="889"/>
                  <a:pt x="1157" y="889"/>
                </a:cubicBezTo>
                <a:cubicBezTo>
                  <a:pt x="1158" y="889"/>
                  <a:pt x="1159" y="889"/>
                  <a:pt x="1160" y="889"/>
                </a:cubicBezTo>
                <a:cubicBezTo>
                  <a:pt x="1163" y="888"/>
                  <a:pt x="1167" y="888"/>
                  <a:pt x="1171" y="887"/>
                </a:cubicBezTo>
                <a:cubicBezTo>
                  <a:pt x="1173" y="886"/>
                  <a:pt x="1175" y="886"/>
                  <a:pt x="1176" y="888"/>
                </a:cubicBezTo>
                <a:cubicBezTo>
                  <a:pt x="1177" y="889"/>
                  <a:pt x="1178" y="890"/>
                  <a:pt x="1178" y="891"/>
                </a:cubicBezTo>
                <a:cubicBezTo>
                  <a:pt x="1182" y="893"/>
                  <a:pt x="1182" y="896"/>
                  <a:pt x="1182" y="899"/>
                </a:cubicBezTo>
                <a:cubicBezTo>
                  <a:pt x="1182" y="901"/>
                  <a:pt x="1181" y="903"/>
                  <a:pt x="1181" y="905"/>
                </a:cubicBezTo>
                <a:cubicBezTo>
                  <a:pt x="1180" y="907"/>
                  <a:pt x="1179" y="908"/>
                  <a:pt x="1179" y="910"/>
                </a:cubicBezTo>
                <a:cubicBezTo>
                  <a:pt x="1178" y="912"/>
                  <a:pt x="1179" y="914"/>
                  <a:pt x="1178" y="916"/>
                </a:cubicBezTo>
                <a:cubicBezTo>
                  <a:pt x="1178" y="919"/>
                  <a:pt x="1177" y="922"/>
                  <a:pt x="1175" y="925"/>
                </a:cubicBezTo>
                <a:cubicBezTo>
                  <a:pt x="1175" y="925"/>
                  <a:pt x="1175" y="926"/>
                  <a:pt x="1175" y="926"/>
                </a:cubicBezTo>
                <a:cubicBezTo>
                  <a:pt x="1175" y="926"/>
                  <a:pt x="1175" y="927"/>
                  <a:pt x="1175" y="927"/>
                </a:cubicBezTo>
                <a:cubicBezTo>
                  <a:pt x="1179" y="936"/>
                  <a:pt x="1180" y="938"/>
                  <a:pt x="1188" y="945"/>
                </a:cubicBezTo>
                <a:cubicBezTo>
                  <a:pt x="1189" y="947"/>
                  <a:pt x="1190" y="948"/>
                  <a:pt x="1191" y="949"/>
                </a:cubicBezTo>
                <a:cubicBezTo>
                  <a:pt x="1194" y="951"/>
                  <a:pt x="1195" y="953"/>
                  <a:pt x="1196" y="956"/>
                </a:cubicBezTo>
                <a:cubicBezTo>
                  <a:pt x="1197" y="957"/>
                  <a:pt x="1198" y="959"/>
                  <a:pt x="1198" y="960"/>
                </a:cubicBezTo>
                <a:cubicBezTo>
                  <a:pt x="1199" y="963"/>
                  <a:pt x="1200" y="967"/>
                  <a:pt x="1202" y="970"/>
                </a:cubicBezTo>
                <a:cubicBezTo>
                  <a:pt x="1204" y="973"/>
                  <a:pt x="1204" y="977"/>
                  <a:pt x="1205" y="981"/>
                </a:cubicBezTo>
                <a:cubicBezTo>
                  <a:pt x="1206" y="982"/>
                  <a:pt x="1205" y="983"/>
                  <a:pt x="1205" y="984"/>
                </a:cubicBezTo>
                <a:cubicBezTo>
                  <a:pt x="1205" y="985"/>
                  <a:pt x="1204" y="986"/>
                  <a:pt x="1205" y="987"/>
                </a:cubicBezTo>
                <a:cubicBezTo>
                  <a:pt x="1205" y="990"/>
                  <a:pt x="1206" y="992"/>
                  <a:pt x="1207" y="995"/>
                </a:cubicBezTo>
                <a:cubicBezTo>
                  <a:pt x="1208" y="996"/>
                  <a:pt x="1208" y="997"/>
                  <a:pt x="1209" y="998"/>
                </a:cubicBezTo>
                <a:cubicBezTo>
                  <a:pt x="1210" y="1002"/>
                  <a:pt x="1210" y="1007"/>
                  <a:pt x="1205" y="1011"/>
                </a:cubicBezTo>
                <a:cubicBezTo>
                  <a:pt x="1204" y="1012"/>
                  <a:pt x="1202" y="1014"/>
                  <a:pt x="1201" y="1016"/>
                </a:cubicBezTo>
                <a:cubicBezTo>
                  <a:pt x="1199" y="1018"/>
                  <a:pt x="1198" y="1020"/>
                  <a:pt x="1198" y="1022"/>
                </a:cubicBezTo>
                <a:cubicBezTo>
                  <a:pt x="1197" y="1026"/>
                  <a:pt x="1196" y="1029"/>
                  <a:pt x="1195" y="1033"/>
                </a:cubicBezTo>
                <a:cubicBezTo>
                  <a:pt x="1194" y="1035"/>
                  <a:pt x="1193" y="1037"/>
                  <a:pt x="1193" y="1039"/>
                </a:cubicBezTo>
                <a:cubicBezTo>
                  <a:pt x="1193" y="1042"/>
                  <a:pt x="1193" y="1046"/>
                  <a:pt x="1193" y="1049"/>
                </a:cubicBezTo>
                <a:cubicBezTo>
                  <a:pt x="1193" y="1051"/>
                  <a:pt x="1194" y="1053"/>
                  <a:pt x="1195" y="1054"/>
                </a:cubicBezTo>
                <a:cubicBezTo>
                  <a:pt x="1198" y="1057"/>
                  <a:pt x="1201" y="1061"/>
                  <a:pt x="1202" y="1066"/>
                </a:cubicBezTo>
                <a:cubicBezTo>
                  <a:pt x="1204" y="1071"/>
                  <a:pt x="1206" y="1075"/>
                  <a:pt x="1208" y="1079"/>
                </a:cubicBezTo>
                <a:cubicBezTo>
                  <a:pt x="1210" y="1083"/>
                  <a:pt x="1211" y="1086"/>
                  <a:pt x="1211" y="1089"/>
                </a:cubicBezTo>
                <a:cubicBezTo>
                  <a:pt x="1211" y="1093"/>
                  <a:pt x="1212" y="1097"/>
                  <a:pt x="1213" y="1100"/>
                </a:cubicBezTo>
                <a:cubicBezTo>
                  <a:pt x="1213" y="1102"/>
                  <a:pt x="1214" y="1103"/>
                  <a:pt x="1214" y="1105"/>
                </a:cubicBezTo>
                <a:cubicBezTo>
                  <a:pt x="1214" y="1109"/>
                  <a:pt x="1215" y="1113"/>
                  <a:pt x="1216" y="1117"/>
                </a:cubicBezTo>
                <a:cubicBezTo>
                  <a:pt x="1217" y="1121"/>
                  <a:pt x="1219" y="1125"/>
                  <a:pt x="1221" y="1128"/>
                </a:cubicBezTo>
                <a:cubicBezTo>
                  <a:pt x="1223" y="1130"/>
                  <a:pt x="1224" y="1132"/>
                  <a:pt x="1226" y="1134"/>
                </a:cubicBezTo>
                <a:cubicBezTo>
                  <a:pt x="1227" y="1136"/>
                  <a:pt x="1228" y="1138"/>
                  <a:pt x="1229" y="1140"/>
                </a:cubicBezTo>
                <a:cubicBezTo>
                  <a:pt x="1230" y="1145"/>
                  <a:pt x="1231" y="1149"/>
                  <a:pt x="1233" y="1153"/>
                </a:cubicBezTo>
                <a:cubicBezTo>
                  <a:pt x="1234" y="1154"/>
                  <a:pt x="1234" y="1156"/>
                  <a:pt x="1235" y="1157"/>
                </a:cubicBezTo>
                <a:cubicBezTo>
                  <a:pt x="1236" y="1159"/>
                  <a:pt x="1236" y="1162"/>
                  <a:pt x="1234" y="1164"/>
                </a:cubicBezTo>
                <a:cubicBezTo>
                  <a:pt x="1233" y="1165"/>
                  <a:pt x="1233" y="1166"/>
                  <a:pt x="1234" y="1167"/>
                </a:cubicBezTo>
                <a:cubicBezTo>
                  <a:pt x="1235" y="1169"/>
                  <a:pt x="1235" y="1172"/>
                  <a:pt x="1236" y="1175"/>
                </a:cubicBezTo>
                <a:cubicBezTo>
                  <a:pt x="1236" y="1175"/>
                  <a:pt x="1236" y="1176"/>
                  <a:pt x="1236" y="1176"/>
                </a:cubicBezTo>
                <a:cubicBezTo>
                  <a:pt x="1239" y="1178"/>
                  <a:pt x="1243" y="1180"/>
                  <a:pt x="1246" y="1181"/>
                </a:cubicBezTo>
                <a:cubicBezTo>
                  <a:pt x="1246" y="1182"/>
                  <a:pt x="1247" y="1181"/>
                  <a:pt x="1248" y="1181"/>
                </a:cubicBezTo>
                <a:cubicBezTo>
                  <a:pt x="1251" y="1180"/>
                  <a:pt x="1254" y="1178"/>
                  <a:pt x="1257" y="1179"/>
                </a:cubicBezTo>
                <a:cubicBezTo>
                  <a:pt x="1259" y="1179"/>
                  <a:pt x="1260" y="1178"/>
                  <a:pt x="1262" y="1178"/>
                </a:cubicBezTo>
                <a:cubicBezTo>
                  <a:pt x="1264" y="1177"/>
                  <a:pt x="1266" y="1176"/>
                  <a:pt x="1269" y="1176"/>
                </a:cubicBezTo>
                <a:cubicBezTo>
                  <a:pt x="1272" y="1176"/>
                  <a:pt x="1275" y="1175"/>
                  <a:pt x="1278" y="1177"/>
                </a:cubicBezTo>
                <a:cubicBezTo>
                  <a:pt x="1278" y="1177"/>
                  <a:pt x="1280" y="1177"/>
                  <a:pt x="1280" y="1177"/>
                </a:cubicBezTo>
                <a:cubicBezTo>
                  <a:pt x="1283" y="1175"/>
                  <a:pt x="1286" y="1177"/>
                  <a:pt x="1288" y="1174"/>
                </a:cubicBezTo>
                <a:cubicBezTo>
                  <a:pt x="1289" y="1174"/>
                  <a:pt x="1290" y="1173"/>
                  <a:pt x="1291" y="1173"/>
                </a:cubicBezTo>
                <a:cubicBezTo>
                  <a:pt x="1295" y="1173"/>
                  <a:pt x="1299" y="1171"/>
                  <a:pt x="1302" y="1169"/>
                </a:cubicBezTo>
                <a:cubicBezTo>
                  <a:pt x="1307" y="1166"/>
                  <a:pt x="1311" y="1162"/>
                  <a:pt x="1315" y="1158"/>
                </a:cubicBezTo>
                <a:cubicBezTo>
                  <a:pt x="1318" y="1155"/>
                  <a:pt x="1321" y="1152"/>
                  <a:pt x="1323" y="1149"/>
                </a:cubicBezTo>
                <a:cubicBezTo>
                  <a:pt x="1325" y="1146"/>
                  <a:pt x="1327" y="1143"/>
                  <a:pt x="1329" y="1140"/>
                </a:cubicBezTo>
                <a:cubicBezTo>
                  <a:pt x="1330" y="1138"/>
                  <a:pt x="1332" y="1136"/>
                  <a:pt x="1333" y="1135"/>
                </a:cubicBezTo>
                <a:cubicBezTo>
                  <a:pt x="1337" y="1133"/>
                  <a:pt x="1339" y="1130"/>
                  <a:pt x="1340" y="1126"/>
                </a:cubicBezTo>
                <a:cubicBezTo>
                  <a:pt x="1341" y="1123"/>
                  <a:pt x="1342" y="1120"/>
                  <a:pt x="1343" y="1117"/>
                </a:cubicBezTo>
                <a:cubicBezTo>
                  <a:pt x="1343" y="1116"/>
                  <a:pt x="1343" y="1114"/>
                  <a:pt x="1342" y="1113"/>
                </a:cubicBezTo>
                <a:cubicBezTo>
                  <a:pt x="1341" y="1111"/>
                  <a:pt x="1342" y="1110"/>
                  <a:pt x="1343" y="1108"/>
                </a:cubicBezTo>
                <a:cubicBezTo>
                  <a:pt x="1345" y="1107"/>
                  <a:pt x="1347" y="1105"/>
                  <a:pt x="1350" y="1105"/>
                </a:cubicBezTo>
                <a:cubicBezTo>
                  <a:pt x="1353" y="1104"/>
                  <a:pt x="1356" y="1103"/>
                  <a:pt x="1358" y="1101"/>
                </a:cubicBezTo>
                <a:cubicBezTo>
                  <a:pt x="1360" y="1100"/>
                  <a:pt x="1362" y="1098"/>
                  <a:pt x="1362" y="1096"/>
                </a:cubicBezTo>
                <a:cubicBezTo>
                  <a:pt x="1362" y="1093"/>
                  <a:pt x="1363" y="1090"/>
                  <a:pt x="1363" y="1087"/>
                </a:cubicBezTo>
                <a:cubicBezTo>
                  <a:pt x="1363" y="1086"/>
                  <a:pt x="1363" y="1084"/>
                  <a:pt x="1363" y="1083"/>
                </a:cubicBezTo>
                <a:cubicBezTo>
                  <a:pt x="1362" y="1078"/>
                  <a:pt x="1360" y="1074"/>
                  <a:pt x="1359" y="1069"/>
                </a:cubicBezTo>
                <a:cubicBezTo>
                  <a:pt x="1359" y="1068"/>
                  <a:pt x="1359" y="1066"/>
                  <a:pt x="1360" y="1065"/>
                </a:cubicBezTo>
                <a:cubicBezTo>
                  <a:pt x="1366" y="1060"/>
                  <a:pt x="1373" y="1055"/>
                  <a:pt x="1379" y="1050"/>
                </a:cubicBezTo>
                <a:cubicBezTo>
                  <a:pt x="1381" y="1048"/>
                  <a:pt x="1383" y="1047"/>
                  <a:pt x="1385" y="1046"/>
                </a:cubicBezTo>
                <a:cubicBezTo>
                  <a:pt x="1387" y="1045"/>
                  <a:pt x="1390" y="1044"/>
                  <a:pt x="1392" y="1043"/>
                </a:cubicBezTo>
                <a:cubicBezTo>
                  <a:pt x="1397" y="1040"/>
                  <a:pt x="1400" y="1036"/>
                  <a:pt x="1402" y="1030"/>
                </a:cubicBezTo>
                <a:cubicBezTo>
                  <a:pt x="1403" y="1028"/>
                  <a:pt x="1404" y="1026"/>
                  <a:pt x="1404" y="1023"/>
                </a:cubicBezTo>
                <a:cubicBezTo>
                  <a:pt x="1403" y="1020"/>
                  <a:pt x="1404" y="1018"/>
                  <a:pt x="1404" y="1015"/>
                </a:cubicBezTo>
                <a:cubicBezTo>
                  <a:pt x="1404" y="1013"/>
                  <a:pt x="1404" y="1011"/>
                  <a:pt x="1404" y="1009"/>
                </a:cubicBezTo>
                <a:cubicBezTo>
                  <a:pt x="1403" y="1005"/>
                  <a:pt x="1403" y="1002"/>
                  <a:pt x="1404" y="998"/>
                </a:cubicBezTo>
                <a:cubicBezTo>
                  <a:pt x="1405" y="997"/>
                  <a:pt x="1404" y="995"/>
                  <a:pt x="1402" y="994"/>
                </a:cubicBezTo>
                <a:cubicBezTo>
                  <a:pt x="1399" y="992"/>
                  <a:pt x="1398" y="989"/>
                  <a:pt x="1397" y="986"/>
                </a:cubicBezTo>
                <a:cubicBezTo>
                  <a:pt x="1396" y="982"/>
                  <a:pt x="1396" y="978"/>
                  <a:pt x="1396" y="974"/>
                </a:cubicBezTo>
                <a:cubicBezTo>
                  <a:pt x="1396" y="973"/>
                  <a:pt x="1396" y="972"/>
                  <a:pt x="1396" y="972"/>
                </a:cubicBezTo>
                <a:cubicBezTo>
                  <a:pt x="1397" y="970"/>
                  <a:pt x="1397" y="968"/>
                  <a:pt x="1396" y="967"/>
                </a:cubicBezTo>
                <a:cubicBezTo>
                  <a:pt x="1392" y="965"/>
                  <a:pt x="1392" y="962"/>
                  <a:pt x="1394" y="958"/>
                </a:cubicBezTo>
                <a:cubicBezTo>
                  <a:pt x="1395" y="956"/>
                  <a:pt x="1396" y="953"/>
                  <a:pt x="1398" y="951"/>
                </a:cubicBezTo>
                <a:cubicBezTo>
                  <a:pt x="1400" y="948"/>
                  <a:pt x="1401" y="945"/>
                  <a:pt x="1403" y="942"/>
                </a:cubicBezTo>
                <a:cubicBezTo>
                  <a:pt x="1404" y="940"/>
                  <a:pt x="1404" y="939"/>
                  <a:pt x="1406" y="938"/>
                </a:cubicBezTo>
                <a:cubicBezTo>
                  <a:pt x="1409" y="936"/>
                  <a:pt x="1411" y="934"/>
                  <a:pt x="1413" y="931"/>
                </a:cubicBezTo>
                <a:cubicBezTo>
                  <a:pt x="1418" y="925"/>
                  <a:pt x="1424" y="919"/>
                  <a:pt x="1431" y="913"/>
                </a:cubicBezTo>
                <a:cubicBezTo>
                  <a:pt x="1434" y="910"/>
                  <a:pt x="1437" y="906"/>
                  <a:pt x="1442" y="904"/>
                </a:cubicBezTo>
                <a:cubicBezTo>
                  <a:pt x="1443" y="904"/>
                  <a:pt x="1443" y="903"/>
                  <a:pt x="1444" y="903"/>
                </a:cubicBezTo>
                <a:cubicBezTo>
                  <a:pt x="1455" y="894"/>
                  <a:pt x="1463" y="884"/>
                  <a:pt x="1469" y="871"/>
                </a:cubicBezTo>
                <a:cubicBezTo>
                  <a:pt x="1471" y="866"/>
                  <a:pt x="1473" y="862"/>
                  <a:pt x="1476" y="857"/>
                </a:cubicBezTo>
                <a:cubicBezTo>
                  <a:pt x="1478" y="855"/>
                  <a:pt x="1480" y="851"/>
                  <a:pt x="1481" y="848"/>
                </a:cubicBezTo>
                <a:cubicBezTo>
                  <a:pt x="1482" y="843"/>
                  <a:pt x="1482" y="839"/>
                  <a:pt x="1482" y="834"/>
                </a:cubicBezTo>
                <a:cubicBezTo>
                  <a:pt x="1482" y="833"/>
                  <a:pt x="1480" y="831"/>
                  <a:pt x="1479" y="832"/>
                </a:cubicBezTo>
                <a:cubicBezTo>
                  <a:pt x="1478" y="832"/>
                  <a:pt x="1478" y="832"/>
                  <a:pt x="1478" y="832"/>
                </a:cubicBezTo>
                <a:cubicBezTo>
                  <a:pt x="1474" y="835"/>
                  <a:pt x="1470" y="836"/>
                  <a:pt x="1466" y="836"/>
                </a:cubicBezTo>
                <a:cubicBezTo>
                  <a:pt x="1461" y="837"/>
                  <a:pt x="1455" y="837"/>
                  <a:pt x="1449" y="840"/>
                </a:cubicBezTo>
                <a:cubicBezTo>
                  <a:pt x="1449" y="840"/>
                  <a:pt x="1448" y="840"/>
                  <a:pt x="1447" y="840"/>
                </a:cubicBezTo>
                <a:cubicBezTo>
                  <a:pt x="1443" y="840"/>
                  <a:pt x="1440" y="841"/>
                  <a:pt x="1438" y="842"/>
                </a:cubicBezTo>
                <a:cubicBezTo>
                  <a:pt x="1437" y="843"/>
                  <a:pt x="1436" y="843"/>
                  <a:pt x="1435" y="843"/>
                </a:cubicBezTo>
                <a:cubicBezTo>
                  <a:pt x="1434" y="843"/>
                  <a:pt x="1433" y="843"/>
                  <a:pt x="1432" y="843"/>
                </a:cubicBezTo>
                <a:cubicBezTo>
                  <a:pt x="1431" y="842"/>
                  <a:pt x="1430" y="842"/>
                  <a:pt x="1430" y="841"/>
                </a:cubicBezTo>
                <a:cubicBezTo>
                  <a:pt x="1428" y="839"/>
                  <a:pt x="1426" y="837"/>
                  <a:pt x="1424" y="835"/>
                </a:cubicBezTo>
                <a:cubicBezTo>
                  <a:pt x="1423" y="834"/>
                  <a:pt x="1423" y="833"/>
                  <a:pt x="1423" y="833"/>
                </a:cubicBezTo>
                <a:cubicBezTo>
                  <a:pt x="1425" y="829"/>
                  <a:pt x="1425" y="828"/>
                  <a:pt x="1423" y="827"/>
                </a:cubicBezTo>
                <a:cubicBezTo>
                  <a:pt x="1421" y="825"/>
                  <a:pt x="1420" y="824"/>
                  <a:pt x="1418" y="822"/>
                </a:cubicBezTo>
                <a:cubicBezTo>
                  <a:pt x="1416" y="819"/>
                  <a:pt x="1412" y="816"/>
                  <a:pt x="1409" y="813"/>
                </a:cubicBezTo>
                <a:cubicBezTo>
                  <a:pt x="1408" y="811"/>
                  <a:pt x="1405" y="810"/>
                  <a:pt x="1403" y="808"/>
                </a:cubicBezTo>
                <a:cubicBezTo>
                  <a:pt x="1399" y="806"/>
                  <a:pt x="1395" y="803"/>
                  <a:pt x="1394" y="798"/>
                </a:cubicBezTo>
                <a:cubicBezTo>
                  <a:pt x="1393" y="796"/>
                  <a:pt x="1393" y="793"/>
                  <a:pt x="1392" y="791"/>
                </a:cubicBezTo>
                <a:cubicBezTo>
                  <a:pt x="1391" y="788"/>
                  <a:pt x="1389" y="786"/>
                  <a:pt x="1387" y="785"/>
                </a:cubicBezTo>
                <a:cubicBezTo>
                  <a:pt x="1385" y="783"/>
                  <a:pt x="1384" y="782"/>
                  <a:pt x="1382" y="780"/>
                </a:cubicBezTo>
                <a:cubicBezTo>
                  <a:pt x="1380" y="779"/>
                  <a:pt x="1379" y="777"/>
                  <a:pt x="1379" y="776"/>
                </a:cubicBezTo>
                <a:cubicBezTo>
                  <a:pt x="1379" y="771"/>
                  <a:pt x="1378" y="766"/>
                  <a:pt x="1377" y="761"/>
                </a:cubicBezTo>
                <a:cubicBezTo>
                  <a:pt x="1376" y="756"/>
                  <a:pt x="1373" y="753"/>
                  <a:pt x="1369" y="751"/>
                </a:cubicBezTo>
                <a:cubicBezTo>
                  <a:pt x="1368" y="750"/>
                  <a:pt x="1368" y="750"/>
                  <a:pt x="1367" y="750"/>
                </a:cubicBezTo>
                <a:cubicBezTo>
                  <a:pt x="1366" y="749"/>
                  <a:pt x="1366" y="748"/>
                  <a:pt x="1365" y="748"/>
                </a:cubicBezTo>
                <a:cubicBezTo>
                  <a:pt x="1365" y="747"/>
                  <a:pt x="1365" y="746"/>
                  <a:pt x="1365" y="745"/>
                </a:cubicBezTo>
                <a:cubicBezTo>
                  <a:pt x="1365" y="742"/>
                  <a:pt x="1364" y="739"/>
                  <a:pt x="1362" y="737"/>
                </a:cubicBezTo>
                <a:cubicBezTo>
                  <a:pt x="1362" y="736"/>
                  <a:pt x="1361" y="735"/>
                  <a:pt x="1360" y="733"/>
                </a:cubicBezTo>
                <a:cubicBezTo>
                  <a:pt x="1357" y="728"/>
                  <a:pt x="1353" y="723"/>
                  <a:pt x="1352" y="716"/>
                </a:cubicBezTo>
                <a:cubicBezTo>
                  <a:pt x="1351" y="715"/>
                  <a:pt x="1351" y="714"/>
                  <a:pt x="1350" y="713"/>
                </a:cubicBezTo>
                <a:cubicBezTo>
                  <a:pt x="1350" y="712"/>
                  <a:pt x="1350" y="711"/>
                  <a:pt x="1351" y="711"/>
                </a:cubicBezTo>
                <a:cubicBezTo>
                  <a:pt x="1352" y="711"/>
                  <a:pt x="1354" y="712"/>
                  <a:pt x="1355" y="711"/>
                </a:cubicBezTo>
                <a:cubicBezTo>
                  <a:pt x="1355" y="710"/>
                  <a:pt x="1356" y="709"/>
                  <a:pt x="1358" y="709"/>
                </a:cubicBezTo>
                <a:cubicBezTo>
                  <a:pt x="1359" y="709"/>
                  <a:pt x="1360" y="710"/>
                  <a:pt x="1361" y="711"/>
                </a:cubicBezTo>
                <a:cubicBezTo>
                  <a:pt x="1362" y="712"/>
                  <a:pt x="1362" y="713"/>
                  <a:pt x="1363" y="714"/>
                </a:cubicBezTo>
                <a:cubicBezTo>
                  <a:pt x="1367" y="718"/>
                  <a:pt x="1369" y="723"/>
                  <a:pt x="1372" y="727"/>
                </a:cubicBezTo>
                <a:cubicBezTo>
                  <a:pt x="1374" y="730"/>
                  <a:pt x="1375" y="732"/>
                  <a:pt x="1376" y="735"/>
                </a:cubicBezTo>
                <a:cubicBezTo>
                  <a:pt x="1376" y="737"/>
                  <a:pt x="1377" y="738"/>
                  <a:pt x="1379" y="739"/>
                </a:cubicBezTo>
                <a:cubicBezTo>
                  <a:pt x="1383" y="740"/>
                  <a:pt x="1385" y="742"/>
                  <a:pt x="1386" y="746"/>
                </a:cubicBezTo>
                <a:cubicBezTo>
                  <a:pt x="1387" y="747"/>
                  <a:pt x="1387" y="748"/>
                  <a:pt x="1388" y="749"/>
                </a:cubicBezTo>
                <a:cubicBezTo>
                  <a:pt x="1389" y="751"/>
                  <a:pt x="1389" y="753"/>
                  <a:pt x="1389" y="755"/>
                </a:cubicBezTo>
                <a:cubicBezTo>
                  <a:pt x="1389" y="756"/>
                  <a:pt x="1389" y="757"/>
                  <a:pt x="1389" y="758"/>
                </a:cubicBezTo>
                <a:cubicBezTo>
                  <a:pt x="1390" y="762"/>
                  <a:pt x="1392" y="766"/>
                  <a:pt x="1396" y="769"/>
                </a:cubicBezTo>
                <a:cubicBezTo>
                  <a:pt x="1397" y="770"/>
                  <a:pt x="1399" y="770"/>
                  <a:pt x="1400" y="771"/>
                </a:cubicBezTo>
                <a:cubicBezTo>
                  <a:pt x="1402" y="773"/>
                  <a:pt x="1404" y="775"/>
                  <a:pt x="1405" y="778"/>
                </a:cubicBezTo>
                <a:cubicBezTo>
                  <a:pt x="1406" y="782"/>
                  <a:pt x="1408" y="785"/>
                  <a:pt x="1410" y="787"/>
                </a:cubicBezTo>
                <a:cubicBezTo>
                  <a:pt x="1412" y="789"/>
                  <a:pt x="1414" y="792"/>
                  <a:pt x="1416" y="794"/>
                </a:cubicBezTo>
                <a:cubicBezTo>
                  <a:pt x="1418" y="797"/>
                  <a:pt x="1419" y="800"/>
                  <a:pt x="1419" y="804"/>
                </a:cubicBezTo>
                <a:cubicBezTo>
                  <a:pt x="1418" y="805"/>
                  <a:pt x="1418" y="806"/>
                  <a:pt x="1419" y="807"/>
                </a:cubicBezTo>
                <a:cubicBezTo>
                  <a:pt x="1421" y="811"/>
                  <a:pt x="1421" y="816"/>
                  <a:pt x="1423" y="820"/>
                </a:cubicBezTo>
                <a:cubicBezTo>
                  <a:pt x="1423" y="821"/>
                  <a:pt x="1424" y="823"/>
                  <a:pt x="1425" y="824"/>
                </a:cubicBezTo>
                <a:cubicBezTo>
                  <a:pt x="1425" y="826"/>
                  <a:pt x="1427" y="826"/>
                  <a:pt x="1428" y="826"/>
                </a:cubicBezTo>
                <a:cubicBezTo>
                  <a:pt x="1430" y="826"/>
                  <a:pt x="1431" y="826"/>
                  <a:pt x="1433" y="826"/>
                </a:cubicBezTo>
                <a:cubicBezTo>
                  <a:pt x="1435" y="826"/>
                  <a:pt x="1437" y="825"/>
                  <a:pt x="1438" y="824"/>
                </a:cubicBezTo>
                <a:cubicBezTo>
                  <a:pt x="1440" y="821"/>
                  <a:pt x="1442" y="821"/>
                  <a:pt x="1445" y="821"/>
                </a:cubicBezTo>
                <a:cubicBezTo>
                  <a:pt x="1448" y="821"/>
                  <a:pt x="1451" y="821"/>
                  <a:pt x="1454" y="819"/>
                </a:cubicBezTo>
                <a:cubicBezTo>
                  <a:pt x="1456" y="818"/>
                  <a:pt x="1458" y="817"/>
                  <a:pt x="1460" y="817"/>
                </a:cubicBezTo>
                <a:cubicBezTo>
                  <a:pt x="1462" y="817"/>
                  <a:pt x="1463" y="816"/>
                  <a:pt x="1464" y="815"/>
                </a:cubicBezTo>
                <a:cubicBezTo>
                  <a:pt x="1466" y="813"/>
                  <a:pt x="1468" y="812"/>
                  <a:pt x="1470" y="811"/>
                </a:cubicBezTo>
                <a:cubicBezTo>
                  <a:pt x="1473" y="810"/>
                  <a:pt x="1476" y="810"/>
                  <a:pt x="1479" y="808"/>
                </a:cubicBezTo>
                <a:cubicBezTo>
                  <a:pt x="1481" y="808"/>
                  <a:pt x="1483" y="806"/>
                  <a:pt x="1486" y="805"/>
                </a:cubicBezTo>
                <a:cubicBezTo>
                  <a:pt x="1487" y="805"/>
                  <a:pt x="1488" y="804"/>
                  <a:pt x="1488" y="803"/>
                </a:cubicBezTo>
                <a:cubicBezTo>
                  <a:pt x="1489" y="800"/>
                  <a:pt x="1491" y="798"/>
                  <a:pt x="1493" y="797"/>
                </a:cubicBezTo>
                <a:cubicBezTo>
                  <a:pt x="1497" y="796"/>
                  <a:pt x="1500" y="795"/>
                  <a:pt x="1504" y="795"/>
                </a:cubicBezTo>
                <a:cubicBezTo>
                  <a:pt x="1507" y="794"/>
                  <a:pt x="1509" y="793"/>
                  <a:pt x="1509" y="790"/>
                </a:cubicBezTo>
                <a:cubicBezTo>
                  <a:pt x="1510" y="789"/>
                  <a:pt x="1510" y="788"/>
                  <a:pt x="1512" y="788"/>
                </a:cubicBezTo>
                <a:cubicBezTo>
                  <a:pt x="1515" y="787"/>
                  <a:pt x="1517" y="786"/>
                  <a:pt x="1518" y="782"/>
                </a:cubicBezTo>
                <a:cubicBezTo>
                  <a:pt x="1519" y="781"/>
                  <a:pt x="1520" y="780"/>
                  <a:pt x="1522" y="780"/>
                </a:cubicBezTo>
                <a:cubicBezTo>
                  <a:pt x="1523" y="779"/>
                  <a:pt x="1524" y="779"/>
                  <a:pt x="1525" y="779"/>
                </a:cubicBezTo>
                <a:cubicBezTo>
                  <a:pt x="1526" y="778"/>
                  <a:pt x="1526" y="777"/>
                  <a:pt x="1526" y="777"/>
                </a:cubicBezTo>
                <a:cubicBezTo>
                  <a:pt x="1527" y="775"/>
                  <a:pt x="1526" y="773"/>
                  <a:pt x="1527" y="771"/>
                </a:cubicBezTo>
                <a:cubicBezTo>
                  <a:pt x="1527" y="770"/>
                  <a:pt x="1527" y="769"/>
                  <a:pt x="1529" y="768"/>
                </a:cubicBezTo>
                <a:cubicBezTo>
                  <a:pt x="1533" y="765"/>
                  <a:pt x="1536" y="761"/>
                  <a:pt x="1538" y="756"/>
                </a:cubicBezTo>
                <a:cubicBezTo>
                  <a:pt x="1539" y="754"/>
                  <a:pt x="1539" y="752"/>
                  <a:pt x="1536" y="750"/>
                </a:cubicBezTo>
                <a:cubicBezTo>
                  <a:pt x="1535" y="748"/>
                  <a:pt x="1533" y="746"/>
                  <a:pt x="1532" y="744"/>
                </a:cubicBezTo>
                <a:cubicBezTo>
                  <a:pt x="1531" y="743"/>
                  <a:pt x="1530" y="742"/>
                  <a:pt x="1528" y="741"/>
                </a:cubicBezTo>
                <a:cubicBezTo>
                  <a:pt x="1525" y="741"/>
                  <a:pt x="1523" y="741"/>
                  <a:pt x="1521" y="740"/>
                </a:cubicBezTo>
                <a:cubicBezTo>
                  <a:pt x="1520" y="740"/>
                  <a:pt x="1518" y="739"/>
                  <a:pt x="1517" y="738"/>
                </a:cubicBezTo>
                <a:cubicBezTo>
                  <a:pt x="1515" y="736"/>
                  <a:pt x="1513" y="734"/>
                  <a:pt x="1513" y="731"/>
                </a:cubicBezTo>
                <a:cubicBezTo>
                  <a:pt x="1513" y="728"/>
                  <a:pt x="1512" y="725"/>
                  <a:pt x="1512" y="723"/>
                </a:cubicBezTo>
                <a:cubicBezTo>
                  <a:pt x="1512" y="723"/>
                  <a:pt x="1512" y="722"/>
                  <a:pt x="1512" y="722"/>
                </a:cubicBezTo>
                <a:cubicBezTo>
                  <a:pt x="1511" y="722"/>
                  <a:pt x="1510" y="722"/>
                  <a:pt x="1510" y="723"/>
                </a:cubicBezTo>
                <a:cubicBezTo>
                  <a:pt x="1507" y="726"/>
                  <a:pt x="1503" y="730"/>
                  <a:pt x="1500" y="734"/>
                </a:cubicBezTo>
                <a:cubicBezTo>
                  <a:pt x="1498" y="737"/>
                  <a:pt x="1495" y="739"/>
                  <a:pt x="1492" y="738"/>
                </a:cubicBezTo>
                <a:cubicBezTo>
                  <a:pt x="1489" y="738"/>
                  <a:pt x="1486" y="738"/>
                  <a:pt x="1483" y="739"/>
                </a:cubicBezTo>
                <a:cubicBezTo>
                  <a:pt x="1482" y="740"/>
                  <a:pt x="1481" y="739"/>
                  <a:pt x="1480" y="738"/>
                </a:cubicBezTo>
                <a:cubicBezTo>
                  <a:pt x="1479" y="737"/>
                  <a:pt x="1478" y="736"/>
                  <a:pt x="1478" y="735"/>
                </a:cubicBezTo>
                <a:cubicBezTo>
                  <a:pt x="1478" y="732"/>
                  <a:pt x="1477" y="729"/>
                  <a:pt x="1477" y="726"/>
                </a:cubicBezTo>
                <a:cubicBezTo>
                  <a:pt x="1477" y="725"/>
                  <a:pt x="1477" y="725"/>
                  <a:pt x="1476" y="724"/>
                </a:cubicBezTo>
                <a:cubicBezTo>
                  <a:pt x="1476" y="724"/>
                  <a:pt x="1476" y="723"/>
                  <a:pt x="1475" y="723"/>
                </a:cubicBezTo>
                <a:cubicBezTo>
                  <a:pt x="1475" y="723"/>
                  <a:pt x="1474" y="724"/>
                  <a:pt x="1474" y="724"/>
                </a:cubicBezTo>
                <a:cubicBezTo>
                  <a:pt x="1473" y="725"/>
                  <a:pt x="1473" y="726"/>
                  <a:pt x="1472" y="727"/>
                </a:cubicBezTo>
                <a:cubicBezTo>
                  <a:pt x="1471" y="728"/>
                  <a:pt x="1470" y="728"/>
                  <a:pt x="1469" y="727"/>
                </a:cubicBezTo>
                <a:cubicBezTo>
                  <a:pt x="1468" y="726"/>
                  <a:pt x="1467" y="724"/>
                  <a:pt x="1467" y="722"/>
                </a:cubicBezTo>
                <a:cubicBezTo>
                  <a:pt x="1467" y="719"/>
                  <a:pt x="1465" y="717"/>
                  <a:pt x="1463" y="715"/>
                </a:cubicBezTo>
                <a:cubicBezTo>
                  <a:pt x="1462" y="713"/>
                  <a:pt x="1460" y="712"/>
                  <a:pt x="1459" y="710"/>
                </a:cubicBezTo>
                <a:cubicBezTo>
                  <a:pt x="1458" y="710"/>
                  <a:pt x="1457" y="709"/>
                  <a:pt x="1457" y="709"/>
                </a:cubicBezTo>
                <a:cubicBezTo>
                  <a:pt x="1455" y="706"/>
                  <a:pt x="1453" y="703"/>
                  <a:pt x="1452" y="700"/>
                </a:cubicBezTo>
                <a:cubicBezTo>
                  <a:pt x="1451" y="699"/>
                  <a:pt x="1452" y="698"/>
                  <a:pt x="1452" y="697"/>
                </a:cubicBezTo>
                <a:cubicBezTo>
                  <a:pt x="1452" y="696"/>
                  <a:pt x="1452" y="695"/>
                  <a:pt x="1452" y="694"/>
                </a:cubicBezTo>
                <a:cubicBezTo>
                  <a:pt x="1453" y="693"/>
                  <a:pt x="1453" y="693"/>
                  <a:pt x="1454" y="693"/>
                </a:cubicBezTo>
                <a:cubicBezTo>
                  <a:pt x="1455" y="692"/>
                  <a:pt x="1457" y="692"/>
                  <a:pt x="1459" y="692"/>
                </a:cubicBezTo>
                <a:cubicBezTo>
                  <a:pt x="1460" y="692"/>
                  <a:pt x="1462" y="692"/>
                  <a:pt x="1464" y="693"/>
                </a:cubicBezTo>
                <a:cubicBezTo>
                  <a:pt x="1465" y="694"/>
                  <a:pt x="1465" y="695"/>
                  <a:pt x="1466" y="696"/>
                </a:cubicBezTo>
                <a:cubicBezTo>
                  <a:pt x="1468" y="700"/>
                  <a:pt x="1471" y="703"/>
                  <a:pt x="1473" y="707"/>
                </a:cubicBezTo>
                <a:cubicBezTo>
                  <a:pt x="1474" y="708"/>
                  <a:pt x="1475" y="709"/>
                  <a:pt x="1477" y="710"/>
                </a:cubicBezTo>
                <a:cubicBezTo>
                  <a:pt x="1478" y="710"/>
                  <a:pt x="1478" y="710"/>
                  <a:pt x="1479" y="710"/>
                </a:cubicBezTo>
                <a:cubicBezTo>
                  <a:pt x="1481" y="711"/>
                  <a:pt x="1483" y="712"/>
                  <a:pt x="1484" y="713"/>
                </a:cubicBezTo>
                <a:cubicBezTo>
                  <a:pt x="1485" y="715"/>
                  <a:pt x="1487" y="715"/>
                  <a:pt x="1488" y="716"/>
                </a:cubicBezTo>
                <a:cubicBezTo>
                  <a:pt x="1491" y="718"/>
                  <a:pt x="1495" y="719"/>
                  <a:pt x="1499" y="720"/>
                </a:cubicBezTo>
                <a:cubicBezTo>
                  <a:pt x="1500" y="720"/>
                  <a:pt x="1501" y="720"/>
                  <a:pt x="1503" y="719"/>
                </a:cubicBezTo>
                <a:cubicBezTo>
                  <a:pt x="1505" y="718"/>
                  <a:pt x="1507" y="717"/>
                  <a:pt x="1509" y="716"/>
                </a:cubicBezTo>
                <a:cubicBezTo>
                  <a:pt x="1512" y="715"/>
                  <a:pt x="1514" y="716"/>
                  <a:pt x="1515" y="718"/>
                </a:cubicBezTo>
                <a:cubicBezTo>
                  <a:pt x="1516" y="720"/>
                  <a:pt x="1517" y="722"/>
                  <a:pt x="1517" y="724"/>
                </a:cubicBezTo>
                <a:cubicBezTo>
                  <a:pt x="1518" y="726"/>
                  <a:pt x="1520" y="726"/>
                  <a:pt x="1521" y="727"/>
                </a:cubicBezTo>
                <a:cubicBezTo>
                  <a:pt x="1530" y="727"/>
                  <a:pt x="1538" y="729"/>
                  <a:pt x="1546" y="730"/>
                </a:cubicBezTo>
                <a:cubicBezTo>
                  <a:pt x="1549" y="731"/>
                  <a:pt x="1551" y="731"/>
                  <a:pt x="1554" y="731"/>
                </a:cubicBezTo>
                <a:cubicBezTo>
                  <a:pt x="1559" y="730"/>
                  <a:pt x="1564" y="729"/>
                  <a:pt x="1569" y="730"/>
                </a:cubicBezTo>
                <a:cubicBezTo>
                  <a:pt x="1570" y="730"/>
                  <a:pt x="1571" y="730"/>
                  <a:pt x="1572" y="729"/>
                </a:cubicBezTo>
                <a:cubicBezTo>
                  <a:pt x="1576" y="728"/>
                  <a:pt x="1579" y="728"/>
                  <a:pt x="1583" y="728"/>
                </a:cubicBezTo>
                <a:cubicBezTo>
                  <a:pt x="1584" y="728"/>
                  <a:pt x="1585" y="729"/>
                  <a:pt x="1586" y="730"/>
                </a:cubicBezTo>
                <a:cubicBezTo>
                  <a:pt x="1586" y="731"/>
                  <a:pt x="1587" y="732"/>
                  <a:pt x="1588" y="733"/>
                </a:cubicBezTo>
                <a:cubicBezTo>
                  <a:pt x="1589" y="733"/>
                  <a:pt x="1590" y="735"/>
                  <a:pt x="1590" y="736"/>
                </a:cubicBezTo>
                <a:cubicBezTo>
                  <a:pt x="1591" y="739"/>
                  <a:pt x="1593" y="741"/>
                  <a:pt x="1596" y="741"/>
                </a:cubicBezTo>
                <a:cubicBezTo>
                  <a:pt x="1598" y="741"/>
                  <a:pt x="1599" y="743"/>
                  <a:pt x="1601" y="745"/>
                </a:cubicBezTo>
                <a:cubicBezTo>
                  <a:pt x="1603" y="748"/>
                  <a:pt x="1606" y="749"/>
                  <a:pt x="1610" y="749"/>
                </a:cubicBezTo>
                <a:cubicBezTo>
                  <a:pt x="1610" y="749"/>
                  <a:pt x="1611" y="749"/>
                  <a:pt x="1612" y="749"/>
                </a:cubicBezTo>
                <a:cubicBezTo>
                  <a:pt x="1612" y="749"/>
                  <a:pt x="1612" y="749"/>
                  <a:pt x="1612" y="749"/>
                </a:cubicBezTo>
                <a:cubicBezTo>
                  <a:pt x="1612" y="749"/>
                  <a:pt x="1612" y="749"/>
                  <a:pt x="1612" y="749"/>
                </a:cubicBezTo>
                <a:cubicBezTo>
                  <a:pt x="1612" y="749"/>
                  <a:pt x="1612" y="749"/>
                  <a:pt x="1612" y="749"/>
                </a:cubicBezTo>
                <a:cubicBezTo>
                  <a:pt x="1612" y="749"/>
                  <a:pt x="1612" y="749"/>
                  <a:pt x="1612" y="749"/>
                </a:cubicBezTo>
                <a:cubicBezTo>
                  <a:pt x="1611" y="751"/>
                  <a:pt x="1609" y="752"/>
                  <a:pt x="1606" y="751"/>
                </a:cubicBezTo>
                <a:cubicBezTo>
                  <a:pt x="1606" y="751"/>
                  <a:pt x="1605" y="752"/>
                  <a:pt x="1605" y="752"/>
                </a:cubicBezTo>
                <a:cubicBezTo>
                  <a:pt x="1605" y="752"/>
                  <a:pt x="1605" y="753"/>
                  <a:pt x="1605" y="753"/>
                </a:cubicBezTo>
                <a:cubicBezTo>
                  <a:pt x="1608" y="756"/>
                  <a:pt x="1610" y="759"/>
                  <a:pt x="1613" y="761"/>
                </a:cubicBezTo>
                <a:cubicBezTo>
                  <a:pt x="1618" y="766"/>
                  <a:pt x="1620" y="766"/>
                  <a:pt x="1626" y="762"/>
                </a:cubicBezTo>
                <a:cubicBezTo>
                  <a:pt x="1628" y="761"/>
                  <a:pt x="1630" y="759"/>
                  <a:pt x="1630" y="756"/>
                </a:cubicBezTo>
                <a:cubicBezTo>
                  <a:pt x="1630" y="756"/>
                  <a:pt x="1630" y="756"/>
                  <a:pt x="1630" y="756"/>
                </a:cubicBezTo>
                <a:cubicBezTo>
                  <a:pt x="1630" y="756"/>
                  <a:pt x="1630" y="756"/>
                  <a:pt x="1630" y="756"/>
                </a:cubicBezTo>
                <a:cubicBezTo>
                  <a:pt x="1630" y="756"/>
                  <a:pt x="1630" y="756"/>
                  <a:pt x="1630" y="756"/>
                </a:cubicBezTo>
                <a:cubicBezTo>
                  <a:pt x="1630" y="756"/>
                  <a:pt x="1630" y="756"/>
                  <a:pt x="1630" y="756"/>
                </a:cubicBezTo>
                <a:cubicBezTo>
                  <a:pt x="1630" y="756"/>
                  <a:pt x="1630" y="757"/>
                  <a:pt x="1630" y="757"/>
                </a:cubicBezTo>
                <a:cubicBezTo>
                  <a:pt x="1632" y="761"/>
                  <a:pt x="1633" y="764"/>
                  <a:pt x="1633" y="768"/>
                </a:cubicBezTo>
                <a:cubicBezTo>
                  <a:pt x="1633" y="770"/>
                  <a:pt x="1633" y="772"/>
                  <a:pt x="1633" y="774"/>
                </a:cubicBezTo>
                <a:cubicBezTo>
                  <a:pt x="1635" y="778"/>
                  <a:pt x="1636" y="782"/>
                  <a:pt x="1637" y="786"/>
                </a:cubicBezTo>
                <a:cubicBezTo>
                  <a:pt x="1638" y="791"/>
                  <a:pt x="1640" y="794"/>
                  <a:pt x="1640" y="799"/>
                </a:cubicBezTo>
                <a:cubicBezTo>
                  <a:pt x="1640" y="800"/>
                  <a:pt x="1641" y="800"/>
                  <a:pt x="1641" y="801"/>
                </a:cubicBezTo>
                <a:cubicBezTo>
                  <a:pt x="1643" y="804"/>
                  <a:pt x="1644" y="806"/>
                  <a:pt x="1646" y="809"/>
                </a:cubicBezTo>
                <a:cubicBezTo>
                  <a:pt x="1648" y="812"/>
                  <a:pt x="1649" y="815"/>
                  <a:pt x="1650" y="818"/>
                </a:cubicBezTo>
                <a:cubicBezTo>
                  <a:pt x="1651" y="820"/>
                  <a:pt x="1651" y="822"/>
                  <a:pt x="1652" y="823"/>
                </a:cubicBezTo>
                <a:cubicBezTo>
                  <a:pt x="1653" y="827"/>
                  <a:pt x="1654" y="830"/>
                  <a:pt x="1657" y="832"/>
                </a:cubicBezTo>
                <a:cubicBezTo>
                  <a:pt x="1658" y="834"/>
                  <a:pt x="1659" y="836"/>
                  <a:pt x="1660" y="837"/>
                </a:cubicBezTo>
                <a:cubicBezTo>
                  <a:pt x="1662" y="841"/>
                  <a:pt x="1664" y="845"/>
                  <a:pt x="1665" y="850"/>
                </a:cubicBezTo>
                <a:cubicBezTo>
                  <a:pt x="1665" y="852"/>
                  <a:pt x="1666" y="855"/>
                  <a:pt x="1668" y="857"/>
                </a:cubicBezTo>
                <a:cubicBezTo>
                  <a:pt x="1669" y="858"/>
                  <a:pt x="1669" y="858"/>
                  <a:pt x="1670" y="859"/>
                </a:cubicBezTo>
                <a:cubicBezTo>
                  <a:pt x="1672" y="861"/>
                  <a:pt x="1676" y="861"/>
                  <a:pt x="1677" y="858"/>
                </a:cubicBezTo>
                <a:cubicBezTo>
                  <a:pt x="1678" y="858"/>
                  <a:pt x="1678" y="857"/>
                  <a:pt x="1679" y="856"/>
                </a:cubicBezTo>
                <a:cubicBezTo>
                  <a:pt x="1679" y="855"/>
                  <a:pt x="1680" y="854"/>
                  <a:pt x="1682" y="853"/>
                </a:cubicBezTo>
                <a:cubicBezTo>
                  <a:pt x="1683" y="852"/>
                  <a:pt x="1684" y="851"/>
                  <a:pt x="1685" y="849"/>
                </a:cubicBezTo>
                <a:cubicBezTo>
                  <a:pt x="1686" y="847"/>
                  <a:pt x="1687" y="845"/>
                  <a:pt x="1689" y="844"/>
                </a:cubicBezTo>
                <a:cubicBezTo>
                  <a:pt x="1691" y="843"/>
                  <a:pt x="1691" y="842"/>
                  <a:pt x="1691" y="840"/>
                </a:cubicBezTo>
                <a:cubicBezTo>
                  <a:pt x="1691" y="839"/>
                  <a:pt x="1690" y="837"/>
                  <a:pt x="1690" y="836"/>
                </a:cubicBezTo>
                <a:cubicBezTo>
                  <a:pt x="1690" y="834"/>
                  <a:pt x="1690" y="832"/>
                  <a:pt x="1691" y="831"/>
                </a:cubicBezTo>
                <a:cubicBezTo>
                  <a:pt x="1691" y="830"/>
                  <a:pt x="1691" y="829"/>
                  <a:pt x="1692" y="828"/>
                </a:cubicBezTo>
                <a:cubicBezTo>
                  <a:pt x="1693" y="825"/>
                  <a:pt x="1693" y="823"/>
                  <a:pt x="1692" y="820"/>
                </a:cubicBezTo>
                <a:cubicBezTo>
                  <a:pt x="1691" y="819"/>
                  <a:pt x="1691" y="817"/>
                  <a:pt x="1691" y="816"/>
                </a:cubicBezTo>
                <a:cubicBezTo>
                  <a:pt x="1691" y="813"/>
                  <a:pt x="1691" y="809"/>
                  <a:pt x="1691" y="806"/>
                </a:cubicBezTo>
                <a:cubicBezTo>
                  <a:pt x="1691" y="804"/>
                  <a:pt x="1692" y="803"/>
                  <a:pt x="1694" y="802"/>
                </a:cubicBezTo>
                <a:cubicBezTo>
                  <a:pt x="1695" y="802"/>
                  <a:pt x="1696" y="802"/>
                  <a:pt x="1697" y="802"/>
                </a:cubicBezTo>
                <a:cubicBezTo>
                  <a:pt x="1698" y="799"/>
                  <a:pt x="1701" y="798"/>
                  <a:pt x="1703" y="797"/>
                </a:cubicBezTo>
                <a:cubicBezTo>
                  <a:pt x="1704" y="797"/>
                  <a:pt x="1705" y="796"/>
                  <a:pt x="1705" y="795"/>
                </a:cubicBezTo>
                <a:cubicBezTo>
                  <a:pt x="1706" y="793"/>
                  <a:pt x="1706" y="792"/>
                  <a:pt x="1707" y="791"/>
                </a:cubicBezTo>
                <a:cubicBezTo>
                  <a:pt x="1711" y="789"/>
                  <a:pt x="1713" y="785"/>
                  <a:pt x="1716" y="783"/>
                </a:cubicBezTo>
                <a:cubicBezTo>
                  <a:pt x="1718" y="782"/>
                  <a:pt x="1719" y="781"/>
                  <a:pt x="1720" y="779"/>
                </a:cubicBezTo>
                <a:cubicBezTo>
                  <a:pt x="1721" y="777"/>
                  <a:pt x="1722" y="776"/>
                  <a:pt x="1724" y="774"/>
                </a:cubicBezTo>
                <a:cubicBezTo>
                  <a:pt x="1725" y="773"/>
                  <a:pt x="1726" y="773"/>
                  <a:pt x="1727" y="772"/>
                </a:cubicBezTo>
                <a:cubicBezTo>
                  <a:pt x="1732" y="770"/>
                  <a:pt x="1735" y="766"/>
                  <a:pt x="1735" y="761"/>
                </a:cubicBezTo>
                <a:cubicBezTo>
                  <a:pt x="1735" y="759"/>
                  <a:pt x="1737" y="758"/>
                  <a:pt x="1738" y="757"/>
                </a:cubicBezTo>
                <a:cubicBezTo>
                  <a:pt x="1740" y="756"/>
                  <a:pt x="1742" y="756"/>
                  <a:pt x="1745" y="756"/>
                </a:cubicBezTo>
                <a:cubicBezTo>
                  <a:pt x="1750" y="756"/>
                  <a:pt x="1755" y="755"/>
                  <a:pt x="1760" y="752"/>
                </a:cubicBezTo>
                <a:cubicBezTo>
                  <a:pt x="1761" y="751"/>
                  <a:pt x="1764" y="751"/>
                  <a:pt x="1766" y="749"/>
                </a:cubicBezTo>
                <a:cubicBezTo>
                  <a:pt x="1766" y="749"/>
                  <a:pt x="1767" y="749"/>
                  <a:pt x="1767" y="750"/>
                </a:cubicBezTo>
                <a:cubicBezTo>
                  <a:pt x="1768" y="751"/>
                  <a:pt x="1768" y="753"/>
                  <a:pt x="1769" y="755"/>
                </a:cubicBezTo>
                <a:cubicBezTo>
                  <a:pt x="1771" y="761"/>
                  <a:pt x="1774" y="765"/>
                  <a:pt x="1779" y="768"/>
                </a:cubicBezTo>
                <a:cubicBezTo>
                  <a:pt x="1780" y="768"/>
                  <a:pt x="1781" y="769"/>
                  <a:pt x="1782" y="769"/>
                </a:cubicBezTo>
                <a:cubicBezTo>
                  <a:pt x="1783" y="770"/>
                  <a:pt x="1783" y="771"/>
                  <a:pt x="1783" y="773"/>
                </a:cubicBezTo>
                <a:cubicBezTo>
                  <a:pt x="1782" y="776"/>
                  <a:pt x="1783" y="776"/>
                  <a:pt x="1785" y="778"/>
                </a:cubicBezTo>
                <a:cubicBezTo>
                  <a:pt x="1787" y="778"/>
                  <a:pt x="1788" y="779"/>
                  <a:pt x="1789" y="781"/>
                </a:cubicBezTo>
                <a:cubicBezTo>
                  <a:pt x="1789" y="781"/>
                  <a:pt x="1789" y="781"/>
                  <a:pt x="1789" y="782"/>
                </a:cubicBezTo>
                <a:cubicBezTo>
                  <a:pt x="1791" y="785"/>
                  <a:pt x="1792" y="789"/>
                  <a:pt x="1791" y="793"/>
                </a:cubicBezTo>
                <a:cubicBezTo>
                  <a:pt x="1790" y="795"/>
                  <a:pt x="1791" y="796"/>
                  <a:pt x="1791" y="798"/>
                </a:cubicBezTo>
                <a:cubicBezTo>
                  <a:pt x="1791" y="799"/>
                  <a:pt x="1793" y="801"/>
                  <a:pt x="1794" y="801"/>
                </a:cubicBezTo>
                <a:cubicBezTo>
                  <a:pt x="1797" y="800"/>
                  <a:pt x="1800" y="800"/>
                  <a:pt x="1803" y="798"/>
                </a:cubicBezTo>
                <a:cubicBezTo>
                  <a:pt x="1805" y="797"/>
                  <a:pt x="1807" y="795"/>
                  <a:pt x="1809" y="794"/>
                </a:cubicBezTo>
                <a:close/>
                <a:moveTo>
                  <a:pt x="1960" y="668"/>
                </a:moveTo>
                <a:cubicBezTo>
                  <a:pt x="1961" y="668"/>
                  <a:pt x="1961" y="668"/>
                  <a:pt x="1961" y="669"/>
                </a:cubicBezTo>
                <a:cubicBezTo>
                  <a:pt x="1961" y="669"/>
                  <a:pt x="1961" y="669"/>
                  <a:pt x="1961" y="670"/>
                </a:cubicBezTo>
                <a:cubicBezTo>
                  <a:pt x="1961" y="670"/>
                  <a:pt x="1961" y="670"/>
                  <a:pt x="1961" y="670"/>
                </a:cubicBezTo>
                <a:cubicBezTo>
                  <a:pt x="1961" y="670"/>
                  <a:pt x="1961" y="670"/>
                  <a:pt x="1961" y="670"/>
                </a:cubicBezTo>
                <a:cubicBezTo>
                  <a:pt x="1961" y="670"/>
                  <a:pt x="1961" y="670"/>
                  <a:pt x="1961" y="670"/>
                </a:cubicBezTo>
                <a:cubicBezTo>
                  <a:pt x="1961" y="670"/>
                  <a:pt x="1961" y="670"/>
                  <a:pt x="1961" y="670"/>
                </a:cubicBezTo>
                <a:cubicBezTo>
                  <a:pt x="1960" y="670"/>
                  <a:pt x="1960" y="669"/>
                  <a:pt x="1960" y="669"/>
                </a:cubicBezTo>
                <a:cubicBezTo>
                  <a:pt x="1959" y="669"/>
                  <a:pt x="1960" y="668"/>
                  <a:pt x="1960" y="668"/>
                </a:cubicBezTo>
                <a:close/>
                <a:moveTo>
                  <a:pt x="1945" y="649"/>
                </a:moveTo>
                <a:cubicBezTo>
                  <a:pt x="1946" y="650"/>
                  <a:pt x="1946" y="650"/>
                  <a:pt x="1946" y="650"/>
                </a:cubicBezTo>
                <a:cubicBezTo>
                  <a:pt x="1946" y="650"/>
                  <a:pt x="1946" y="650"/>
                  <a:pt x="1945" y="650"/>
                </a:cubicBezTo>
                <a:cubicBezTo>
                  <a:pt x="1945" y="650"/>
                  <a:pt x="1945" y="650"/>
                  <a:pt x="1945" y="650"/>
                </a:cubicBezTo>
                <a:cubicBezTo>
                  <a:pt x="1944" y="650"/>
                  <a:pt x="1945" y="649"/>
                  <a:pt x="1945" y="649"/>
                </a:cubicBezTo>
                <a:close/>
                <a:moveTo>
                  <a:pt x="1937" y="689"/>
                </a:moveTo>
                <a:cubicBezTo>
                  <a:pt x="1937" y="689"/>
                  <a:pt x="1937" y="689"/>
                  <a:pt x="1937" y="689"/>
                </a:cubicBezTo>
                <a:cubicBezTo>
                  <a:pt x="1938" y="689"/>
                  <a:pt x="1938" y="690"/>
                  <a:pt x="1938" y="691"/>
                </a:cubicBezTo>
                <a:cubicBezTo>
                  <a:pt x="1938" y="691"/>
                  <a:pt x="1937" y="691"/>
                  <a:pt x="1937" y="691"/>
                </a:cubicBezTo>
                <a:cubicBezTo>
                  <a:pt x="1937" y="690"/>
                  <a:pt x="1937" y="690"/>
                  <a:pt x="1936" y="689"/>
                </a:cubicBezTo>
                <a:cubicBezTo>
                  <a:pt x="1936" y="689"/>
                  <a:pt x="1937" y="689"/>
                  <a:pt x="1937" y="689"/>
                </a:cubicBezTo>
                <a:close/>
                <a:moveTo>
                  <a:pt x="2013" y="521"/>
                </a:moveTo>
                <a:cubicBezTo>
                  <a:pt x="2013" y="521"/>
                  <a:pt x="2015" y="522"/>
                  <a:pt x="2015" y="522"/>
                </a:cubicBezTo>
                <a:cubicBezTo>
                  <a:pt x="2015" y="523"/>
                  <a:pt x="2015" y="524"/>
                  <a:pt x="2015" y="525"/>
                </a:cubicBezTo>
                <a:cubicBezTo>
                  <a:pt x="2015" y="525"/>
                  <a:pt x="2014" y="526"/>
                  <a:pt x="2014" y="527"/>
                </a:cubicBezTo>
                <a:cubicBezTo>
                  <a:pt x="2014" y="527"/>
                  <a:pt x="2013" y="527"/>
                  <a:pt x="2013" y="527"/>
                </a:cubicBezTo>
                <a:cubicBezTo>
                  <a:pt x="2012" y="526"/>
                  <a:pt x="2011" y="525"/>
                  <a:pt x="2011" y="523"/>
                </a:cubicBezTo>
                <a:cubicBezTo>
                  <a:pt x="2011" y="522"/>
                  <a:pt x="2012" y="521"/>
                  <a:pt x="2013" y="521"/>
                </a:cubicBezTo>
                <a:close/>
                <a:moveTo>
                  <a:pt x="2168" y="194"/>
                </a:moveTo>
                <a:cubicBezTo>
                  <a:pt x="2169" y="194"/>
                  <a:pt x="2170" y="193"/>
                  <a:pt x="2171" y="193"/>
                </a:cubicBezTo>
                <a:cubicBezTo>
                  <a:pt x="2171" y="193"/>
                  <a:pt x="2172" y="193"/>
                  <a:pt x="2172" y="193"/>
                </a:cubicBezTo>
                <a:cubicBezTo>
                  <a:pt x="2172" y="194"/>
                  <a:pt x="2172" y="194"/>
                  <a:pt x="2172" y="194"/>
                </a:cubicBezTo>
                <a:cubicBezTo>
                  <a:pt x="2171" y="195"/>
                  <a:pt x="2170" y="196"/>
                  <a:pt x="2169" y="196"/>
                </a:cubicBezTo>
                <a:cubicBezTo>
                  <a:pt x="2169" y="196"/>
                  <a:pt x="2168" y="196"/>
                  <a:pt x="2167" y="195"/>
                </a:cubicBezTo>
                <a:cubicBezTo>
                  <a:pt x="2167" y="194"/>
                  <a:pt x="2167" y="194"/>
                  <a:pt x="2168" y="194"/>
                </a:cubicBezTo>
                <a:close/>
                <a:moveTo>
                  <a:pt x="2021" y="143"/>
                </a:moveTo>
                <a:cubicBezTo>
                  <a:pt x="2021" y="143"/>
                  <a:pt x="2021" y="143"/>
                  <a:pt x="2021" y="143"/>
                </a:cubicBezTo>
                <a:cubicBezTo>
                  <a:pt x="2022" y="143"/>
                  <a:pt x="2022" y="143"/>
                  <a:pt x="2022" y="144"/>
                </a:cubicBezTo>
                <a:cubicBezTo>
                  <a:pt x="2022" y="144"/>
                  <a:pt x="2022" y="144"/>
                  <a:pt x="2022" y="144"/>
                </a:cubicBezTo>
                <a:cubicBezTo>
                  <a:pt x="2021" y="144"/>
                  <a:pt x="2021" y="143"/>
                  <a:pt x="2021" y="143"/>
                </a:cubicBezTo>
                <a:cubicBezTo>
                  <a:pt x="2021" y="143"/>
                  <a:pt x="2021" y="143"/>
                  <a:pt x="2021" y="143"/>
                </a:cubicBezTo>
                <a:cubicBezTo>
                  <a:pt x="2020" y="143"/>
                  <a:pt x="2020" y="143"/>
                  <a:pt x="2020" y="142"/>
                </a:cubicBezTo>
                <a:cubicBezTo>
                  <a:pt x="2020" y="142"/>
                  <a:pt x="2021" y="143"/>
                  <a:pt x="2021" y="143"/>
                </a:cubicBezTo>
                <a:close/>
                <a:moveTo>
                  <a:pt x="1942" y="418"/>
                </a:moveTo>
                <a:cubicBezTo>
                  <a:pt x="1942" y="417"/>
                  <a:pt x="1942" y="417"/>
                  <a:pt x="1942" y="417"/>
                </a:cubicBezTo>
                <a:cubicBezTo>
                  <a:pt x="1943" y="417"/>
                  <a:pt x="1943" y="417"/>
                  <a:pt x="1943" y="417"/>
                </a:cubicBezTo>
                <a:cubicBezTo>
                  <a:pt x="1943" y="417"/>
                  <a:pt x="1943" y="417"/>
                  <a:pt x="1943" y="417"/>
                </a:cubicBezTo>
                <a:cubicBezTo>
                  <a:pt x="1943" y="417"/>
                  <a:pt x="1943" y="417"/>
                  <a:pt x="1942" y="417"/>
                </a:cubicBezTo>
                <a:cubicBezTo>
                  <a:pt x="1942" y="418"/>
                  <a:pt x="1942" y="418"/>
                  <a:pt x="1942" y="418"/>
                </a:cubicBezTo>
                <a:cubicBezTo>
                  <a:pt x="1941" y="418"/>
                  <a:pt x="1941" y="418"/>
                  <a:pt x="1941" y="418"/>
                </a:cubicBezTo>
                <a:lnTo>
                  <a:pt x="1942" y="418"/>
                </a:lnTo>
                <a:close/>
                <a:moveTo>
                  <a:pt x="1907" y="691"/>
                </a:moveTo>
                <a:cubicBezTo>
                  <a:pt x="1907" y="691"/>
                  <a:pt x="1907" y="691"/>
                  <a:pt x="1907" y="691"/>
                </a:cubicBezTo>
                <a:cubicBezTo>
                  <a:pt x="1908" y="691"/>
                  <a:pt x="1909" y="691"/>
                  <a:pt x="1910" y="690"/>
                </a:cubicBezTo>
                <a:cubicBezTo>
                  <a:pt x="1911" y="690"/>
                  <a:pt x="1911" y="690"/>
                  <a:pt x="1911" y="691"/>
                </a:cubicBezTo>
                <a:cubicBezTo>
                  <a:pt x="1911" y="691"/>
                  <a:pt x="1911" y="692"/>
                  <a:pt x="1910" y="692"/>
                </a:cubicBezTo>
                <a:cubicBezTo>
                  <a:pt x="1909" y="693"/>
                  <a:pt x="1908" y="692"/>
                  <a:pt x="1907" y="691"/>
                </a:cubicBezTo>
                <a:cubicBezTo>
                  <a:pt x="1907" y="691"/>
                  <a:pt x="1907" y="691"/>
                  <a:pt x="1906" y="691"/>
                </a:cubicBezTo>
                <a:cubicBezTo>
                  <a:pt x="1906" y="691"/>
                  <a:pt x="1906" y="691"/>
                  <a:pt x="1906" y="691"/>
                </a:cubicBezTo>
                <a:cubicBezTo>
                  <a:pt x="1907" y="691"/>
                  <a:pt x="1907" y="691"/>
                  <a:pt x="1907" y="691"/>
                </a:cubicBezTo>
                <a:close/>
                <a:moveTo>
                  <a:pt x="1903" y="127"/>
                </a:moveTo>
                <a:cubicBezTo>
                  <a:pt x="1903" y="126"/>
                  <a:pt x="1903" y="126"/>
                  <a:pt x="1903" y="126"/>
                </a:cubicBezTo>
                <a:cubicBezTo>
                  <a:pt x="1903" y="127"/>
                  <a:pt x="1903" y="127"/>
                  <a:pt x="1903" y="127"/>
                </a:cubicBezTo>
                <a:cubicBezTo>
                  <a:pt x="1903" y="127"/>
                  <a:pt x="1903" y="127"/>
                  <a:pt x="1903" y="127"/>
                </a:cubicBezTo>
                <a:cubicBezTo>
                  <a:pt x="1905" y="128"/>
                  <a:pt x="1905" y="129"/>
                  <a:pt x="1905" y="130"/>
                </a:cubicBezTo>
                <a:cubicBezTo>
                  <a:pt x="1905" y="131"/>
                  <a:pt x="1904" y="132"/>
                  <a:pt x="1904" y="133"/>
                </a:cubicBezTo>
                <a:cubicBezTo>
                  <a:pt x="1904" y="133"/>
                  <a:pt x="1903" y="133"/>
                  <a:pt x="1903" y="133"/>
                </a:cubicBezTo>
                <a:cubicBezTo>
                  <a:pt x="1903" y="133"/>
                  <a:pt x="1903" y="133"/>
                  <a:pt x="1903" y="133"/>
                </a:cubicBezTo>
                <a:cubicBezTo>
                  <a:pt x="1903" y="131"/>
                  <a:pt x="1903" y="129"/>
                  <a:pt x="1903" y="127"/>
                </a:cubicBezTo>
                <a:cubicBezTo>
                  <a:pt x="1903" y="127"/>
                  <a:pt x="1903" y="127"/>
                  <a:pt x="1903" y="127"/>
                </a:cubicBezTo>
                <a:close/>
                <a:moveTo>
                  <a:pt x="1895" y="491"/>
                </a:moveTo>
                <a:cubicBezTo>
                  <a:pt x="1895" y="491"/>
                  <a:pt x="1895" y="491"/>
                  <a:pt x="1895" y="491"/>
                </a:cubicBezTo>
                <a:cubicBezTo>
                  <a:pt x="1895" y="490"/>
                  <a:pt x="1895" y="490"/>
                  <a:pt x="1895" y="489"/>
                </a:cubicBezTo>
                <a:cubicBezTo>
                  <a:pt x="1895" y="489"/>
                  <a:pt x="1896" y="490"/>
                  <a:pt x="1896" y="490"/>
                </a:cubicBezTo>
                <a:cubicBezTo>
                  <a:pt x="1896" y="490"/>
                  <a:pt x="1895" y="491"/>
                  <a:pt x="1895" y="491"/>
                </a:cubicBezTo>
                <a:close/>
                <a:moveTo>
                  <a:pt x="1896" y="122"/>
                </a:moveTo>
                <a:cubicBezTo>
                  <a:pt x="1896" y="122"/>
                  <a:pt x="1897" y="123"/>
                  <a:pt x="1897" y="123"/>
                </a:cubicBezTo>
                <a:cubicBezTo>
                  <a:pt x="1897" y="123"/>
                  <a:pt x="1897" y="123"/>
                  <a:pt x="1897" y="123"/>
                </a:cubicBezTo>
                <a:cubicBezTo>
                  <a:pt x="1896" y="124"/>
                  <a:pt x="1896" y="125"/>
                  <a:pt x="1895" y="125"/>
                </a:cubicBezTo>
                <a:cubicBezTo>
                  <a:pt x="1895" y="125"/>
                  <a:pt x="1895" y="125"/>
                  <a:pt x="1894" y="126"/>
                </a:cubicBezTo>
                <a:cubicBezTo>
                  <a:pt x="1894" y="126"/>
                  <a:pt x="1893" y="125"/>
                  <a:pt x="1893" y="125"/>
                </a:cubicBezTo>
                <a:cubicBezTo>
                  <a:pt x="1893" y="123"/>
                  <a:pt x="1894" y="122"/>
                  <a:pt x="1896" y="122"/>
                </a:cubicBezTo>
                <a:close/>
                <a:moveTo>
                  <a:pt x="1867" y="153"/>
                </a:moveTo>
                <a:cubicBezTo>
                  <a:pt x="1868" y="153"/>
                  <a:pt x="1869" y="154"/>
                  <a:pt x="1870" y="154"/>
                </a:cubicBezTo>
                <a:cubicBezTo>
                  <a:pt x="1870" y="154"/>
                  <a:pt x="1870" y="154"/>
                  <a:pt x="1870" y="155"/>
                </a:cubicBezTo>
                <a:cubicBezTo>
                  <a:pt x="1870" y="155"/>
                  <a:pt x="1870" y="156"/>
                  <a:pt x="1869" y="156"/>
                </a:cubicBezTo>
                <a:cubicBezTo>
                  <a:pt x="1868" y="156"/>
                  <a:pt x="1867" y="156"/>
                  <a:pt x="1866" y="154"/>
                </a:cubicBezTo>
                <a:cubicBezTo>
                  <a:pt x="1866" y="154"/>
                  <a:pt x="1866" y="153"/>
                  <a:pt x="1867" y="153"/>
                </a:cubicBezTo>
                <a:close/>
                <a:moveTo>
                  <a:pt x="1864" y="823"/>
                </a:moveTo>
                <a:cubicBezTo>
                  <a:pt x="1864" y="823"/>
                  <a:pt x="1865" y="823"/>
                  <a:pt x="1865" y="823"/>
                </a:cubicBezTo>
                <a:cubicBezTo>
                  <a:pt x="1864" y="823"/>
                  <a:pt x="1864" y="823"/>
                  <a:pt x="1864" y="823"/>
                </a:cubicBezTo>
                <a:cubicBezTo>
                  <a:pt x="1864" y="823"/>
                  <a:pt x="1864" y="823"/>
                  <a:pt x="1864" y="823"/>
                </a:cubicBezTo>
                <a:close/>
                <a:moveTo>
                  <a:pt x="1684" y="116"/>
                </a:moveTo>
                <a:cubicBezTo>
                  <a:pt x="1684" y="116"/>
                  <a:pt x="1684" y="117"/>
                  <a:pt x="1685" y="117"/>
                </a:cubicBezTo>
                <a:cubicBezTo>
                  <a:pt x="1684" y="117"/>
                  <a:pt x="1684" y="117"/>
                  <a:pt x="1684" y="116"/>
                </a:cubicBezTo>
                <a:cubicBezTo>
                  <a:pt x="1684" y="116"/>
                  <a:pt x="1684" y="116"/>
                  <a:pt x="1684" y="116"/>
                </a:cubicBezTo>
                <a:close/>
                <a:moveTo>
                  <a:pt x="1172" y="380"/>
                </a:moveTo>
                <a:cubicBezTo>
                  <a:pt x="1172" y="380"/>
                  <a:pt x="1172" y="380"/>
                  <a:pt x="1172" y="380"/>
                </a:cubicBezTo>
                <a:cubicBezTo>
                  <a:pt x="1173" y="380"/>
                  <a:pt x="1173" y="380"/>
                  <a:pt x="1173" y="380"/>
                </a:cubicBezTo>
                <a:lnTo>
                  <a:pt x="1172" y="380"/>
                </a:lnTo>
                <a:close/>
                <a:moveTo>
                  <a:pt x="1195" y="434"/>
                </a:moveTo>
                <a:cubicBezTo>
                  <a:pt x="1195" y="435"/>
                  <a:pt x="1194" y="436"/>
                  <a:pt x="1192" y="437"/>
                </a:cubicBezTo>
                <a:cubicBezTo>
                  <a:pt x="1191" y="437"/>
                  <a:pt x="1190" y="437"/>
                  <a:pt x="1188" y="437"/>
                </a:cubicBezTo>
                <a:cubicBezTo>
                  <a:pt x="1188" y="437"/>
                  <a:pt x="1188" y="437"/>
                  <a:pt x="1188" y="437"/>
                </a:cubicBezTo>
                <a:cubicBezTo>
                  <a:pt x="1188" y="437"/>
                  <a:pt x="1188" y="437"/>
                  <a:pt x="1188" y="437"/>
                </a:cubicBezTo>
                <a:cubicBezTo>
                  <a:pt x="1188" y="437"/>
                  <a:pt x="1188" y="437"/>
                  <a:pt x="1188" y="437"/>
                </a:cubicBezTo>
                <a:cubicBezTo>
                  <a:pt x="1188" y="437"/>
                  <a:pt x="1188" y="437"/>
                  <a:pt x="1188" y="437"/>
                </a:cubicBezTo>
                <a:cubicBezTo>
                  <a:pt x="1188" y="435"/>
                  <a:pt x="1188" y="433"/>
                  <a:pt x="1191" y="432"/>
                </a:cubicBezTo>
                <a:cubicBezTo>
                  <a:pt x="1191" y="432"/>
                  <a:pt x="1191" y="431"/>
                  <a:pt x="1192" y="430"/>
                </a:cubicBezTo>
                <a:cubicBezTo>
                  <a:pt x="1193" y="429"/>
                  <a:pt x="1193" y="429"/>
                  <a:pt x="1194" y="429"/>
                </a:cubicBezTo>
                <a:cubicBezTo>
                  <a:pt x="1194" y="430"/>
                  <a:pt x="1195" y="430"/>
                  <a:pt x="1195" y="431"/>
                </a:cubicBezTo>
                <a:cubicBezTo>
                  <a:pt x="1195" y="432"/>
                  <a:pt x="1195" y="433"/>
                  <a:pt x="1195" y="434"/>
                </a:cubicBezTo>
                <a:close/>
                <a:moveTo>
                  <a:pt x="1201" y="438"/>
                </a:moveTo>
                <a:cubicBezTo>
                  <a:pt x="1201" y="438"/>
                  <a:pt x="1201" y="439"/>
                  <a:pt x="1201" y="439"/>
                </a:cubicBezTo>
                <a:cubicBezTo>
                  <a:pt x="1200" y="439"/>
                  <a:pt x="1200" y="439"/>
                  <a:pt x="1200" y="439"/>
                </a:cubicBezTo>
                <a:cubicBezTo>
                  <a:pt x="1200" y="439"/>
                  <a:pt x="1200" y="440"/>
                  <a:pt x="1200" y="440"/>
                </a:cubicBezTo>
                <a:cubicBezTo>
                  <a:pt x="1200" y="439"/>
                  <a:pt x="1200" y="439"/>
                  <a:pt x="1200" y="438"/>
                </a:cubicBezTo>
                <a:cubicBezTo>
                  <a:pt x="1200" y="438"/>
                  <a:pt x="1200" y="438"/>
                  <a:pt x="1201" y="438"/>
                </a:cubicBezTo>
                <a:cubicBezTo>
                  <a:pt x="1201" y="438"/>
                  <a:pt x="1201" y="437"/>
                  <a:pt x="1201" y="437"/>
                </a:cubicBezTo>
                <a:cubicBezTo>
                  <a:pt x="1201" y="437"/>
                  <a:pt x="1201" y="437"/>
                  <a:pt x="1201" y="437"/>
                </a:cubicBezTo>
                <a:cubicBezTo>
                  <a:pt x="1201" y="438"/>
                  <a:pt x="1201" y="438"/>
                  <a:pt x="1201" y="438"/>
                </a:cubicBezTo>
                <a:close/>
                <a:moveTo>
                  <a:pt x="1215" y="425"/>
                </a:moveTo>
                <a:cubicBezTo>
                  <a:pt x="1215" y="425"/>
                  <a:pt x="1215" y="425"/>
                  <a:pt x="1216" y="425"/>
                </a:cubicBezTo>
                <a:cubicBezTo>
                  <a:pt x="1216" y="425"/>
                  <a:pt x="1217" y="425"/>
                  <a:pt x="1217" y="426"/>
                </a:cubicBezTo>
                <a:cubicBezTo>
                  <a:pt x="1217" y="426"/>
                  <a:pt x="1217" y="426"/>
                  <a:pt x="1217" y="426"/>
                </a:cubicBezTo>
                <a:cubicBezTo>
                  <a:pt x="1217" y="426"/>
                  <a:pt x="1216" y="426"/>
                  <a:pt x="1215" y="426"/>
                </a:cubicBezTo>
                <a:cubicBezTo>
                  <a:pt x="1215" y="426"/>
                  <a:pt x="1214" y="426"/>
                  <a:pt x="1215" y="425"/>
                </a:cubicBezTo>
                <a:close/>
                <a:moveTo>
                  <a:pt x="1228" y="294"/>
                </a:moveTo>
                <a:cubicBezTo>
                  <a:pt x="1228" y="294"/>
                  <a:pt x="1228" y="294"/>
                  <a:pt x="1227" y="294"/>
                </a:cubicBezTo>
                <a:cubicBezTo>
                  <a:pt x="1227" y="295"/>
                  <a:pt x="1226" y="295"/>
                  <a:pt x="1226" y="294"/>
                </a:cubicBezTo>
                <a:cubicBezTo>
                  <a:pt x="1226" y="294"/>
                  <a:pt x="1226" y="293"/>
                  <a:pt x="1226" y="293"/>
                </a:cubicBezTo>
                <a:cubicBezTo>
                  <a:pt x="1226" y="293"/>
                  <a:pt x="1227" y="292"/>
                  <a:pt x="1227" y="292"/>
                </a:cubicBezTo>
                <a:cubicBezTo>
                  <a:pt x="1228" y="292"/>
                  <a:pt x="1229" y="294"/>
                  <a:pt x="1228" y="294"/>
                </a:cubicBezTo>
                <a:close/>
                <a:moveTo>
                  <a:pt x="1237" y="288"/>
                </a:moveTo>
                <a:cubicBezTo>
                  <a:pt x="1237" y="289"/>
                  <a:pt x="1237" y="289"/>
                  <a:pt x="1237" y="289"/>
                </a:cubicBezTo>
                <a:cubicBezTo>
                  <a:pt x="1237" y="289"/>
                  <a:pt x="1237" y="290"/>
                  <a:pt x="1236" y="290"/>
                </a:cubicBezTo>
                <a:cubicBezTo>
                  <a:pt x="1236" y="290"/>
                  <a:pt x="1236" y="289"/>
                  <a:pt x="1236" y="289"/>
                </a:cubicBezTo>
                <a:cubicBezTo>
                  <a:pt x="1236" y="289"/>
                  <a:pt x="1237" y="289"/>
                  <a:pt x="1237" y="289"/>
                </a:cubicBezTo>
                <a:cubicBezTo>
                  <a:pt x="1237" y="288"/>
                  <a:pt x="1237" y="288"/>
                  <a:pt x="1237" y="288"/>
                </a:cubicBezTo>
                <a:cubicBezTo>
                  <a:pt x="1238" y="288"/>
                  <a:pt x="1238" y="288"/>
                  <a:pt x="1238" y="288"/>
                </a:cubicBezTo>
                <a:lnTo>
                  <a:pt x="1237" y="288"/>
                </a:lnTo>
                <a:close/>
                <a:moveTo>
                  <a:pt x="1250" y="284"/>
                </a:moveTo>
                <a:cubicBezTo>
                  <a:pt x="1250" y="284"/>
                  <a:pt x="1250" y="285"/>
                  <a:pt x="1250" y="285"/>
                </a:cubicBezTo>
                <a:cubicBezTo>
                  <a:pt x="1249" y="285"/>
                  <a:pt x="1249" y="285"/>
                  <a:pt x="1249" y="285"/>
                </a:cubicBezTo>
                <a:cubicBezTo>
                  <a:pt x="1249" y="286"/>
                  <a:pt x="1249" y="288"/>
                  <a:pt x="1249" y="289"/>
                </a:cubicBezTo>
                <a:cubicBezTo>
                  <a:pt x="1249" y="289"/>
                  <a:pt x="1249" y="289"/>
                  <a:pt x="1249" y="289"/>
                </a:cubicBezTo>
                <a:cubicBezTo>
                  <a:pt x="1249" y="289"/>
                  <a:pt x="1248" y="289"/>
                  <a:pt x="1248" y="289"/>
                </a:cubicBezTo>
                <a:cubicBezTo>
                  <a:pt x="1248" y="287"/>
                  <a:pt x="1249" y="286"/>
                  <a:pt x="1249" y="285"/>
                </a:cubicBezTo>
                <a:cubicBezTo>
                  <a:pt x="1249" y="285"/>
                  <a:pt x="1249" y="285"/>
                  <a:pt x="1249" y="284"/>
                </a:cubicBezTo>
                <a:cubicBezTo>
                  <a:pt x="1250" y="284"/>
                  <a:pt x="1250" y="284"/>
                  <a:pt x="1250" y="284"/>
                </a:cubicBezTo>
                <a:cubicBezTo>
                  <a:pt x="1250" y="284"/>
                  <a:pt x="1250" y="284"/>
                  <a:pt x="1250" y="284"/>
                </a:cubicBezTo>
                <a:cubicBezTo>
                  <a:pt x="1250" y="284"/>
                  <a:pt x="1250" y="284"/>
                  <a:pt x="1250" y="284"/>
                </a:cubicBezTo>
                <a:close/>
                <a:moveTo>
                  <a:pt x="1264" y="399"/>
                </a:moveTo>
                <a:cubicBezTo>
                  <a:pt x="1265" y="398"/>
                  <a:pt x="1265" y="398"/>
                  <a:pt x="1265" y="398"/>
                </a:cubicBezTo>
                <a:cubicBezTo>
                  <a:pt x="1265" y="399"/>
                  <a:pt x="1265" y="399"/>
                  <a:pt x="1265" y="399"/>
                </a:cubicBezTo>
                <a:lnTo>
                  <a:pt x="1264" y="399"/>
                </a:lnTo>
                <a:close/>
                <a:moveTo>
                  <a:pt x="1266" y="306"/>
                </a:moveTo>
                <a:cubicBezTo>
                  <a:pt x="1266" y="305"/>
                  <a:pt x="1267" y="305"/>
                  <a:pt x="1267" y="304"/>
                </a:cubicBezTo>
                <a:cubicBezTo>
                  <a:pt x="1267" y="304"/>
                  <a:pt x="1267" y="304"/>
                  <a:pt x="1267" y="304"/>
                </a:cubicBezTo>
                <a:cubicBezTo>
                  <a:pt x="1267" y="303"/>
                  <a:pt x="1267" y="303"/>
                  <a:pt x="1267" y="303"/>
                </a:cubicBezTo>
                <a:cubicBezTo>
                  <a:pt x="1267" y="304"/>
                  <a:pt x="1267" y="304"/>
                  <a:pt x="1267" y="304"/>
                </a:cubicBezTo>
                <a:cubicBezTo>
                  <a:pt x="1267" y="304"/>
                  <a:pt x="1267" y="304"/>
                  <a:pt x="1267" y="304"/>
                </a:cubicBezTo>
                <a:cubicBezTo>
                  <a:pt x="1267" y="305"/>
                  <a:pt x="1268" y="306"/>
                  <a:pt x="1268" y="306"/>
                </a:cubicBezTo>
                <a:cubicBezTo>
                  <a:pt x="1268" y="307"/>
                  <a:pt x="1267" y="307"/>
                  <a:pt x="1267" y="307"/>
                </a:cubicBezTo>
                <a:cubicBezTo>
                  <a:pt x="1267" y="308"/>
                  <a:pt x="1266" y="308"/>
                  <a:pt x="1266" y="307"/>
                </a:cubicBezTo>
                <a:cubicBezTo>
                  <a:pt x="1266" y="307"/>
                  <a:pt x="1265" y="306"/>
                  <a:pt x="1266" y="306"/>
                </a:cubicBezTo>
                <a:close/>
                <a:moveTo>
                  <a:pt x="1269" y="386"/>
                </a:moveTo>
                <a:cubicBezTo>
                  <a:pt x="1269" y="386"/>
                  <a:pt x="1268" y="386"/>
                  <a:pt x="1268" y="386"/>
                </a:cubicBezTo>
                <a:cubicBezTo>
                  <a:pt x="1267" y="386"/>
                  <a:pt x="1266" y="386"/>
                  <a:pt x="1266" y="385"/>
                </a:cubicBezTo>
                <a:cubicBezTo>
                  <a:pt x="1266" y="385"/>
                  <a:pt x="1267" y="384"/>
                  <a:pt x="1267" y="384"/>
                </a:cubicBezTo>
                <a:cubicBezTo>
                  <a:pt x="1267" y="384"/>
                  <a:pt x="1268" y="385"/>
                  <a:pt x="1268" y="385"/>
                </a:cubicBezTo>
                <a:cubicBezTo>
                  <a:pt x="1269" y="385"/>
                  <a:pt x="1269" y="385"/>
                  <a:pt x="1269" y="385"/>
                </a:cubicBezTo>
                <a:cubicBezTo>
                  <a:pt x="1269" y="385"/>
                  <a:pt x="1269" y="386"/>
                  <a:pt x="1270" y="386"/>
                </a:cubicBezTo>
                <a:cubicBezTo>
                  <a:pt x="1269" y="386"/>
                  <a:pt x="1269" y="386"/>
                  <a:pt x="1269" y="386"/>
                </a:cubicBezTo>
                <a:close/>
                <a:moveTo>
                  <a:pt x="1273" y="367"/>
                </a:moveTo>
                <a:cubicBezTo>
                  <a:pt x="1273" y="367"/>
                  <a:pt x="1272" y="368"/>
                  <a:pt x="1272" y="368"/>
                </a:cubicBezTo>
                <a:cubicBezTo>
                  <a:pt x="1271" y="367"/>
                  <a:pt x="1271" y="367"/>
                  <a:pt x="1270" y="366"/>
                </a:cubicBezTo>
                <a:cubicBezTo>
                  <a:pt x="1270" y="366"/>
                  <a:pt x="1271" y="365"/>
                  <a:pt x="1271" y="365"/>
                </a:cubicBezTo>
                <a:cubicBezTo>
                  <a:pt x="1272" y="365"/>
                  <a:pt x="1273" y="365"/>
                  <a:pt x="1273" y="366"/>
                </a:cubicBezTo>
                <a:cubicBezTo>
                  <a:pt x="1273" y="367"/>
                  <a:pt x="1273" y="367"/>
                  <a:pt x="1273" y="367"/>
                </a:cubicBezTo>
                <a:close/>
                <a:moveTo>
                  <a:pt x="1282" y="392"/>
                </a:moveTo>
                <a:cubicBezTo>
                  <a:pt x="1282" y="393"/>
                  <a:pt x="1282" y="393"/>
                  <a:pt x="1282" y="393"/>
                </a:cubicBezTo>
                <a:cubicBezTo>
                  <a:pt x="1281" y="392"/>
                  <a:pt x="1281" y="392"/>
                  <a:pt x="1281" y="392"/>
                </a:cubicBezTo>
                <a:lnTo>
                  <a:pt x="1282" y="392"/>
                </a:lnTo>
                <a:close/>
                <a:moveTo>
                  <a:pt x="1284" y="400"/>
                </a:moveTo>
                <a:cubicBezTo>
                  <a:pt x="1284" y="400"/>
                  <a:pt x="1283" y="401"/>
                  <a:pt x="1284" y="402"/>
                </a:cubicBezTo>
                <a:cubicBezTo>
                  <a:pt x="1284" y="403"/>
                  <a:pt x="1284" y="404"/>
                  <a:pt x="1283" y="404"/>
                </a:cubicBezTo>
                <a:cubicBezTo>
                  <a:pt x="1283" y="404"/>
                  <a:pt x="1282" y="404"/>
                  <a:pt x="1281" y="403"/>
                </a:cubicBezTo>
                <a:cubicBezTo>
                  <a:pt x="1280" y="403"/>
                  <a:pt x="1280" y="401"/>
                  <a:pt x="1280" y="400"/>
                </a:cubicBezTo>
                <a:cubicBezTo>
                  <a:pt x="1281" y="399"/>
                  <a:pt x="1283" y="398"/>
                  <a:pt x="1284" y="397"/>
                </a:cubicBezTo>
                <a:cubicBezTo>
                  <a:pt x="1284" y="397"/>
                  <a:pt x="1284" y="397"/>
                  <a:pt x="1284" y="397"/>
                </a:cubicBezTo>
                <a:cubicBezTo>
                  <a:pt x="1285" y="398"/>
                  <a:pt x="1285" y="398"/>
                  <a:pt x="1285" y="398"/>
                </a:cubicBezTo>
                <a:cubicBezTo>
                  <a:pt x="1285" y="399"/>
                  <a:pt x="1285" y="399"/>
                  <a:pt x="1284" y="400"/>
                </a:cubicBezTo>
                <a:close/>
                <a:moveTo>
                  <a:pt x="1286" y="379"/>
                </a:moveTo>
                <a:cubicBezTo>
                  <a:pt x="1287" y="378"/>
                  <a:pt x="1287" y="378"/>
                  <a:pt x="1287" y="378"/>
                </a:cubicBezTo>
                <a:cubicBezTo>
                  <a:pt x="1287" y="378"/>
                  <a:pt x="1288" y="378"/>
                  <a:pt x="1288" y="379"/>
                </a:cubicBezTo>
                <a:cubicBezTo>
                  <a:pt x="1289" y="379"/>
                  <a:pt x="1289" y="379"/>
                  <a:pt x="1289" y="379"/>
                </a:cubicBezTo>
                <a:cubicBezTo>
                  <a:pt x="1289" y="379"/>
                  <a:pt x="1288" y="380"/>
                  <a:pt x="1288" y="380"/>
                </a:cubicBezTo>
                <a:cubicBezTo>
                  <a:pt x="1288" y="379"/>
                  <a:pt x="1287" y="379"/>
                  <a:pt x="1286" y="379"/>
                </a:cubicBezTo>
                <a:close/>
                <a:moveTo>
                  <a:pt x="1289" y="390"/>
                </a:moveTo>
                <a:cubicBezTo>
                  <a:pt x="1289" y="390"/>
                  <a:pt x="1289" y="390"/>
                  <a:pt x="1289" y="389"/>
                </a:cubicBezTo>
                <a:cubicBezTo>
                  <a:pt x="1289" y="389"/>
                  <a:pt x="1289" y="389"/>
                  <a:pt x="1289" y="389"/>
                </a:cubicBezTo>
                <a:cubicBezTo>
                  <a:pt x="1289" y="389"/>
                  <a:pt x="1289" y="389"/>
                  <a:pt x="1289" y="390"/>
                </a:cubicBezTo>
                <a:cubicBezTo>
                  <a:pt x="1289" y="390"/>
                  <a:pt x="1289" y="390"/>
                  <a:pt x="1289" y="390"/>
                </a:cubicBezTo>
                <a:close/>
                <a:moveTo>
                  <a:pt x="1282" y="434"/>
                </a:moveTo>
                <a:cubicBezTo>
                  <a:pt x="1282" y="434"/>
                  <a:pt x="1281" y="434"/>
                  <a:pt x="1281" y="434"/>
                </a:cubicBezTo>
                <a:cubicBezTo>
                  <a:pt x="1280" y="435"/>
                  <a:pt x="1280" y="434"/>
                  <a:pt x="1280" y="434"/>
                </a:cubicBezTo>
                <a:cubicBezTo>
                  <a:pt x="1279" y="433"/>
                  <a:pt x="1279" y="432"/>
                  <a:pt x="1280" y="431"/>
                </a:cubicBezTo>
                <a:cubicBezTo>
                  <a:pt x="1280" y="431"/>
                  <a:pt x="1281" y="431"/>
                  <a:pt x="1281" y="431"/>
                </a:cubicBezTo>
                <a:cubicBezTo>
                  <a:pt x="1282" y="432"/>
                  <a:pt x="1282" y="433"/>
                  <a:pt x="1282" y="434"/>
                </a:cubicBezTo>
                <a:close/>
                <a:moveTo>
                  <a:pt x="1285" y="441"/>
                </a:moveTo>
                <a:cubicBezTo>
                  <a:pt x="1284" y="440"/>
                  <a:pt x="1284" y="440"/>
                  <a:pt x="1284" y="440"/>
                </a:cubicBezTo>
                <a:cubicBezTo>
                  <a:pt x="1285" y="440"/>
                  <a:pt x="1285" y="440"/>
                  <a:pt x="1285" y="440"/>
                </a:cubicBezTo>
                <a:cubicBezTo>
                  <a:pt x="1285" y="441"/>
                  <a:pt x="1285" y="441"/>
                  <a:pt x="1285" y="441"/>
                </a:cubicBezTo>
                <a:close/>
                <a:moveTo>
                  <a:pt x="1107" y="856"/>
                </a:moveTo>
                <a:cubicBezTo>
                  <a:pt x="1108" y="856"/>
                  <a:pt x="1108" y="856"/>
                  <a:pt x="1108" y="856"/>
                </a:cubicBezTo>
                <a:cubicBezTo>
                  <a:pt x="1108" y="856"/>
                  <a:pt x="1108" y="856"/>
                  <a:pt x="1108" y="857"/>
                </a:cubicBezTo>
                <a:cubicBezTo>
                  <a:pt x="1108" y="856"/>
                  <a:pt x="1108" y="856"/>
                  <a:pt x="1107" y="856"/>
                </a:cubicBezTo>
                <a:close/>
                <a:moveTo>
                  <a:pt x="1109" y="857"/>
                </a:moveTo>
                <a:cubicBezTo>
                  <a:pt x="1109" y="857"/>
                  <a:pt x="1109" y="857"/>
                  <a:pt x="1109" y="857"/>
                </a:cubicBezTo>
                <a:cubicBezTo>
                  <a:pt x="1109" y="857"/>
                  <a:pt x="1109" y="857"/>
                  <a:pt x="1110" y="857"/>
                </a:cubicBezTo>
                <a:cubicBezTo>
                  <a:pt x="1110" y="858"/>
                  <a:pt x="1110" y="858"/>
                  <a:pt x="1110" y="858"/>
                </a:cubicBezTo>
                <a:lnTo>
                  <a:pt x="1109" y="857"/>
                </a:lnTo>
                <a:close/>
                <a:moveTo>
                  <a:pt x="1114" y="864"/>
                </a:moveTo>
                <a:cubicBezTo>
                  <a:pt x="1114" y="864"/>
                  <a:pt x="1114" y="863"/>
                  <a:pt x="1114" y="863"/>
                </a:cubicBezTo>
                <a:cubicBezTo>
                  <a:pt x="1114" y="862"/>
                  <a:pt x="1114" y="862"/>
                  <a:pt x="1115" y="862"/>
                </a:cubicBezTo>
                <a:cubicBezTo>
                  <a:pt x="1115" y="863"/>
                  <a:pt x="1115" y="863"/>
                  <a:pt x="1115" y="863"/>
                </a:cubicBezTo>
                <a:cubicBezTo>
                  <a:pt x="1115" y="864"/>
                  <a:pt x="1115" y="864"/>
                  <a:pt x="1114" y="864"/>
                </a:cubicBezTo>
                <a:close/>
                <a:moveTo>
                  <a:pt x="1290" y="1148"/>
                </a:moveTo>
                <a:cubicBezTo>
                  <a:pt x="1290" y="1147"/>
                  <a:pt x="1290" y="1147"/>
                  <a:pt x="1290" y="1147"/>
                </a:cubicBezTo>
                <a:cubicBezTo>
                  <a:pt x="1290" y="1148"/>
                  <a:pt x="1290" y="1148"/>
                  <a:pt x="1290" y="1148"/>
                </a:cubicBezTo>
                <a:close/>
                <a:moveTo>
                  <a:pt x="1314" y="1041"/>
                </a:moveTo>
                <a:cubicBezTo>
                  <a:pt x="1314" y="1041"/>
                  <a:pt x="1314" y="1040"/>
                  <a:pt x="1314" y="1040"/>
                </a:cubicBezTo>
                <a:cubicBezTo>
                  <a:pt x="1315" y="1041"/>
                  <a:pt x="1315" y="1041"/>
                  <a:pt x="1315" y="1041"/>
                </a:cubicBezTo>
                <a:cubicBezTo>
                  <a:pt x="1314" y="1041"/>
                  <a:pt x="1314" y="1041"/>
                  <a:pt x="1314" y="1041"/>
                </a:cubicBezTo>
                <a:close/>
                <a:moveTo>
                  <a:pt x="1322" y="933"/>
                </a:moveTo>
                <a:cubicBezTo>
                  <a:pt x="1322" y="934"/>
                  <a:pt x="1322" y="934"/>
                  <a:pt x="1322" y="934"/>
                </a:cubicBezTo>
                <a:cubicBezTo>
                  <a:pt x="1322" y="933"/>
                  <a:pt x="1322" y="933"/>
                  <a:pt x="1322" y="933"/>
                </a:cubicBezTo>
                <a:close/>
                <a:moveTo>
                  <a:pt x="1319" y="985"/>
                </a:moveTo>
                <a:cubicBezTo>
                  <a:pt x="1318" y="985"/>
                  <a:pt x="1318" y="986"/>
                  <a:pt x="1317" y="986"/>
                </a:cubicBezTo>
                <a:cubicBezTo>
                  <a:pt x="1317" y="986"/>
                  <a:pt x="1317" y="985"/>
                  <a:pt x="1317" y="985"/>
                </a:cubicBezTo>
                <a:cubicBezTo>
                  <a:pt x="1317" y="984"/>
                  <a:pt x="1318" y="984"/>
                  <a:pt x="1319" y="984"/>
                </a:cubicBezTo>
                <a:cubicBezTo>
                  <a:pt x="1319" y="984"/>
                  <a:pt x="1319" y="984"/>
                  <a:pt x="1319" y="984"/>
                </a:cubicBezTo>
                <a:cubicBezTo>
                  <a:pt x="1319" y="985"/>
                  <a:pt x="1319" y="985"/>
                  <a:pt x="1319" y="985"/>
                </a:cubicBezTo>
                <a:close/>
                <a:moveTo>
                  <a:pt x="1325" y="1000"/>
                </a:moveTo>
                <a:cubicBezTo>
                  <a:pt x="1325" y="1000"/>
                  <a:pt x="1325" y="1000"/>
                  <a:pt x="1325" y="1000"/>
                </a:cubicBezTo>
                <a:cubicBezTo>
                  <a:pt x="1324" y="1000"/>
                  <a:pt x="1324" y="1001"/>
                  <a:pt x="1324" y="1001"/>
                </a:cubicBezTo>
                <a:cubicBezTo>
                  <a:pt x="1324" y="1001"/>
                  <a:pt x="1324" y="1001"/>
                  <a:pt x="1324" y="1001"/>
                </a:cubicBezTo>
                <a:cubicBezTo>
                  <a:pt x="1324" y="1000"/>
                  <a:pt x="1324" y="1000"/>
                  <a:pt x="1325" y="1000"/>
                </a:cubicBezTo>
                <a:cubicBezTo>
                  <a:pt x="1325" y="1000"/>
                  <a:pt x="1325" y="1000"/>
                  <a:pt x="1325" y="999"/>
                </a:cubicBezTo>
                <a:cubicBezTo>
                  <a:pt x="1325" y="999"/>
                  <a:pt x="1325" y="999"/>
                  <a:pt x="1325" y="999"/>
                </a:cubicBezTo>
                <a:lnTo>
                  <a:pt x="1325" y="1000"/>
                </a:lnTo>
                <a:close/>
                <a:moveTo>
                  <a:pt x="1333" y="981"/>
                </a:moveTo>
                <a:cubicBezTo>
                  <a:pt x="1333" y="981"/>
                  <a:pt x="1333" y="981"/>
                  <a:pt x="1333" y="981"/>
                </a:cubicBezTo>
                <a:cubicBezTo>
                  <a:pt x="1332" y="979"/>
                  <a:pt x="1332" y="978"/>
                  <a:pt x="1332" y="977"/>
                </a:cubicBezTo>
                <a:cubicBezTo>
                  <a:pt x="1332" y="977"/>
                  <a:pt x="1332" y="977"/>
                  <a:pt x="1332" y="977"/>
                </a:cubicBezTo>
                <a:cubicBezTo>
                  <a:pt x="1332" y="977"/>
                  <a:pt x="1332" y="976"/>
                  <a:pt x="1332" y="976"/>
                </a:cubicBezTo>
                <a:cubicBezTo>
                  <a:pt x="1330" y="975"/>
                  <a:pt x="1330" y="973"/>
                  <a:pt x="1329" y="972"/>
                </a:cubicBezTo>
                <a:cubicBezTo>
                  <a:pt x="1328" y="971"/>
                  <a:pt x="1327" y="970"/>
                  <a:pt x="1326" y="969"/>
                </a:cubicBezTo>
                <a:cubicBezTo>
                  <a:pt x="1325" y="968"/>
                  <a:pt x="1324" y="966"/>
                  <a:pt x="1324" y="965"/>
                </a:cubicBezTo>
                <a:cubicBezTo>
                  <a:pt x="1323" y="960"/>
                  <a:pt x="1321" y="955"/>
                  <a:pt x="1322" y="950"/>
                </a:cubicBezTo>
                <a:cubicBezTo>
                  <a:pt x="1322" y="949"/>
                  <a:pt x="1322" y="949"/>
                  <a:pt x="1323" y="949"/>
                </a:cubicBezTo>
                <a:cubicBezTo>
                  <a:pt x="1323" y="949"/>
                  <a:pt x="1324" y="949"/>
                  <a:pt x="1324" y="950"/>
                </a:cubicBezTo>
                <a:cubicBezTo>
                  <a:pt x="1325" y="953"/>
                  <a:pt x="1325" y="956"/>
                  <a:pt x="1326" y="960"/>
                </a:cubicBezTo>
                <a:cubicBezTo>
                  <a:pt x="1325" y="963"/>
                  <a:pt x="1326" y="966"/>
                  <a:pt x="1329" y="968"/>
                </a:cubicBezTo>
                <a:cubicBezTo>
                  <a:pt x="1331" y="969"/>
                  <a:pt x="1331" y="971"/>
                  <a:pt x="1331" y="972"/>
                </a:cubicBezTo>
                <a:cubicBezTo>
                  <a:pt x="1332" y="974"/>
                  <a:pt x="1332" y="975"/>
                  <a:pt x="1332" y="976"/>
                </a:cubicBezTo>
                <a:cubicBezTo>
                  <a:pt x="1332" y="976"/>
                  <a:pt x="1332" y="977"/>
                  <a:pt x="1332" y="977"/>
                </a:cubicBezTo>
                <a:cubicBezTo>
                  <a:pt x="1332" y="977"/>
                  <a:pt x="1332" y="977"/>
                  <a:pt x="1332" y="977"/>
                </a:cubicBezTo>
                <a:cubicBezTo>
                  <a:pt x="1333" y="977"/>
                  <a:pt x="1334" y="979"/>
                  <a:pt x="1334" y="980"/>
                </a:cubicBezTo>
                <a:cubicBezTo>
                  <a:pt x="1334" y="980"/>
                  <a:pt x="1334" y="981"/>
                  <a:pt x="1333" y="981"/>
                </a:cubicBezTo>
                <a:close/>
                <a:moveTo>
                  <a:pt x="1335" y="906"/>
                </a:moveTo>
                <a:cubicBezTo>
                  <a:pt x="1335" y="907"/>
                  <a:pt x="1335" y="907"/>
                  <a:pt x="1335" y="907"/>
                </a:cubicBezTo>
                <a:cubicBezTo>
                  <a:pt x="1335" y="906"/>
                  <a:pt x="1335" y="906"/>
                  <a:pt x="1335" y="906"/>
                </a:cubicBezTo>
                <a:cubicBezTo>
                  <a:pt x="1336" y="906"/>
                  <a:pt x="1336" y="906"/>
                  <a:pt x="1336" y="906"/>
                </a:cubicBezTo>
                <a:lnTo>
                  <a:pt x="1335" y="906"/>
                </a:lnTo>
                <a:close/>
                <a:moveTo>
                  <a:pt x="1381" y="830"/>
                </a:moveTo>
                <a:cubicBezTo>
                  <a:pt x="1381" y="830"/>
                  <a:pt x="1382" y="830"/>
                  <a:pt x="1382" y="831"/>
                </a:cubicBezTo>
                <a:cubicBezTo>
                  <a:pt x="1382" y="831"/>
                  <a:pt x="1382" y="832"/>
                  <a:pt x="1381" y="831"/>
                </a:cubicBezTo>
                <a:cubicBezTo>
                  <a:pt x="1381" y="831"/>
                  <a:pt x="1381" y="831"/>
                  <a:pt x="1380" y="831"/>
                </a:cubicBezTo>
                <a:cubicBezTo>
                  <a:pt x="1380" y="830"/>
                  <a:pt x="1381" y="830"/>
                  <a:pt x="1381" y="830"/>
                </a:cubicBezTo>
                <a:close/>
                <a:moveTo>
                  <a:pt x="1346" y="706"/>
                </a:moveTo>
                <a:cubicBezTo>
                  <a:pt x="1346" y="706"/>
                  <a:pt x="1347" y="706"/>
                  <a:pt x="1347" y="706"/>
                </a:cubicBezTo>
                <a:cubicBezTo>
                  <a:pt x="1347" y="706"/>
                  <a:pt x="1347" y="707"/>
                  <a:pt x="1346" y="707"/>
                </a:cubicBezTo>
                <a:cubicBezTo>
                  <a:pt x="1346" y="707"/>
                  <a:pt x="1346" y="707"/>
                  <a:pt x="1346" y="707"/>
                </a:cubicBezTo>
                <a:cubicBezTo>
                  <a:pt x="1346" y="706"/>
                  <a:pt x="1346" y="706"/>
                  <a:pt x="1346" y="706"/>
                </a:cubicBezTo>
                <a:close/>
                <a:moveTo>
                  <a:pt x="1342" y="702"/>
                </a:moveTo>
                <a:cubicBezTo>
                  <a:pt x="1342" y="702"/>
                  <a:pt x="1343" y="702"/>
                  <a:pt x="1343" y="702"/>
                </a:cubicBezTo>
                <a:cubicBezTo>
                  <a:pt x="1343" y="702"/>
                  <a:pt x="1343" y="702"/>
                  <a:pt x="1343" y="702"/>
                </a:cubicBezTo>
                <a:cubicBezTo>
                  <a:pt x="1343" y="702"/>
                  <a:pt x="1343" y="702"/>
                  <a:pt x="1343" y="702"/>
                </a:cubicBezTo>
                <a:cubicBezTo>
                  <a:pt x="1342" y="702"/>
                  <a:pt x="1342" y="702"/>
                  <a:pt x="1342" y="702"/>
                </a:cubicBezTo>
                <a:close/>
                <a:moveTo>
                  <a:pt x="1360" y="996"/>
                </a:moveTo>
                <a:cubicBezTo>
                  <a:pt x="1360" y="998"/>
                  <a:pt x="1360" y="1000"/>
                  <a:pt x="1361" y="1001"/>
                </a:cubicBezTo>
                <a:cubicBezTo>
                  <a:pt x="1362" y="1003"/>
                  <a:pt x="1362" y="1006"/>
                  <a:pt x="1361" y="1008"/>
                </a:cubicBezTo>
                <a:cubicBezTo>
                  <a:pt x="1360" y="1010"/>
                  <a:pt x="1360" y="1012"/>
                  <a:pt x="1361" y="1015"/>
                </a:cubicBezTo>
                <a:cubicBezTo>
                  <a:pt x="1361" y="1016"/>
                  <a:pt x="1361" y="1018"/>
                  <a:pt x="1362" y="1020"/>
                </a:cubicBezTo>
                <a:cubicBezTo>
                  <a:pt x="1362" y="1020"/>
                  <a:pt x="1362" y="1021"/>
                  <a:pt x="1361" y="1021"/>
                </a:cubicBezTo>
                <a:cubicBezTo>
                  <a:pt x="1361" y="1022"/>
                  <a:pt x="1360" y="1021"/>
                  <a:pt x="1360" y="1021"/>
                </a:cubicBezTo>
                <a:cubicBezTo>
                  <a:pt x="1358" y="1018"/>
                  <a:pt x="1357" y="1014"/>
                  <a:pt x="1357" y="1011"/>
                </a:cubicBezTo>
                <a:cubicBezTo>
                  <a:pt x="1356" y="1010"/>
                  <a:pt x="1356" y="1008"/>
                  <a:pt x="1357" y="1007"/>
                </a:cubicBezTo>
                <a:cubicBezTo>
                  <a:pt x="1358" y="1004"/>
                  <a:pt x="1358" y="1001"/>
                  <a:pt x="1357" y="998"/>
                </a:cubicBezTo>
                <a:cubicBezTo>
                  <a:pt x="1357" y="996"/>
                  <a:pt x="1357" y="995"/>
                  <a:pt x="1357" y="993"/>
                </a:cubicBezTo>
                <a:cubicBezTo>
                  <a:pt x="1357" y="993"/>
                  <a:pt x="1357" y="992"/>
                  <a:pt x="1357" y="992"/>
                </a:cubicBezTo>
                <a:cubicBezTo>
                  <a:pt x="1358" y="992"/>
                  <a:pt x="1359" y="993"/>
                  <a:pt x="1359" y="993"/>
                </a:cubicBezTo>
                <a:cubicBezTo>
                  <a:pt x="1359" y="994"/>
                  <a:pt x="1359" y="995"/>
                  <a:pt x="1360" y="996"/>
                </a:cubicBezTo>
                <a:close/>
                <a:moveTo>
                  <a:pt x="1351" y="909"/>
                </a:moveTo>
                <a:cubicBezTo>
                  <a:pt x="1352" y="909"/>
                  <a:pt x="1352" y="909"/>
                  <a:pt x="1352" y="909"/>
                </a:cubicBezTo>
                <a:cubicBezTo>
                  <a:pt x="1351" y="909"/>
                  <a:pt x="1351" y="909"/>
                  <a:pt x="1351" y="909"/>
                </a:cubicBezTo>
                <a:close/>
                <a:moveTo>
                  <a:pt x="1353" y="918"/>
                </a:moveTo>
                <a:cubicBezTo>
                  <a:pt x="1355" y="918"/>
                  <a:pt x="1357" y="919"/>
                  <a:pt x="1358" y="921"/>
                </a:cubicBezTo>
                <a:cubicBezTo>
                  <a:pt x="1358" y="921"/>
                  <a:pt x="1359" y="922"/>
                  <a:pt x="1358" y="922"/>
                </a:cubicBezTo>
                <a:cubicBezTo>
                  <a:pt x="1357" y="926"/>
                  <a:pt x="1355" y="929"/>
                  <a:pt x="1353" y="931"/>
                </a:cubicBezTo>
                <a:cubicBezTo>
                  <a:pt x="1352" y="932"/>
                  <a:pt x="1352" y="933"/>
                  <a:pt x="1352" y="934"/>
                </a:cubicBezTo>
                <a:cubicBezTo>
                  <a:pt x="1352" y="935"/>
                  <a:pt x="1352" y="936"/>
                  <a:pt x="1351" y="936"/>
                </a:cubicBezTo>
                <a:cubicBezTo>
                  <a:pt x="1351" y="936"/>
                  <a:pt x="1350" y="937"/>
                  <a:pt x="1349" y="937"/>
                </a:cubicBezTo>
                <a:cubicBezTo>
                  <a:pt x="1349" y="937"/>
                  <a:pt x="1348" y="937"/>
                  <a:pt x="1348" y="937"/>
                </a:cubicBezTo>
                <a:cubicBezTo>
                  <a:pt x="1347" y="937"/>
                  <a:pt x="1346" y="937"/>
                  <a:pt x="1346" y="937"/>
                </a:cubicBezTo>
                <a:cubicBezTo>
                  <a:pt x="1345" y="937"/>
                  <a:pt x="1344" y="937"/>
                  <a:pt x="1342" y="937"/>
                </a:cubicBezTo>
                <a:cubicBezTo>
                  <a:pt x="1342" y="937"/>
                  <a:pt x="1342" y="936"/>
                  <a:pt x="1341" y="936"/>
                </a:cubicBezTo>
                <a:cubicBezTo>
                  <a:pt x="1341" y="935"/>
                  <a:pt x="1341" y="934"/>
                  <a:pt x="1341" y="934"/>
                </a:cubicBezTo>
                <a:cubicBezTo>
                  <a:pt x="1342" y="931"/>
                  <a:pt x="1343" y="927"/>
                  <a:pt x="1342" y="924"/>
                </a:cubicBezTo>
                <a:cubicBezTo>
                  <a:pt x="1342" y="923"/>
                  <a:pt x="1343" y="922"/>
                  <a:pt x="1343" y="921"/>
                </a:cubicBezTo>
                <a:cubicBezTo>
                  <a:pt x="1343" y="920"/>
                  <a:pt x="1344" y="920"/>
                  <a:pt x="1345" y="919"/>
                </a:cubicBezTo>
                <a:cubicBezTo>
                  <a:pt x="1347" y="919"/>
                  <a:pt x="1350" y="918"/>
                  <a:pt x="1353" y="918"/>
                </a:cubicBezTo>
                <a:close/>
                <a:moveTo>
                  <a:pt x="1347" y="428"/>
                </a:moveTo>
                <a:cubicBezTo>
                  <a:pt x="1347" y="428"/>
                  <a:pt x="1347" y="428"/>
                  <a:pt x="1347" y="428"/>
                </a:cubicBezTo>
                <a:cubicBezTo>
                  <a:pt x="1348" y="428"/>
                  <a:pt x="1348" y="428"/>
                  <a:pt x="1348" y="428"/>
                </a:cubicBezTo>
                <a:cubicBezTo>
                  <a:pt x="1348" y="428"/>
                  <a:pt x="1348" y="428"/>
                  <a:pt x="1348" y="428"/>
                </a:cubicBezTo>
                <a:cubicBezTo>
                  <a:pt x="1349" y="430"/>
                  <a:pt x="1351" y="431"/>
                  <a:pt x="1352" y="432"/>
                </a:cubicBezTo>
                <a:cubicBezTo>
                  <a:pt x="1353" y="433"/>
                  <a:pt x="1352" y="434"/>
                  <a:pt x="1352" y="435"/>
                </a:cubicBezTo>
                <a:cubicBezTo>
                  <a:pt x="1350" y="435"/>
                  <a:pt x="1349" y="435"/>
                  <a:pt x="1348" y="434"/>
                </a:cubicBezTo>
                <a:cubicBezTo>
                  <a:pt x="1347" y="433"/>
                  <a:pt x="1347" y="432"/>
                  <a:pt x="1347" y="431"/>
                </a:cubicBezTo>
                <a:cubicBezTo>
                  <a:pt x="1348" y="431"/>
                  <a:pt x="1348" y="431"/>
                  <a:pt x="1348" y="431"/>
                </a:cubicBezTo>
                <a:cubicBezTo>
                  <a:pt x="1348" y="430"/>
                  <a:pt x="1348" y="429"/>
                  <a:pt x="1348" y="428"/>
                </a:cubicBezTo>
                <a:cubicBezTo>
                  <a:pt x="1348" y="428"/>
                  <a:pt x="1348" y="428"/>
                  <a:pt x="1348" y="428"/>
                </a:cubicBezTo>
                <a:cubicBezTo>
                  <a:pt x="1348" y="428"/>
                  <a:pt x="1348" y="428"/>
                  <a:pt x="1347" y="428"/>
                </a:cubicBezTo>
                <a:cubicBezTo>
                  <a:pt x="1347" y="428"/>
                  <a:pt x="1347" y="428"/>
                  <a:pt x="1346" y="428"/>
                </a:cubicBezTo>
                <a:cubicBezTo>
                  <a:pt x="1346" y="427"/>
                  <a:pt x="1346" y="427"/>
                  <a:pt x="1347" y="428"/>
                </a:cubicBezTo>
                <a:close/>
                <a:moveTo>
                  <a:pt x="1342" y="412"/>
                </a:moveTo>
                <a:cubicBezTo>
                  <a:pt x="1342" y="412"/>
                  <a:pt x="1342" y="412"/>
                  <a:pt x="1343" y="412"/>
                </a:cubicBezTo>
                <a:cubicBezTo>
                  <a:pt x="1343" y="413"/>
                  <a:pt x="1343" y="413"/>
                  <a:pt x="1342" y="413"/>
                </a:cubicBezTo>
                <a:cubicBezTo>
                  <a:pt x="1342" y="413"/>
                  <a:pt x="1342" y="413"/>
                  <a:pt x="1342" y="413"/>
                </a:cubicBezTo>
                <a:cubicBezTo>
                  <a:pt x="1342" y="413"/>
                  <a:pt x="1342" y="412"/>
                  <a:pt x="1342" y="412"/>
                </a:cubicBezTo>
                <a:close/>
                <a:moveTo>
                  <a:pt x="1343" y="541"/>
                </a:moveTo>
                <a:cubicBezTo>
                  <a:pt x="1343" y="541"/>
                  <a:pt x="1343" y="542"/>
                  <a:pt x="1343" y="542"/>
                </a:cubicBezTo>
                <a:cubicBezTo>
                  <a:pt x="1343" y="542"/>
                  <a:pt x="1343" y="542"/>
                  <a:pt x="1342" y="541"/>
                </a:cubicBezTo>
                <a:cubicBezTo>
                  <a:pt x="1342" y="541"/>
                  <a:pt x="1342" y="541"/>
                  <a:pt x="1343" y="541"/>
                </a:cubicBezTo>
                <a:cubicBezTo>
                  <a:pt x="1343" y="541"/>
                  <a:pt x="1343" y="541"/>
                  <a:pt x="1343" y="541"/>
                </a:cubicBezTo>
                <a:close/>
                <a:moveTo>
                  <a:pt x="1322" y="391"/>
                </a:moveTo>
                <a:cubicBezTo>
                  <a:pt x="1323" y="391"/>
                  <a:pt x="1324" y="391"/>
                  <a:pt x="1325" y="390"/>
                </a:cubicBezTo>
                <a:cubicBezTo>
                  <a:pt x="1325" y="389"/>
                  <a:pt x="1326" y="389"/>
                  <a:pt x="1326" y="389"/>
                </a:cubicBezTo>
                <a:cubicBezTo>
                  <a:pt x="1326" y="389"/>
                  <a:pt x="1326" y="389"/>
                  <a:pt x="1326" y="389"/>
                </a:cubicBezTo>
                <a:cubicBezTo>
                  <a:pt x="1327" y="393"/>
                  <a:pt x="1329" y="395"/>
                  <a:pt x="1330" y="398"/>
                </a:cubicBezTo>
                <a:cubicBezTo>
                  <a:pt x="1331" y="399"/>
                  <a:pt x="1331" y="400"/>
                  <a:pt x="1332" y="401"/>
                </a:cubicBezTo>
                <a:cubicBezTo>
                  <a:pt x="1331" y="402"/>
                  <a:pt x="1331" y="403"/>
                  <a:pt x="1330" y="404"/>
                </a:cubicBezTo>
                <a:cubicBezTo>
                  <a:pt x="1330" y="404"/>
                  <a:pt x="1329" y="404"/>
                  <a:pt x="1329" y="404"/>
                </a:cubicBezTo>
                <a:cubicBezTo>
                  <a:pt x="1328" y="405"/>
                  <a:pt x="1328" y="404"/>
                  <a:pt x="1328" y="403"/>
                </a:cubicBezTo>
                <a:cubicBezTo>
                  <a:pt x="1328" y="401"/>
                  <a:pt x="1326" y="399"/>
                  <a:pt x="1324" y="398"/>
                </a:cubicBezTo>
                <a:cubicBezTo>
                  <a:pt x="1322" y="397"/>
                  <a:pt x="1321" y="396"/>
                  <a:pt x="1320" y="394"/>
                </a:cubicBezTo>
                <a:cubicBezTo>
                  <a:pt x="1320" y="392"/>
                  <a:pt x="1320" y="391"/>
                  <a:pt x="1322" y="391"/>
                </a:cubicBezTo>
                <a:close/>
                <a:moveTo>
                  <a:pt x="1327" y="527"/>
                </a:moveTo>
                <a:cubicBezTo>
                  <a:pt x="1327" y="527"/>
                  <a:pt x="1326" y="527"/>
                  <a:pt x="1326" y="527"/>
                </a:cubicBezTo>
                <a:cubicBezTo>
                  <a:pt x="1326" y="527"/>
                  <a:pt x="1326" y="527"/>
                  <a:pt x="1326" y="527"/>
                </a:cubicBezTo>
                <a:cubicBezTo>
                  <a:pt x="1326" y="527"/>
                  <a:pt x="1326" y="526"/>
                  <a:pt x="1326" y="526"/>
                </a:cubicBezTo>
                <a:cubicBezTo>
                  <a:pt x="1327" y="527"/>
                  <a:pt x="1327" y="527"/>
                  <a:pt x="1327" y="527"/>
                </a:cubicBezTo>
                <a:close/>
                <a:moveTo>
                  <a:pt x="1317" y="372"/>
                </a:moveTo>
                <a:cubicBezTo>
                  <a:pt x="1318" y="372"/>
                  <a:pt x="1318" y="372"/>
                  <a:pt x="1318" y="372"/>
                </a:cubicBezTo>
                <a:cubicBezTo>
                  <a:pt x="1319" y="373"/>
                  <a:pt x="1319" y="373"/>
                  <a:pt x="1319" y="374"/>
                </a:cubicBezTo>
                <a:cubicBezTo>
                  <a:pt x="1319" y="374"/>
                  <a:pt x="1318" y="374"/>
                  <a:pt x="1318" y="374"/>
                </a:cubicBezTo>
                <a:cubicBezTo>
                  <a:pt x="1318" y="374"/>
                  <a:pt x="1317" y="374"/>
                  <a:pt x="1317" y="373"/>
                </a:cubicBezTo>
                <a:cubicBezTo>
                  <a:pt x="1317" y="373"/>
                  <a:pt x="1317" y="372"/>
                  <a:pt x="1317" y="372"/>
                </a:cubicBezTo>
                <a:close/>
                <a:moveTo>
                  <a:pt x="1299" y="323"/>
                </a:moveTo>
                <a:cubicBezTo>
                  <a:pt x="1299" y="322"/>
                  <a:pt x="1299" y="322"/>
                  <a:pt x="1299" y="322"/>
                </a:cubicBezTo>
                <a:cubicBezTo>
                  <a:pt x="1299" y="322"/>
                  <a:pt x="1299" y="323"/>
                  <a:pt x="1299" y="323"/>
                </a:cubicBezTo>
                <a:cubicBezTo>
                  <a:pt x="1299" y="324"/>
                  <a:pt x="1299" y="324"/>
                  <a:pt x="1298" y="323"/>
                </a:cubicBezTo>
                <a:cubicBezTo>
                  <a:pt x="1298" y="323"/>
                  <a:pt x="1298" y="323"/>
                  <a:pt x="1299" y="323"/>
                </a:cubicBezTo>
                <a:close/>
                <a:moveTo>
                  <a:pt x="1297" y="348"/>
                </a:moveTo>
                <a:cubicBezTo>
                  <a:pt x="1297" y="348"/>
                  <a:pt x="1297" y="348"/>
                  <a:pt x="1297" y="348"/>
                </a:cubicBezTo>
                <a:cubicBezTo>
                  <a:pt x="1297" y="348"/>
                  <a:pt x="1297" y="348"/>
                  <a:pt x="1298" y="348"/>
                </a:cubicBezTo>
                <a:cubicBezTo>
                  <a:pt x="1297" y="348"/>
                  <a:pt x="1297" y="348"/>
                  <a:pt x="1297" y="348"/>
                </a:cubicBezTo>
                <a:cubicBezTo>
                  <a:pt x="1297" y="348"/>
                  <a:pt x="1297" y="348"/>
                  <a:pt x="1297" y="348"/>
                </a:cubicBezTo>
                <a:cubicBezTo>
                  <a:pt x="1297" y="347"/>
                  <a:pt x="1297" y="347"/>
                  <a:pt x="1297" y="347"/>
                </a:cubicBezTo>
                <a:lnTo>
                  <a:pt x="1297" y="348"/>
                </a:lnTo>
                <a:close/>
                <a:moveTo>
                  <a:pt x="1296" y="404"/>
                </a:moveTo>
                <a:cubicBezTo>
                  <a:pt x="1295" y="404"/>
                  <a:pt x="1295" y="403"/>
                  <a:pt x="1295" y="403"/>
                </a:cubicBezTo>
                <a:cubicBezTo>
                  <a:pt x="1296" y="401"/>
                  <a:pt x="1297" y="399"/>
                  <a:pt x="1299" y="398"/>
                </a:cubicBezTo>
                <a:cubicBezTo>
                  <a:pt x="1299" y="398"/>
                  <a:pt x="1299" y="398"/>
                  <a:pt x="1300" y="398"/>
                </a:cubicBezTo>
                <a:cubicBezTo>
                  <a:pt x="1300" y="398"/>
                  <a:pt x="1301" y="398"/>
                  <a:pt x="1301" y="398"/>
                </a:cubicBezTo>
                <a:cubicBezTo>
                  <a:pt x="1303" y="400"/>
                  <a:pt x="1305" y="401"/>
                  <a:pt x="1307" y="403"/>
                </a:cubicBezTo>
                <a:cubicBezTo>
                  <a:pt x="1307" y="403"/>
                  <a:pt x="1307" y="403"/>
                  <a:pt x="1308" y="404"/>
                </a:cubicBezTo>
                <a:cubicBezTo>
                  <a:pt x="1312" y="408"/>
                  <a:pt x="1311" y="411"/>
                  <a:pt x="1306" y="414"/>
                </a:cubicBezTo>
                <a:cubicBezTo>
                  <a:pt x="1306" y="414"/>
                  <a:pt x="1306" y="414"/>
                  <a:pt x="1306" y="415"/>
                </a:cubicBezTo>
                <a:cubicBezTo>
                  <a:pt x="1304" y="415"/>
                  <a:pt x="1303" y="415"/>
                  <a:pt x="1303" y="414"/>
                </a:cubicBezTo>
                <a:cubicBezTo>
                  <a:pt x="1300" y="411"/>
                  <a:pt x="1298" y="408"/>
                  <a:pt x="1296" y="404"/>
                </a:cubicBezTo>
                <a:close/>
                <a:moveTo>
                  <a:pt x="1307" y="607"/>
                </a:moveTo>
                <a:cubicBezTo>
                  <a:pt x="1307" y="607"/>
                  <a:pt x="1306" y="608"/>
                  <a:pt x="1305" y="608"/>
                </a:cubicBezTo>
                <a:cubicBezTo>
                  <a:pt x="1305" y="608"/>
                  <a:pt x="1304" y="608"/>
                  <a:pt x="1303" y="608"/>
                </a:cubicBezTo>
                <a:cubicBezTo>
                  <a:pt x="1303" y="608"/>
                  <a:pt x="1302" y="608"/>
                  <a:pt x="1302" y="608"/>
                </a:cubicBezTo>
                <a:cubicBezTo>
                  <a:pt x="1301" y="608"/>
                  <a:pt x="1300" y="608"/>
                  <a:pt x="1299" y="608"/>
                </a:cubicBezTo>
                <a:cubicBezTo>
                  <a:pt x="1298" y="608"/>
                  <a:pt x="1297" y="607"/>
                  <a:pt x="1297" y="607"/>
                </a:cubicBezTo>
                <a:cubicBezTo>
                  <a:pt x="1298" y="606"/>
                  <a:pt x="1298" y="605"/>
                  <a:pt x="1299" y="605"/>
                </a:cubicBezTo>
                <a:cubicBezTo>
                  <a:pt x="1301" y="603"/>
                  <a:pt x="1304" y="603"/>
                  <a:pt x="1306" y="604"/>
                </a:cubicBezTo>
                <a:cubicBezTo>
                  <a:pt x="1308" y="604"/>
                  <a:pt x="1308" y="605"/>
                  <a:pt x="1307" y="607"/>
                </a:cubicBezTo>
                <a:close/>
                <a:moveTo>
                  <a:pt x="1391" y="598"/>
                </a:moveTo>
                <a:cubicBezTo>
                  <a:pt x="1390" y="598"/>
                  <a:pt x="1389" y="599"/>
                  <a:pt x="1388" y="600"/>
                </a:cubicBezTo>
                <a:cubicBezTo>
                  <a:pt x="1386" y="601"/>
                  <a:pt x="1384" y="601"/>
                  <a:pt x="1382" y="601"/>
                </a:cubicBezTo>
                <a:cubicBezTo>
                  <a:pt x="1380" y="600"/>
                  <a:pt x="1377" y="600"/>
                  <a:pt x="1375" y="601"/>
                </a:cubicBezTo>
                <a:cubicBezTo>
                  <a:pt x="1373" y="602"/>
                  <a:pt x="1371" y="601"/>
                  <a:pt x="1369" y="601"/>
                </a:cubicBezTo>
                <a:cubicBezTo>
                  <a:pt x="1366" y="600"/>
                  <a:pt x="1363" y="599"/>
                  <a:pt x="1359" y="598"/>
                </a:cubicBezTo>
                <a:cubicBezTo>
                  <a:pt x="1359" y="597"/>
                  <a:pt x="1358" y="597"/>
                  <a:pt x="1357" y="596"/>
                </a:cubicBezTo>
                <a:cubicBezTo>
                  <a:pt x="1357" y="596"/>
                  <a:pt x="1356" y="595"/>
                  <a:pt x="1356" y="595"/>
                </a:cubicBezTo>
                <a:cubicBezTo>
                  <a:pt x="1353" y="595"/>
                  <a:pt x="1350" y="593"/>
                  <a:pt x="1347" y="593"/>
                </a:cubicBezTo>
                <a:cubicBezTo>
                  <a:pt x="1341" y="592"/>
                  <a:pt x="1335" y="593"/>
                  <a:pt x="1330" y="595"/>
                </a:cubicBezTo>
                <a:cubicBezTo>
                  <a:pt x="1328" y="596"/>
                  <a:pt x="1326" y="597"/>
                  <a:pt x="1324" y="599"/>
                </a:cubicBezTo>
                <a:cubicBezTo>
                  <a:pt x="1323" y="600"/>
                  <a:pt x="1322" y="601"/>
                  <a:pt x="1320" y="600"/>
                </a:cubicBezTo>
                <a:cubicBezTo>
                  <a:pt x="1317" y="599"/>
                  <a:pt x="1314" y="600"/>
                  <a:pt x="1311" y="600"/>
                </a:cubicBezTo>
                <a:cubicBezTo>
                  <a:pt x="1306" y="600"/>
                  <a:pt x="1303" y="598"/>
                  <a:pt x="1301" y="594"/>
                </a:cubicBezTo>
                <a:cubicBezTo>
                  <a:pt x="1301" y="593"/>
                  <a:pt x="1300" y="591"/>
                  <a:pt x="1299" y="590"/>
                </a:cubicBezTo>
                <a:cubicBezTo>
                  <a:pt x="1299" y="589"/>
                  <a:pt x="1299" y="588"/>
                  <a:pt x="1299" y="587"/>
                </a:cubicBezTo>
                <a:cubicBezTo>
                  <a:pt x="1300" y="586"/>
                  <a:pt x="1300" y="583"/>
                  <a:pt x="1302" y="582"/>
                </a:cubicBezTo>
                <a:cubicBezTo>
                  <a:pt x="1303" y="581"/>
                  <a:pt x="1304" y="579"/>
                  <a:pt x="1304" y="577"/>
                </a:cubicBezTo>
                <a:cubicBezTo>
                  <a:pt x="1304" y="575"/>
                  <a:pt x="1304" y="573"/>
                  <a:pt x="1304" y="571"/>
                </a:cubicBezTo>
                <a:cubicBezTo>
                  <a:pt x="1305" y="570"/>
                  <a:pt x="1305" y="569"/>
                  <a:pt x="1306" y="569"/>
                </a:cubicBezTo>
                <a:cubicBezTo>
                  <a:pt x="1309" y="568"/>
                  <a:pt x="1310" y="567"/>
                  <a:pt x="1310" y="564"/>
                </a:cubicBezTo>
                <a:cubicBezTo>
                  <a:pt x="1310" y="563"/>
                  <a:pt x="1310" y="562"/>
                  <a:pt x="1311" y="561"/>
                </a:cubicBezTo>
                <a:cubicBezTo>
                  <a:pt x="1313" y="558"/>
                  <a:pt x="1315" y="556"/>
                  <a:pt x="1317" y="553"/>
                </a:cubicBezTo>
                <a:cubicBezTo>
                  <a:pt x="1317" y="552"/>
                  <a:pt x="1319" y="552"/>
                  <a:pt x="1321" y="552"/>
                </a:cubicBezTo>
                <a:cubicBezTo>
                  <a:pt x="1321" y="553"/>
                  <a:pt x="1321" y="553"/>
                  <a:pt x="1321" y="553"/>
                </a:cubicBezTo>
                <a:cubicBezTo>
                  <a:pt x="1324" y="555"/>
                  <a:pt x="1328" y="557"/>
                  <a:pt x="1332" y="557"/>
                </a:cubicBezTo>
                <a:cubicBezTo>
                  <a:pt x="1333" y="557"/>
                  <a:pt x="1333" y="558"/>
                  <a:pt x="1333" y="559"/>
                </a:cubicBezTo>
                <a:cubicBezTo>
                  <a:pt x="1332" y="560"/>
                  <a:pt x="1331" y="560"/>
                  <a:pt x="1330" y="561"/>
                </a:cubicBezTo>
                <a:cubicBezTo>
                  <a:pt x="1330" y="562"/>
                  <a:pt x="1330" y="563"/>
                  <a:pt x="1331" y="563"/>
                </a:cubicBezTo>
                <a:cubicBezTo>
                  <a:pt x="1331" y="564"/>
                  <a:pt x="1332" y="564"/>
                  <a:pt x="1332" y="564"/>
                </a:cubicBezTo>
                <a:cubicBezTo>
                  <a:pt x="1334" y="565"/>
                  <a:pt x="1335" y="566"/>
                  <a:pt x="1335" y="568"/>
                </a:cubicBezTo>
                <a:cubicBezTo>
                  <a:pt x="1336" y="570"/>
                  <a:pt x="1338" y="571"/>
                  <a:pt x="1340" y="570"/>
                </a:cubicBezTo>
                <a:cubicBezTo>
                  <a:pt x="1340" y="570"/>
                  <a:pt x="1341" y="570"/>
                  <a:pt x="1342" y="569"/>
                </a:cubicBezTo>
                <a:cubicBezTo>
                  <a:pt x="1344" y="569"/>
                  <a:pt x="1345" y="568"/>
                  <a:pt x="1347" y="567"/>
                </a:cubicBezTo>
                <a:cubicBezTo>
                  <a:pt x="1349" y="566"/>
                  <a:pt x="1351" y="565"/>
                  <a:pt x="1353" y="565"/>
                </a:cubicBezTo>
                <a:cubicBezTo>
                  <a:pt x="1354" y="565"/>
                  <a:pt x="1354" y="565"/>
                  <a:pt x="1355" y="564"/>
                </a:cubicBezTo>
                <a:cubicBezTo>
                  <a:pt x="1356" y="564"/>
                  <a:pt x="1356" y="563"/>
                  <a:pt x="1356" y="562"/>
                </a:cubicBezTo>
                <a:cubicBezTo>
                  <a:pt x="1356" y="561"/>
                  <a:pt x="1355" y="561"/>
                  <a:pt x="1354" y="561"/>
                </a:cubicBezTo>
                <a:cubicBezTo>
                  <a:pt x="1354" y="561"/>
                  <a:pt x="1353" y="561"/>
                  <a:pt x="1353" y="561"/>
                </a:cubicBezTo>
                <a:cubicBezTo>
                  <a:pt x="1347" y="562"/>
                  <a:pt x="1346" y="561"/>
                  <a:pt x="1343" y="556"/>
                </a:cubicBezTo>
                <a:cubicBezTo>
                  <a:pt x="1342" y="556"/>
                  <a:pt x="1342" y="556"/>
                  <a:pt x="1342" y="556"/>
                </a:cubicBezTo>
                <a:cubicBezTo>
                  <a:pt x="1342" y="556"/>
                  <a:pt x="1342" y="556"/>
                  <a:pt x="1342" y="556"/>
                </a:cubicBezTo>
                <a:cubicBezTo>
                  <a:pt x="1343" y="556"/>
                  <a:pt x="1343" y="556"/>
                  <a:pt x="1343" y="556"/>
                </a:cubicBezTo>
                <a:cubicBezTo>
                  <a:pt x="1343" y="556"/>
                  <a:pt x="1343" y="556"/>
                  <a:pt x="1343" y="556"/>
                </a:cubicBezTo>
                <a:cubicBezTo>
                  <a:pt x="1345" y="554"/>
                  <a:pt x="1348" y="552"/>
                  <a:pt x="1351" y="551"/>
                </a:cubicBezTo>
                <a:cubicBezTo>
                  <a:pt x="1353" y="551"/>
                  <a:pt x="1355" y="550"/>
                  <a:pt x="1357" y="549"/>
                </a:cubicBezTo>
                <a:cubicBezTo>
                  <a:pt x="1360" y="546"/>
                  <a:pt x="1363" y="545"/>
                  <a:pt x="1367" y="546"/>
                </a:cubicBezTo>
                <a:cubicBezTo>
                  <a:pt x="1367" y="546"/>
                  <a:pt x="1368" y="546"/>
                  <a:pt x="1368" y="546"/>
                </a:cubicBezTo>
                <a:cubicBezTo>
                  <a:pt x="1368" y="546"/>
                  <a:pt x="1368" y="546"/>
                  <a:pt x="1369" y="546"/>
                </a:cubicBezTo>
                <a:cubicBezTo>
                  <a:pt x="1369" y="545"/>
                  <a:pt x="1369" y="545"/>
                  <a:pt x="1369" y="545"/>
                </a:cubicBezTo>
                <a:cubicBezTo>
                  <a:pt x="1369" y="546"/>
                  <a:pt x="1369" y="546"/>
                  <a:pt x="1369" y="546"/>
                </a:cubicBezTo>
                <a:cubicBezTo>
                  <a:pt x="1369" y="546"/>
                  <a:pt x="1368" y="546"/>
                  <a:pt x="1368" y="546"/>
                </a:cubicBezTo>
                <a:cubicBezTo>
                  <a:pt x="1367" y="547"/>
                  <a:pt x="1366" y="549"/>
                  <a:pt x="1364" y="550"/>
                </a:cubicBezTo>
                <a:cubicBezTo>
                  <a:pt x="1363" y="551"/>
                  <a:pt x="1363" y="552"/>
                  <a:pt x="1364" y="553"/>
                </a:cubicBezTo>
                <a:cubicBezTo>
                  <a:pt x="1364" y="554"/>
                  <a:pt x="1364" y="555"/>
                  <a:pt x="1364" y="556"/>
                </a:cubicBezTo>
                <a:cubicBezTo>
                  <a:pt x="1362" y="558"/>
                  <a:pt x="1361" y="561"/>
                  <a:pt x="1359" y="562"/>
                </a:cubicBezTo>
                <a:cubicBezTo>
                  <a:pt x="1359" y="563"/>
                  <a:pt x="1358" y="564"/>
                  <a:pt x="1359" y="564"/>
                </a:cubicBezTo>
                <a:cubicBezTo>
                  <a:pt x="1360" y="566"/>
                  <a:pt x="1362" y="568"/>
                  <a:pt x="1365" y="569"/>
                </a:cubicBezTo>
                <a:cubicBezTo>
                  <a:pt x="1369" y="570"/>
                  <a:pt x="1372" y="572"/>
                  <a:pt x="1375" y="575"/>
                </a:cubicBezTo>
                <a:cubicBezTo>
                  <a:pt x="1378" y="578"/>
                  <a:pt x="1382" y="581"/>
                  <a:pt x="1386" y="583"/>
                </a:cubicBezTo>
                <a:cubicBezTo>
                  <a:pt x="1391" y="585"/>
                  <a:pt x="1393" y="589"/>
                  <a:pt x="1393" y="593"/>
                </a:cubicBezTo>
                <a:cubicBezTo>
                  <a:pt x="1393" y="595"/>
                  <a:pt x="1393" y="597"/>
                  <a:pt x="1391" y="598"/>
                </a:cubicBezTo>
                <a:close/>
                <a:moveTo>
                  <a:pt x="1426" y="462"/>
                </a:moveTo>
                <a:cubicBezTo>
                  <a:pt x="1426" y="461"/>
                  <a:pt x="1426" y="461"/>
                  <a:pt x="1426" y="461"/>
                </a:cubicBezTo>
                <a:cubicBezTo>
                  <a:pt x="1427" y="462"/>
                  <a:pt x="1427" y="462"/>
                  <a:pt x="1427" y="462"/>
                </a:cubicBezTo>
                <a:lnTo>
                  <a:pt x="1426" y="462"/>
                </a:lnTo>
                <a:close/>
                <a:moveTo>
                  <a:pt x="1485" y="635"/>
                </a:moveTo>
                <a:cubicBezTo>
                  <a:pt x="1481" y="636"/>
                  <a:pt x="1477" y="636"/>
                  <a:pt x="1473" y="637"/>
                </a:cubicBezTo>
                <a:cubicBezTo>
                  <a:pt x="1473" y="637"/>
                  <a:pt x="1472" y="637"/>
                  <a:pt x="1471" y="637"/>
                </a:cubicBezTo>
                <a:cubicBezTo>
                  <a:pt x="1467" y="637"/>
                  <a:pt x="1463" y="636"/>
                  <a:pt x="1460" y="633"/>
                </a:cubicBezTo>
                <a:cubicBezTo>
                  <a:pt x="1459" y="632"/>
                  <a:pt x="1457" y="631"/>
                  <a:pt x="1456" y="631"/>
                </a:cubicBezTo>
                <a:cubicBezTo>
                  <a:pt x="1455" y="631"/>
                  <a:pt x="1453" y="631"/>
                  <a:pt x="1452" y="630"/>
                </a:cubicBezTo>
                <a:cubicBezTo>
                  <a:pt x="1452" y="630"/>
                  <a:pt x="1451" y="629"/>
                  <a:pt x="1450" y="629"/>
                </a:cubicBezTo>
                <a:cubicBezTo>
                  <a:pt x="1449" y="625"/>
                  <a:pt x="1447" y="621"/>
                  <a:pt x="1449" y="617"/>
                </a:cubicBezTo>
                <a:cubicBezTo>
                  <a:pt x="1450" y="615"/>
                  <a:pt x="1450" y="613"/>
                  <a:pt x="1451" y="611"/>
                </a:cubicBezTo>
                <a:cubicBezTo>
                  <a:pt x="1451" y="608"/>
                  <a:pt x="1452" y="606"/>
                  <a:pt x="1455" y="605"/>
                </a:cubicBezTo>
                <a:cubicBezTo>
                  <a:pt x="1455" y="605"/>
                  <a:pt x="1455" y="604"/>
                  <a:pt x="1455" y="603"/>
                </a:cubicBezTo>
                <a:cubicBezTo>
                  <a:pt x="1454" y="603"/>
                  <a:pt x="1454" y="603"/>
                  <a:pt x="1453" y="602"/>
                </a:cubicBezTo>
                <a:cubicBezTo>
                  <a:pt x="1450" y="601"/>
                  <a:pt x="1448" y="599"/>
                  <a:pt x="1447" y="597"/>
                </a:cubicBezTo>
                <a:cubicBezTo>
                  <a:pt x="1446" y="594"/>
                  <a:pt x="1444" y="591"/>
                  <a:pt x="1441" y="589"/>
                </a:cubicBezTo>
                <a:cubicBezTo>
                  <a:pt x="1437" y="587"/>
                  <a:pt x="1435" y="583"/>
                  <a:pt x="1434" y="579"/>
                </a:cubicBezTo>
                <a:cubicBezTo>
                  <a:pt x="1433" y="575"/>
                  <a:pt x="1431" y="572"/>
                  <a:pt x="1428" y="569"/>
                </a:cubicBezTo>
                <a:cubicBezTo>
                  <a:pt x="1427" y="568"/>
                  <a:pt x="1426" y="566"/>
                  <a:pt x="1427" y="565"/>
                </a:cubicBezTo>
                <a:cubicBezTo>
                  <a:pt x="1427" y="563"/>
                  <a:pt x="1428" y="561"/>
                  <a:pt x="1429" y="560"/>
                </a:cubicBezTo>
                <a:cubicBezTo>
                  <a:pt x="1429" y="558"/>
                  <a:pt x="1430" y="557"/>
                  <a:pt x="1432" y="557"/>
                </a:cubicBezTo>
                <a:cubicBezTo>
                  <a:pt x="1435" y="555"/>
                  <a:pt x="1437" y="554"/>
                  <a:pt x="1439" y="551"/>
                </a:cubicBezTo>
                <a:cubicBezTo>
                  <a:pt x="1440" y="550"/>
                  <a:pt x="1440" y="550"/>
                  <a:pt x="1441" y="549"/>
                </a:cubicBezTo>
                <a:cubicBezTo>
                  <a:pt x="1444" y="547"/>
                  <a:pt x="1448" y="545"/>
                  <a:pt x="1451" y="544"/>
                </a:cubicBezTo>
                <a:cubicBezTo>
                  <a:pt x="1452" y="543"/>
                  <a:pt x="1453" y="543"/>
                  <a:pt x="1453" y="543"/>
                </a:cubicBezTo>
                <a:cubicBezTo>
                  <a:pt x="1456" y="544"/>
                  <a:pt x="1459" y="545"/>
                  <a:pt x="1462" y="544"/>
                </a:cubicBezTo>
                <a:cubicBezTo>
                  <a:pt x="1463" y="544"/>
                  <a:pt x="1464" y="545"/>
                  <a:pt x="1465" y="546"/>
                </a:cubicBezTo>
                <a:cubicBezTo>
                  <a:pt x="1466" y="548"/>
                  <a:pt x="1466" y="549"/>
                  <a:pt x="1466" y="551"/>
                </a:cubicBezTo>
                <a:cubicBezTo>
                  <a:pt x="1466" y="552"/>
                  <a:pt x="1465" y="554"/>
                  <a:pt x="1465" y="556"/>
                </a:cubicBezTo>
                <a:cubicBezTo>
                  <a:pt x="1465" y="557"/>
                  <a:pt x="1465" y="557"/>
                  <a:pt x="1464" y="557"/>
                </a:cubicBezTo>
                <a:cubicBezTo>
                  <a:pt x="1462" y="558"/>
                  <a:pt x="1461" y="557"/>
                  <a:pt x="1459" y="558"/>
                </a:cubicBezTo>
                <a:cubicBezTo>
                  <a:pt x="1456" y="558"/>
                  <a:pt x="1455" y="559"/>
                  <a:pt x="1455" y="563"/>
                </a:cubicBezTo>
                <a:cubicBezTo>
                  <a:pt x="1455" y="565"/>
                  <a:pt x="1455" y="566"/>
                  <a:pt x="1454" y="566"/>
                </a:cubicBezTo>
                <a:cubicBezTo>
                  <a:pt x="1453" y="566"/>
                  <a:pt x="1453" y="566"/>
                  <a:pt x="1453" y="566"/>
                </a:cubicBezTo>
                <a:cubicBezTo>
                  <a:pt x="1450" y="567"/>
                  <a:pt x="1450" y="567"/>
                  <a:pt x="1451" y="569"/>
                </a:cubicBezTo>
                <a:cubicBezTo>
                  <a:pt x="1453" y="571"/>
                  <a:pt x="1455" y="573"/>
                  <a:pt x="1456" y="575"/>
                </a:cubicBezTo>
                <a:cubicBezTo>
                  <a:pt x="1458" y="579"/>
                  <a:pt x="1462" y="582"/>
                  <a:pt x="1466" y="583"/>
                </a:cubicBezTo>
                <a:cubicBezTo>
                  <a:pt x="1467" y="583"/>
                  <a:pt x="1468" y="584"/>
                  <a:pt x="1468" y="585"/>
                </a:cubicBezTo>
                <a:cubicBezTo>
                  <a:pt x="1468" y="586"/>
                  <a:pt x="1468" y="586"/>
                  <a:pt x="1468" y="587"/>
                </a:cubicBezTo>
                <a:cubicBezTo>
                  <a:pt x="1467" y="590"/>
                  <a:pt x="1468" y="592"/>
                  <a:pt x="1470" y="594"/>
                </a:cubicBezTo>
                <a:cubicBezTo>
                  <a:pt x="1472" y="597"/>
                  <a:pt x="1472" y="600"/>
                  <a:pt x="1472" y="603"/>
                </a:cubicBezTo>
                <a:cubicBezTo>
                  <a:pt x="1472" y="604"/>
                  <a:pt x="1472" y="605"/>
                  <a:pt x="1472" y="606"/>
                </a:cubicBezTo>
                <a:cubicBezTo>
                  <a:pt x="1473" y="608"/>
                  <a:pt x="1474" y="609"/>
                  <a:pt x="1476" y="609"/>
                </a:cubicBezTo>
                <a:cubicBezTo>
                  <a:pt x="1477" y="609"/>
                  <a:pt x="1477" y="609"/>
                  <a:pt x="1478" y="610"/>
                </a:cubicBezTo>
                <a:cubicBezTo>
                  <a:pt x="1479" y="611"/>
                  <a:pt x="1478" y="612"/>
                  <a:pt x="1478" y="613"/>
                </a:cubicBezTo>
                <a:cubicBezTo>
                  <a:pt x="1478" y="613"/>
                  <a:pt x="1478" y="613"/>
                  <a:pt x="1478" y="613"/>
                </a:cubicBezTo>
                <a:cubicBezTo>
                  <a:pt x="1478" y="614"/>
                  <a:pt x="1479" y="615"/>
                  <a:pt x="1479" y="615"/>
                </a:cubicBezTo>
                <a:cubicBezTo>
                  <a:pt x="1481" y="617"/>
                  <a:pt x="1483" y="619"/>
                  <a:pt x="1482" y="621"/>
                </a:cubicBezTo>
                <a:cubicBezTo>
                  <a:pt x="1482" y="626"/>
                  <a:pt x="1484" y="630"/>
                  <a:pt x="1485" y="634"/>
                </a:cubicBezTo>
                <a:cubicBezTo>
                  <a:pt x="1486" y="635"/>
                  <a:pt x="1485" y="635"/>
                  <a:pt x="1485" y="635"/>
                </a:cubicBezTo>
                <a:close/>
                <a:moveTo>
                  <a:pt x="1504" y="265"/>
                </a:moveTo>
                <a:cubicBezTo>
                  <a:pt x="1503" y="264"/>
                  <a:pt x="1503" y="264"/>
                  <a:pt x="1503" y="264"/>
                </a:cubicBezTo>
                <a:cubicBezTo>
                  <a:pt x="1504" y="264"/>
                  <a:pt x="1504" y="264"/>
                  <a:pt x="1504" y="264"/>
                </a:cubicBezTo>
                <a:lnTo>
                  <a:pt x="1504" y="265"/>
                </a:lnTo>
                <a:close/>
                <a:moveTo>
                  <a:pt x="1519" y="564"/>
                </a:moveTo>
                <a:cubicBezTo>
                  <a:pt x="1518" y="565"/>
                  <a:pt x="1515" y="567"/>
                  <a:pt x="1514" y="566"/>
                </a:cubicBezTo>
                <a:cubicBezTo>
                  <a:pt x="1512" y="566"/>
                  <a:pt x="1510" y="565"/>
                  <a:pt x="1508" y="564"/>
                </a:cubicBezTo>
                <a:cubicBezTo>
                  <a:pt x="1507" y="564"/>
                  <a:pt x="1506" y="563"/>
                  <a:pt x="1506" y="562"/>
                </a:cubicBezTo>
                <a:cubicBezTo>
                  <a:pt x="1506" y="556"/>
                  <a:pt x="1511" y="551"/>
                  <a:pt x="1516" y="551"/>
                </a:cubicBezTo>
                <a:cubicBezTo>
                  <a:pt x="1518" y="552"/>
                  <a:pt x="1519" y="552"/>
                  <a:pt x="1519" y="553"/>
                </a:cubicBezTo>
                <a:cubicBezTo>
                  <a:pt x="1520" y="554"/>
                  <a:pt x="1520" y="556"/>
                  <a:pt x="1521" y="557"/>
                </a:cubicBezTo>
                <a:cubicBezTo>
                  <a:pt x="1520" y="559"/>
                  <a:pt x="1519" y="562"/>
                  <a:pt x="1519" y="564"/>
                </a:cubicBezTo>
                <a:close/>
                <a:moveTo>
                  <a:pt x="1556" y="287"/>
                </a:moveTo>
                <a:cubicBezTo>
                  <a:pt x="1555" y="287"/>
                  <a:pt x="1555" y="287"/>
                  <a:pt x="1555" y="287"/>
                </a:cubicBezTo>
                <a:cubicBezTo>
                  <a:pt x="1553" y="284"/>
                  <a:pt x="1550" y="282"/>
                  <a:pt x="1548" y="279"/>
                </a:cubicBezTo>
                <a:cubicBezTo>
                  <a:pt x="1548" y="278"/>
                  <a:pt x="1548" y="278"/>
                  <a:pt x="1548" y="278"/>
                </a:cubicBezTo>
                <a:cubicBezTo>
                  <a:pt x="1549" y="278"/>
                  <a:pt x="1549" y="277"/>
                  <a:pt x="1550" y="277"/>
                </a:cubicBezTo>
                <a:cubicBezTo>
                  <a:pt x="1551" y="277"/>
                  <a:pt x="1552" y="278"/>
                  <a:pt x="1553" y="279"/>
                </a:cubicBezTo>
                <a:cubicBezTo>
                  <a:pt x="1554" y="280"/>
                  <a:pt x="1555" y="281"/>
                  <a:pt x="1556" y="282"/>
                </a:cubicBezTo>
                <a:cubicBezTo>
                  <a:pt x="1557" y="283"/>
                  <a:pt x="1557" y="286"/>
                  <a:pt x="1556" y="287"/>
                </a:cubicBezTo>
                <a:close/>
                <a:moveTo>
                  <a:pt x="1558" y="294"/>
                </a:moveTo>
                <a:cubicBezTo>
                  <a:pt x="1558" y="294"/>
                  <a:pt x="1557" y="294"/>
                  <a:pt x="1557" y="294"/>
                </a:cubicBezTo>
                <a:cubicBezTo>
                  <a:pt x="1557" y="293"/>
                  <a:pt x="1558" y="293"/>
                  <a:pt x="1558" y="294"/>
                </a:cubicBezTo>
                <a:cubicBezTo>
                  <a:pt x="1558" y="294"/>
                  <a:pt x="1558" y="294"/>
                  <a:pt x="1558" y="294"/>
                </a:cubicBezTo>
                <a:close/>
                <a:moveTo>
                  <a:pt x="1571" y="595"/>
                </a:moveTo>
                <a:cubicBezTo>
                  <a:pt x="1571" y="595"/>
                  <a:pt x="1571" y="595"/>
                  <a:pt x="1571" y="595"/>
                </a:cubicBezTo>
                <a:cubicBezTo>
                  <a:pt x="1571" y="595"/>
                  <a:pt x="1571" y="595"/>
                  <a:pt x="1571" y="595"/>
                </a:cubicBezTo>
                <a:close/>
                <a:moveTo>
                  <a:pt x="1575" y="251"/>
                </a:moveTo>
                <a:cubicBezTo>
                  <a:pt x="1575" y="252"/>
                  <a:pt x="1574" y="253"/>
                  <a:pt x="1574" y="252"/>
                </a:cubicBezTo>
                <a:cubicBezTo>
                  <a:pt x="1573" y="252"/>
                  <a:pt x="1573" y="251"/>
                  <a:pt x="1573" y="251"/>
                </a:cubicBezTo>
                <a:cubicBezTo>
                  <a:pt x="1574" y="250"/>
                  <a:pt x="1575" y="250"/>
                  <a:pt x="1575" y="250"/>
                </a:cubicBezTo>
                <a:cubicBezTo>
                  <a:pt x="1575" y="250"/>
                  <a:pt x="1576" y="250"/>
                  <a:pt x="1576" y="251"/>
                </a:cubicBezTo>
                <a:cubicBezTo>
                  <a:pt x="1576" y="251"/>
                  <a:pt x="1575" y="251"/>
                  <a:pt x="1575" y="251"/>
                </a:cubicBezTo>
                <a:close/>
                <a:moveTo>
                  <a:pt x="1612" y="130"/>
                </a:moveTo>
                <a:cubicBezTo>
                  <a:pt x="1613" y="131"/>
                  <a:pt x="1613" y="131"/>
                  <a:pt x="1614" y="132"/>
                </a:cubicBezTo>
                <a:cubicBezTo>
                  <a:pt x="1614" y="132"/>
                  <a:pt x="1614" y="132"/>
                  <a:pt x="1614" y="132"/>
                </a:cubicBezTo>
                <a:cubicBezTo>
                  <a:pt x="1614" y="132"/>
                  <a:pt x="1614" y="132"/>
                  <a:pt x="1614" y="132"/>
                </a:cubicBezTo>
                <a:cubicBezTo>
                  <a:pt x="1613" y="131"/>
                  <a:pt x="1613" y="131"/>
                  <a:pt x="1612" y="130"/>
                </a:cubicBezTo>
                <a:cubicBezTo>
                  <a:pt x="1612" y="130"/>
                  <a:pt x="1612" y="130"/>
                  <a:pt x="1612" y="130"/>
                </a:cubicBezTo>
                <a:cubicBezTo>
                  <a:pt x="1612" y="130"/>
                  <a:pt x="1612" y="130"/>
                  <a:pt x="1612" y="130"/>
                </a:cubicBezTo>
                <a:close/>
                <a:moveTo>
                  <a:pt x="1612" y="453"/>
                </a:moveTo>
                <a:cubicBezTo>
                  <a:pt x="1612" y="453"/>
                  <a:pt x="1612" y="453"/>
                  <a:pt x="1612" y="454"/>
                </a:cubicBezTo>
                <a:cubicBezTo>
                  <a:pt x="1612" y="454"/>
                  <a:pt x="1612" y="454"/>
                  <a:pt x="1611" y="454"/>
                </a:cubicBezTo>
                <a:cubicBezTo>
                  <a:pt x="1611" y="454"/>
                  <a:pt x="1610" y="454"/>
                  <a:pt x="1610" y="454"/>
                </a:cubicBezTo>
                <a:cubicBezTo>
                  <a:pt x="1610" y="454"/>
                  <a:pt x="1609" y="454"/>
                  <a:pt x="1609" y="454"/>
                </a:cubicBezTo>
                <a:cubicBezTo>
                  <a:pt x="1610" y="453"/>
                  <a:pt x="1611" y="453"/>
                  <a:pt x="1612" y="453"/>
                </a:cubicBezTo>
                <a:close/>
                <a:moveTo>
                  <a:pt x="1614" y="542"/>
                </a:moveTo>
                <a:cubicBezTo>
                  <a:pt x="1612" y="544"/>
                  <a:pt x="1611" y="546"/>
                  <a:pt x="1610" y="549"/>
                </a:cubicBezTo>
                <a:cubicBezTo>
                  <a:pt x="1610" y="549"/>
                  <a:pt x="1609" y="550"/>
                  <a:pt x="1609" y="550"/>
                </a:cubicBezTo>
                <a:cubicBezTo>
                  <a:pt x="1608" y="550"/>
                  <a:pt x="1607" y="549"/>
                  <a:pt x="1607" y="548"/>
                </a:cubicBezTo>
                <a:cubicBezTo>
                  <a:pt x="1607" y="548"/>
                  <a:pt x="1607" y="548"/>
                  <a:pt x="1607" y="548"/>
                </a:cubicBezTo>
                <a:cubicBezTo>
                  <a:pt x="1607" y="545"/>
                  <a:pt x="1608" y="543"/>
                  <a:pt x="1609" y="541"/>
                </a:cubicBezTo>
                <a:cubicBezTo>
                  <a:pt x="1610" y="540"/>
                  <a:pt x="1611" y="539"/>
                  <a:pt x="1612" y="538"/>
                </a:cubicBezTo>
                <a:cubicBezTo>
                  <a:pt x="1613" y="538"/>
                  <a:pt x="1614" y="538"/>
                  <a:pt x="1615" y="538"/>
                </a:cubicBezTo>
                <a:cubicBezTo>
                  <a:pt x="1615" y="538"/>
                  <a:pt x="1616" y="538"/>
                  <a:pt x="1616" y="539"/>
                </a:cubicBezTo>
                <a:cubicBezTo>
                  <a:pt x="1615" y="540"/>
                  <a:pt x="1615" y="541"/>
                  <a:pt x="1614" y="542"/>
                </a:cubicBezTo>
                <a:close/>
                <a:moveTo>
                  <a:pt x="1625" y="102"/>
                </a:moveTo>
                <a:cubicBezTo>
                  <a:pt x="1625" y="101"/>
                  <a:pt x="1625" y="101"/>
                  <a:pt x="1625" y="101"/>
                </a:cubicBezTo>
                <a:cubicBezTo>
                  <a:pt x="1625" y="101"/>
                  <a:pt x="1625" y="101"/>
                  <a:pt x="1625" y="101"/>
                </a:cubicBezTo>
                <a:lnTo>
                  <a:pt x="1625" y="102"/>
                </a:lnTo>
                <a:close/>
                <a:moveTo>
                  <a:pt x="1644" y="152"/>
                </a:moveTo>
                <a:cubicBezTo>
                  <a:pt x="1644" y="152"/>
                  <a:pt x="1644" y="152"/>
                  <a:pt x="1644" y="152"/>
                </a:cubicBezTo>
                <a:cubicBezTo>
                  <a:pt x="1643" y="153"/>
                  <a:pt x="1643" y="155"/>
                  <a:pt x="1643" y="157"/>
                </a:cubicBezTo>
                <a:cubicBezTo>
                  <a:pt x="1642" y="158"/>
                  <a:pt x="1642" y="158"/>
                  <a:pt x="1641" y="158"/>
                </a:cubicBezTo>
                <a:cubicBezTo>
                  <a:pt x="1639" y="159"/>
                  <a:pt x="1639" y="160"/>
                  <a:pt x="1638" y="162"/>
                </a:cubicBezTo>
                <a:cubicBezTo>
                  <a:pt x="1638" y="162"/>
                  <a:pt x="1638" y="162"/>
                  <a:pt x="1639" y="162"/>
                </a:cubicBezTo>
                <a:cubicBezTo>
                  <a:pt x="1639" y="162"/>
                  <a:pt x="1640" y="163"/>
                  <a:pt x="1640" y="164"/>
                </a:cubicBezTo>
                <a:cubicBezTo>
                  <a:pt x="1641" y="164"/>
                  <a:pt x="1642" y="165"/>
                  <a:pt x="1642" y="165"/>
                </a:cubicBezTo>
                <a:cubicBezTo>
                  <a:pt x="1642" y="166"/>
                  <a:pt x="1642" y="166"/>
                  <a:pt x="1642" y="166"/>
                </a:cubicBezTo>
                <a:cubicBezTo>
                  <a:pt x="1642" y="165"/>
                  <a:pt x="1642" y="165"/>
                  <a:pt x="1642" y="165"/>
                </a:cubicBezTo>
                <a:cubicBezTo>
                  <a:pt x="1641" y="165"/>
                  <a:pt x="1641" y="164"/>
                  <a:pt x="1640" y="164"/>
                </a:cubicBezTo>
                <a:cubicBezTo>
                  <a:pt x="1639" y="163"/>
                  <a:pt x="1639" y="163"/>
                  <a:pt x="1638" y="162"/>
                </a:cubicBezTo>
                <a:cubicBezTo>
                  <a:pt x="1638" y="162"/>
                  <a:pt x="1638" y="162"/>
                  <a:pt x="1638" y="162"/>
                </a:cubicBezTo>
                <a:cubicBezTo>
                  <a:pt x="1637" y="160"/>
                  <a:pt x="1635" y="160"/>
                  <a:pt x="1634" y="159"/>
                </a:cubicBezTo>
                <a:cubicBezTo>
                  <a:pt x="1633" y="157"/>
                  <a:pt x="1633" y="155"/>
                  <a:pt x="1632" y="154"/>
                </a:cubicBezTo>
                <a:cubicBezTo>
                  <a:pt x="1632" y="153"/>
                  <a:pt x="1632" y="152"/>
                  <a:pt x="1632" y="152"/>
                </a:cubicBezTo>
                <a:cubicBezTo>
                  <a:pt x="1632" y="151"/>
                  <a:pt x="1632" y="151"/>
                  <a:pt x="1632" y="151"/>
                </a:cubicBezTo>
                <a:cubicBezTo>
                  <a:pt x="1631" y="151"/>
                  <a:pt x="1631" y="151"/>
                  <a:pt x="1631" y="151"/>
                </a:cubicBezTo>
                <a:cubicBezTo>
                  <a:pt x="1632" y="151"/>
                  <a:pt x="1632" y="151"/>
                  <a:pt x="1632" y="151"/>
                </a:cubicBezTo>
                <a:cubicBezTo>
                  <a:pt x="1632" y="151"/>
                  <a:pt x="1632" y="151"/>
                  <a:pt x="1632" y="152"/>
                </a:cubicBezTo>
                <a:cubicBezTo>
                  <a:pt x="1633" y="152"/>
                  <a:pt x="1634" y="153"/>
                  <a:pt x="1635" y="153"/>
                </a:cubicBezTo>
                <a:cubicBezTo>
                  <a:pt x="1636" y="154"/>
                  <a:pt x="1638" y="154"/>
                  <a:pt x="1640" y="153"/>
                </a:cubicBezTo>
                <a:cubicBezTo>
                  <a:pt x="1641" y="152"/>
                  <a:pt x="1642" y="152"/>
                  <a:pt x="1644" y="152"/>
                </a:cubicBezTo>
                <a:cubicBezTo>
                  <a:pt x="1644" y="152"/>
                  <a:pt x="1644" y="151"/>
                  <a:pt x="1644" y="151"/>
                </a:cubicBezTo>
                <a:cubicBezTo>
                  <a:pt x="1644" y="151"/>
                  <a:pt x="1644" y="151"/>
                  <a:pt x="1644" y="151"/>
                </a:cubicBezTo>
                <a:cubicBezTo>
                  <a:pt x="1644" y="151"/>
                  <a:pt x="1644" y="151"/>
                  <a:pt x="1644" y="152"/>
                </a:cubicBezTo>
                <a:close/>
                <a:moveTo>
                  <a:pt x="1654" y="145"/>
                </a:moveTo>
                <a:cubicBezTo>
                  <a:pt x="1652" y="146"/>
                  <a:pt x="1650" y="147"/>
                  <a:pt x="1648" y="149"/>
                </a:cubicBezTo>
                <a:cubicBezTo>
                  <a:pt x="1647" y="149"/>
                  <a:pt x="1647" y="149"/>
                  <a:pt x="1646" y="149"/>
                </a:cubicBezTo>
                <a:cubicBezTo>
                  <a:pt x="1646" y="150"/>
                  <a:pt x="1646" y="150"/>
                  <a:pt x="1646" y="150"/>
                </a:cubicBezTo>
                <a:cubicBezTo>
                  <a:pt x="1646" y="150"/>
                  <a:pt x="1645" y="150"/>
                  <a:pt x="1645" y="150"/>
                </a:cubicBezTo>
                <a:cubicBezTo>
                  <a:pt x="1645" y="150"/>
                  <a:pt x="1645" y="150"/>
                  <a:pt x="1645" y="149"/>
                </a:cubicBezTo>
                <a:cubicBezTo>
                  <a:pt x="1646" y="149"/>
                  <a:pt x="1646" y="149"/>
                  <a:pt x="1646" y="149"/>
                </a:cubicBezTo>
                <a:cubicBezTo>
                  <a:pt x="1646" y="149"/>
                  <a:pt x="1647" y="148"/>
                  <a:pt x="1647" y="147"/>
                </a:cubicBezTo>
                <a:cubicBezTo>
                  <a:pt x="1649" y="145"/>
                  <a:pt x="1650" y="144"/>
                  <a:pt x="1651" y="143"/>
                </a:cubicBezTo>
                <a:cubicBezTo>
                  <a:pt x="1651" y="143"/>
                  <a:pt x="1651" y="143"/>
                  <a:pt x="1651" y="143"/>
                </a:cubicBezTo>
                <a:cubicBezTo>
                  <a:pt x="1651" y="143"/>
                  <a:pt x="1651" y="142"/>
                  <a:pt x="1651" y="142"/>
                </a:cubicBezTo>
                <a:cubicBezTo>
                  <a:pt x="1649" y="142"/>
                  <a:pt x="1647" y="142"/>
                  <a:pt x="1647" y="140"/>
                </a:cubicBezTo>
                <a:cubicBezTo>
                  <a:pt x="1647" y="139"/>
                  <a:pt x="1647" y="139"/>
                  <a:pt x="1647" y="139"/>
                </a:cubicBezTo>
                <a:cubicBezTo>
                  <a:pt x="1647" y="138"/>
                  <a:pt x="1648" y="139"/>
                  <a:pt x="1648" y="139"/>
                </a:cubicBezTo>
                <a:cubicBezTo>
                  <a:pt x="1648" y="139"/>
                  <a:pt x="1649" y="139"/>
                  <a:pt x="1649" y="140"/>
                </a:cubicBezTo>
                <a:cubicBezTo>
                  <a:pt x="1650" y="141"/>
                  <a:pt x="1650" y="142"/>
                  <a:pt x="1651" y="142"/>
                </a:cubicBezTo>
                <a:cubicBezTo>
                  <a:pt x="1651" y="142"/>
                  <a:pt x="1651" y="142"/>
                  <a:pt x="1651" y="142"/>
                </a:cubicBezTo>
                <a:cubicBezTo>
                  <a:pt x="1651" y="142"/>
                  <a:pt x="1651" y="143"/>
                  <a:pt x="1651" y="143"/>
                </a:cubicBezTo>
                <a:cubicBezTo>
                  <a:pt x="1652" y="143"/>
                  <a:pt x="1653" y="143"/>
                  <a:pt x="1653" y="143"/>
                </a:cubicBezTo>
                <a:cubicBezTo>
                  <a:pt x="1654" y="143"/>
                  <a:pt x="1654" y="144"/>
                  <a:pt x="1655" y="144"/>
                </a:cubicBezTo>
                <a:cubicBezTo>
                  <a:pt x="1655" y="144"/>
                  <a:pt x="1654" y="145"/>
                  <a:pt x="1654" y="145"/>
                </a:cubicBezTo>
                <a:close/>
                <a:moveTo>
                  <a:pt x="1667" y="144"/>
                </a:moveTo>
                <a:cubicBezTo>
                  <a:pt x="1666" y="144"/>
                  <a:pt x="1666" y="144"/>
                  <a:pt x="1666" y="144"/>
                </a:cubicBezTo>
                <a:cubicBezTo>
                  <a:pt x="1667" y="143"/>
                  <a:pt x="1667" y="143"/>
                  <a:pt x="1667" y="143"/>
                </a:cubicBezTo>
                <a:lnTo>
                  <a:pt x="1667" y="144"/>
                </a:lnTo>
                <a:close/>
                <a:moveTo>
                  <a:pt x="1679" y="523"/>
                </a:moveTo>
                <a:cubicBezTo>
                  <a:pt x="1679" y="524"/>
                  <a:pt x="1678" y="524"/>
                  <a:pt x="1677" y="524"/>
                </a:cubicBezTo>
                <a:cubicBezTo>
                  <a:pt x="1674" y="523"/>
                  <a:pt x="1671" y="522"/>
                  <a:pt x="1669" y="521"/>
                </a:cubicBezTo>
                <a:cubicBezTo>
                  <a:pt x="1668" y="520"/>
                  <a:pt x="1668" y="519"/>
                  <a:pt x="1668" y="518"/>
                </a:cubicBezTo>
                <a:cubicBezTo>
                  <a:pt x="1668" y="517"/>
                  <a:pt x="1668" y="516"/>
                  <a:pt x="1668" y="515"/>
                </a:cubicBezTo>
                <a:cubicBezTo>
                  <a:pt x="1669" y="515"/>
                  <a:pt x="1670" y="516"/>
                  <a:pt x="1670" y="517"/>
                </a:cubicBezTo>
                <a:cubicBezTo>
                  <a:pt x="1671" y="518"/>
                  <a:pt x="1673" y="519"/>
                  <a:pt x="1675" y="520"/>
                </a:cubicBezTo>
                <a:cubicBezTo>
                  <a:pt x="1676" y="520"/>
                  <a:pt x="1678" y="521"/>
                  <a:pt x="1679" y="522"/>
                </a:cubicBezTo>
                <a:cubicBezTo>
                  <a:pt x="1679" y="522"/>
                  <a:pt x="1679" y="522"/>
                  <a:pt x="1679" y="522"/>
                </a:cubicBezTo>
                <a:cubicBezTo>
                  <a:pt x="1679" y="523"/>
                  <a:pt x="1679" y="523"/>
                  <a:pt x="1679" y="523"/>
                </a:cubicBezTo>
                <a:close/>
                <a:moveTo>
                  <a:pt x="1679" y="178"/>
                </a:moveTo>
                <a:cubicBezTo>
                  <a:pt x="1679" y="178"/>
                  <a:pt x="1679" y="178"/>
                  <a:pt x="1679" y="178"/>
                </a:cubicBezTo>
                <a:cubicBezTo>
                  <a:pt x="1679" y="177"/>
                  <a:pt x="1679" y="177"/>
                  <a:pt x="1679" y="177"/>
                </a:cubicBezTo>
                <a:cubicBezTo>
                  <a:pt x="1679" y="177"/>
                  <a:pt x="1679" y="177"/>
                  <a:pt x="1679" y="177"/>
                </a:cubicBezTo>
                <a:cubicBezTo>
                  <a:pt x="1679" y="178"/>
                  <a:pt x="1679" y="178"/>
                  <a:pt x="1679" y="178"/>
                </a:cubicBezTo>
                <a:cubicBezTo>
                  <a:pt x="1679" y="178"/>
                  <a:pt x="1679" y="178"/>
                  <a:pt x="1679" y="178"/>
                </a:cubicBezTo>
                <a:cubicBezTo>
                  <a:pt x="1679" y="178"/>
                  <a:pt x="1679" y="178"/>
                  <a:pt x="1679" y="178"/>
                </a:cubicBezTo>
                <a:close/>
                <a:moveTo>
                  <a:pt x="1726" y="495"/>
                </a:moveTo>
                <a:cubicBezTo>
                  <a:pt x="1725" y="496"/>
                  <a:pt x="1724" y="496"/>
                  <a:pt x="1724" y="495"/>
                </a:cubicBezTo>
                <a:cubicBezTo>
                  <a:pt x="1723" y="494"/>
                  <a:pt x="1723" y="493"/>
                  <a:pt x="1723" y="493"/>
                </a:cubicBezTo>
                <a:cubicBezTo>
                  <a:pt x="1723" y="492"/>
                  <a:pt x="1724" y="492"/>
                  <a:pt x="1724" y="491"/>
                </a:cubicBezTo>
                <a:cubicBezTo>
                  <a:pt x="1725" y="491"/>
                  <a:pt x="1726" y="491"/>
                  <a:pt x="1726" y="492"/>
                </a:cubicBezTo>
                <a:cubicBezTo>
                  <a:pt x="1727" y="493"/>
                  <a:pt x="1727" y="493"/>
                  <a:pt x="1727" y="494"/>
                </a:cubicBezTo>
                <a:cubicBezTo>
                  <a:pt x="1726" y="494"/>
                  <a:pt x="1726" y="495"/>
                  <a:pt x="1726" y="495"/>
                </a:cubicBezTo>
                <a:close/>
                <a:moveTo>
                  <a:pt x="1730" y="517"/>
                </a:moveTo>
                <a:cubicBezTo>
                  <a:pt x="1730" y="517"/>
                  <a:pt x="1729" y="517"/>
                  <a:pt x="1729" y="517"/>
                </a:cubicBezTo>
                <a:cubicBezTo>
                  <a:pt x="1729" y="518"/>
                  <a:pt x="1728" y="518"/>
                  <a:pt x="1728" y="518"/>
                </a:cubicBezTo>
                <a:cubicBezTo>
                  <a:pt x="1728" y="518"/>
                  <a:pt x="1728" y="517"/>
                  <a:pt x="1728" y="517"/>
                </a:cubicBezTo>
                <a:cubicBezTo>
                  <a:pt x="1728" y="517"/>
                  <a:pt x="1728" y="516"/>
                  <a:pt x="1728" y="516"/>
                </a:cubicBezTo>
                <a:cubicBezTo>
                  <a:pt x="1728" y="515"/>
                  <a:pt x="1729" y="514"/>
                  <a:pt x="1729" y="515"/>
                </a:cubicBezTo>
                <a:cubicBezTo>
                  <a:pt x="1730" y="516"/>
                  <a:pt x="1730" y="516"/>
                  <a:pt x="1730" y="517"/>
                </a:cubicBezTo>
                <a:close/>
                <a:moveTo>
                  <a:pt x="1733" y="506"/>
                </a:moveTo>
                <a:cubicBezTo>
                  <a:pt x="1733" y="505"/>
                  <a:pt x="1733" y="505"/>
                  <a:pt x="1733" y="505"/>
                </a:cubicBezTo>
                <a:cubicBezTo>
                  <a:pt x="1733" y="506"/>
                  <a:pt x="1733" y="506"/>
                  <a:pt x="1733" y="506"/>
                </a:cubicBezTo>
                <a:cubicBezTo>
                  <a:pt x="1733" y="506"/>
                  <a:pt x="1733" y="506"/>
                  <a:pt x="1733" y="506"/>
                </a:cubicBezTo>
                <a:close/>
                <a:moveTo>
                  <a:pt x="1768" y="427"/>
                </a:moveTo>
                <a:cubicBezTo>
                  <a:pt x="1768" y="427"/>
                  <a:pt x="1767" y="428"/>
                  <a:pt x="1767" y="427"/>
                </a:cubicBezTo>
                <a:cubicBezTo>
                  <a:pt x="1766" y="426"/>
                  <a:pt x="1764" y="425"/>
                  <a:pt x="1764" y="423"/>
                </a:cubicBezTo>
                <a:cubicBezTo>
                  <a:pt x="1763" y="422"/>
                  <a:pt x="1764" y="422"/>
                  <a:pt x="1764" y="422"/>
                </a:cubicBezTo>
                <a:cubicBezTo>
                  <a:pt x="1764" y="421"/>
                  <a:pt x="1764" y="421"/>
                  <a:pt x="1765" y="422"/>
                </a:cubicBezTo>
                <a:cubicBezTo>
                  <a:pt x="1765" y="422"/>
                  <a:pt x="1766" y="423"/>
                  <a:pt x="1766" y="424"/>
                </a:cubicBezTo>
                <a:cubicBezTo>
                  <a:pt x="1767" y="425"/>
                  <a:pt x="1767" y="426"/>
                  <a:pt x="1768" y="427"/>
                </a:cubicBezTo>
                <a:cubicBezTo>
                  <a:pt x="1768" y="427"/>
                  <a:pt x="1768" y="427"/>
                  <a:pt x="1768" y="427"/>
                </a:cubicBezTo>
                <a:close/>
                <a:moveTo>
                  <a:pt x="1768" y="419"/>
                </a:moveTo>
                <a:cubicBezTo>
                  <a:pt x="1767" y="419"/>
                  <a:pt x="1768" y="418"/>
                  <a:pt x="1768" y="418"/>
                </a:cubicBezTo>
                <a:cubicBezTo>
                  <a:pt x="1768" y="418"/>
                  <a:pt x="1769" y="419"/>
                  <a:pt x="1769" y="419"/>
                </a:cubicBezTo>
                <a:cubicBezTo>
                  <a:pt x="1768" y="419"/>
                  <a:pt x="1768" y="419"/>
                  <a:pt x="1768" y="419"/>
                </a:cubicBezTo>
                <a:close/>
                <a:moveTo>
                  <a:pt x="1775" y="481"/>
                </a:moveTo>
                <a:cubicBezTo>
                  <a:pt x="1775" y="481"/>
                  <a:pt x="1774" y="482"/>
                  <a:pt x="1774" y="482"/>
                </a:cubicBezTo>
                <a:cubicBezTo>
                  <a:pt x="1774" y="481"/>
                  <a:pt x="1774" y="481"/>
                  <a:pt x="1774" y="481"/>
                </a:cubicBezTo>
                <a:cubicBezTo>
                  <a:pt x="1774" y="480"/>
                  <a:pt x="1773" y="479"/>
                  <a:pt x="1773" y="479"/>
                </a:cubicBezTo>
                <a:cubicBezTo>
                  <a:pt x="1773" y="479"/>
                  <a:pt x="1774" y="478"/>
                  <a:pt x="1774" y="478"/>
                </a:cubicBezTo>
                <a:cubicBezTo>
                  <a:pt x="1774" y="478"/>
                  <a:pt x="1775" y="478"/>
                  <a:pt x="1775" y="479"/>
                </a:cubicBezTo>
                <a:cubicBezTo>
                  <a:pt x="1775" y="480"/>
                  <a:pt x="1775" y="480"/>
                  <a:pt x="1775" y="481"/>
                </a:cubicBezTo>
                <a:close/>
                <a:moveTo>
                  <a:pt x="1798" y="471"/>
                </a:moveTo>
                <a:cubicBezTo>
                  <a:pt x="1798" y="471"/>
                  <a:pt x="1798" y="471"/>
                  <a:pt x="1798" y="471"/>
                </a:cubicBezTo>
                <a:cubicBezTo>
                  <a:pt x="1799" y="469"/>
                  <a:pt x="1799" y="468"/>
                  <a:pt x="1800" y="467"/>
                </a:cubicBezTo>
                <a:cubicBezTo>
                  <a:pt x="1800" y="467"/>
                  <a:pt x="1800" y="467"/>
                  <a:pt x="1800" y="467"/>
                </a:cubicBezTo>
                <a:cubicBezTo>
                  <a:pt x="1799" y="467"/>
                  <a:pt x="1799" y="467"/>
                  <a:pt x="1800" y="466"/>
                </a:cubicBezTo>
                <a:cubicBezTo>
                  <a:pt x="1800" y="466"/>
                  <a:pt x="1800" y="467"/>
                  <a:pt x="1800" y="467"/>
                </a:cubicBezTo>
                <a:cubicBezTo>
                  <a:pt x="1800" y="467"/>
                  <a:pt x="1800" y="467"/>
                  <a:pt x="1800" y="467"/>
                </a:cubicBezTo>
                <a:cubicBezTo>
                  <a:pt x="1801" y="468"/>
                  <a:pt x="1802" y="468"/>
                  <a:pt x="1803" y="468"/>
                </a:cubicBezTo>
                <a:cubicBezTo>
                  <a:pt x="1804" y="467"/>
                  <a:pt x="1805" y="466"/>
                  <a:pt x="1805" y="466"/>
                </a:cubicBezTo>
                <a:cubicBezTo>
                  <a:pt x="1806" y="463"/>
                  <a:pt x="1807" y="460"/>
                  <a:pt x="1809" y="458"/>
                </a:cubicBezTo>
                <a:cubicBezTo>
                  <a:pt x="1809" y="457"/>
                  <a:pt x="1810" y="456"/>
                  <a:pt x="1810" y="455"/>
                </a:cubicBezTo>
                <a:cubicBezTo>
                  <a:pt x="1811" y="453"/>
                  <a:pt x="1811" y="451"/>
                  <a:pt x="1812" y="449"/>
                </a:cubicBezTo>
                <a:cubicBezTo>
                  <a:pt x="1816" y="441"/>
                  <a:pt x="1817" y="432"/>
                  <a:pt x="1816" y="424"/>
                </a:cubicBezTo>
                <a:cubicBezTo>
                  <a:pt x="1815" y="423"/>
                  <a:pt x="1816" y="422"/>
                  <a:pt x="1816" y="422"/>
                </a:cubicBezTo>
                <a:cubicBezTo>
                  <a:pt x="1816" y="422"/>
                  <a:pt x="1816" y="421"/>
                  <a:pt x="1816" y="421"/>
                </a:cubicBezTo>
                <a:cubicBezTo>
                  <a:pt x="1817" y="421"/>
                  <a:pt x="1818" y="421"/>
                  <a:pt x="1818" y="422"/>
                </a:cubicBezTo>
                <a:cubicBezTo>
                  <a:pt x="1819" y="425"/>
                  <a:pt x="1820" y="428"/>
                  <a:pt x="1820" y="432"/>
                </a:cubicBezTo>
                <a:cubicBezTo>
                  <a:pt x="1821" y="434"/>
                  <a:pt x="1821" y="436"/>
                  <a:pt x="1822" y="438"/>
                </a:cubicBezTo>
                <a:cubicBezTo>
                  <a:pt x="1823" y="440"/>
                  <a:pt x="1822" y="442"/>
                  <a:pt x="1821" y="443"/>
                </a:cubicBezTo>
                <a:cubicBezTo>
                  <a:pt x="1820" y="444"/>
                  <a:pt x="1819" y="445"/>
                  <a:pt x="1820" y="447"/>
                </a:cubicBezTo>
                <a:cubicBezTo>
                  <a:pt x="1821" y="448"/>
                  <a:pt x="1821" y="448"/>
                  <a:pt x="1820" y="450"/>
                </a:cubicBezTo>
                <a:cubicBezTo>
                  <a:pt x="1818" y="454"/>
                  <a:pt x="1815" y="458"/>
                  <a:pt x="1811" y="461"/>
                </a:cubicBezTo>
                <a:cubicBezTo>
                  <a:pt x="1809" y="462"/>
                  <a:pt x="1808" y="464"/>
                  <a:pt x="1808" y="466"/>
                </a:cubicBezTo>
                <a:cubicBezTo>
                  <a:pt x="1808" y="468"/>
                  <a:pt x="1807" y="469"/>
                  <a:pt x="1805" y="470"/>
                </a:cubicBezTo>
                <a:cubicBezTo>
                  <a:pt x="1803" y="471"/>
                  <a:pt x="1802" y="472"/>
                  <a:pt x="1799" y="472"/>
                </a:cubicBezTo>
                <a:cubicBezTo>
                  <a:pt x="1799" y="472"/>
                  <a:pt x="1798" y="472"/>
                  <a:pt x="1798" y="471"/>
                </a:cubicBezTo>
                <a:close/>
                <a:moveTo>
                  <a:pt x="1835" y="851"/>
                </a:moveTo>
                <a:cubicBezTo>
                  <a:pt x="1835" y="851"/>
                  <a:pt x="1835" y="851"/>
                  <a:pt x="1835" y="851"/>
                </a:cubicBezTo>
                <a:cubicBezTo>
                  <a:pt x="1835" y="851"/>
                  <a:pt x="1835" y="851"/>
                  <a:pt x="1835" y="851"/>
                </a:cubicBezTo>
                <a:close/>
                <a:moveTo>
                  <a:pt x="1255" y="628"/>
                </a:moveTo>
                <a:cubicBezTo>
                  <a:pt x="1255" y="628"/>
                  <a:pt x="1255" y="628"/>
                  <a:pt x="1255" y="628"/>
                </a:cubicBezTo>
                <a:cubicBezTo>
                  <a:pt x="1255" y="628"/>
                  <a:pt x="1255" y="628"/>
                  <a:pt x="1255" y="628"/>
                </a:cubicBezTo>
                <a:cubicBezTo>
                  <a:pt x="1255" y="628"/>
                  <a:pt x="1255" y="628"/>
                  <a:pt x="1255" y="628"/>
                </a:cubicBezTo>
                <a:cubicBezTo>
                  <a:pt x="1255" y="628"/>
                  <a:pt x="1255" y="628"/>
                  <a:pt x="1255" y="628"/>
                </a:cubicBezTo>
                <a:close/>
                <a:moveTo>
                  <a:pt x="759" y="919"/>
                </a:moveTo>
                <a:cubicBezTo>
                  <a:pt x="759" y="919"/>
                  <a:pt x="759" y="919"/>
                  <a:pt x="759" y="919"/>
                </a:cubicBezTo>
                <a:cubicBezTo>
                  <a:pt x="759" y="919"/>
                  <a:pt x="759" y="919"/>
                  <a:pt x="759" y="919"/>
                </a:cubicBezTo>
                <a:cubicBezTo>
                  <a:pt x="759" y="919"/>
                  <a:pt x="759" y="919"/>
                  <a:pt x="759" y="919"/>
                </a:cubicBezTo>
                <a:cubicBezTo>
                  <a:pt x="759" y="919"/>
                  <a:pt x="759" y="919"/>
                  <a:pt x="759" y="919"/>
                </a:cubicBezTo>
                <a:close/>
                <a:moveTo>
                  <a:pt x="570" y="246"/>
                </a:moveTo>
                <a:cubicBezTo>
                  <a:pt x="570" y="246"/>
                  <a:pt x="570" y="246"/>
                  <a:pt x="570" y="246"/>
                </a:cubicBezTo>
                <a:cubicBezTo>
                  <a:pt x="570" y="246"/>
                  <a:pt x="570" y="246"/>
                  <a:pt x="570" y="246"/>
                </a:cubicBezTo>
                <a:cubicBezTo>
                  <a:pt x="570" y="246"/>
                  <a:pt x="570" y="246"/>
                  <a:pt x="570" y="246"/>
                </a:cubicBezTo>
                <a:cubicBezTo>
                  <a:pt x="570" y="246"/>
                  <a:pt x="570" y="246"/>
                  <a:pt x="570" y="246"/>
                </a:cubicBezTo>
                <a:close/>
                <a:moveTo>
                  <a:pt x="599" y="313"/>
                </a:moveTo>
                <a:cubicBezTo>
                  <a:pt x="599" y="313"/>
                  <a:pt x="599" y="313"/>
                  <a:pt x="599" y="313"/>
                </a:cubicBezTo>
                <a:cubicBezTo>
                  <a:pt x="600" y="313"/>
                  <a:pt x="600" y="313"/>
                  <a:pt x="600" y="313"/>
                </a:cubicBezTo>
                <a:cubicBezTo>
                  <a:pt x="599" y="314"/>
                  <a:pt x="599" y="316"/>
                  <a:pt x="598" y="318"/>
                </a:cubicBezTo>
                <a:cubicBezTo>
                  <a:pt x="596" y="323"/>
                  <a:pt x="593" y="327"/>
                  <a:pt x="592" y="333"/>
                </a:cubicBezTo>
                <a:cubicBezTo>
                  <a:pt x="591" y="334"/>
                  <a:pt x="591" y="335"/>
                  <a:pt x="590" y="335"/>
                </a:cubicBezTo>
                <a:cubicBezTo>
                  <a:pt x="589" y="336"/>
                  <a:pt x="588" y="336"/>
                  <a:pt x="588" y="337"/>
                </a:cubicBezTo>
                <a:cubicBezTo>
                  <a:pt x="587" y="338"/>
                  <a:pt x="587" y="340"/>
                  <a:pt x="588" y="341"/>
                </a:cubicBezTo>
                <a:cubicBezTo>
                  <a:pt x="589" y="341"/>
                  <a:pt x="590" y="341"/>
                  <a:pt x="590" y="341"/>
                </a:cubicBezTo>
                <a:cubicBezTo>
                  <a:pt x="591" y="342"/>
                  <a:pt x="592" y="343"/>
                  <a:pt x="592" y="344"/>
                </a:cubicBezTo>
                <a:cubicBezTo>
                  <a:pt x="592" y="345"/>
                  <a:pt x="592" y="345"/>
                  <a:pt x="592" y="346"/>
                </a:cubicBezTo>
                <a:cubicBezTo>
                  <a:pt x="592" y="348"/>
                  <a:pt x="593" y="349"/>
                  <a:pt x="595" y="348"/>
                </a:cubicBezTo>
                <a:cubicBezTo>
                  <a:pt x="596" y="348"/>
                  <a:pt x="598" y="348"/>
                  <a:pt x="598" y="347"/>
                </a:cubicBezTo>
                <a:cubicBezTo>
                  <a:pt x="601" y="344"/>
                  <a:pt x="606" y="343"/>
                  <a:pt x="608" y="338"/>
                </a:cubicBezTo>
                <a:cubicBezTo>
                  <a:pt x="608" y="338"/>
                  <a:pt x="609" y="338"/>
                  <a:pt x="609" y="338"/>
                </a:cubicBezTo>
                <a:cubicBezTo>
                  <a:pt x="611" y="339"/>
                  <a:pt x="613" y="340"/>
                  <a:pt x="613" y="342"/>
                </a:cubicBezTo>
                <a:cubicBezTo>
                  <a:pt x="613" y="343"/>
                  <a:pt x="613" y="344"/>
                  <a:pt x="614" y="345"/>
                </a:cubicBezTo>
                <a:cubicBezTo>
                  <a:pt x="616" y="345"/>
                  <a:pt x="618" y="346"/>
                  <a:pt x="621" y="347"/>
                </a:cubicBezTo>
                <a:cubicBezTo>
                  <a:pt x="621" y="347"/>
                  <a:pt x="622" y="347"/>
                  <a:pt x="622" y="347"/>
                </a:cubicBezTo>
                <a:cubicBezTo>
                  <a:pt x="623" y="346"/>
                  <a:pt x="625" y="345"/>
                  <a:pt x="625" y="344"/>
                </a:cubicBezTo>
                <a:cubicBezTo>
                  <a:pt x="626" y="343"/>
                  <a:pt x="626" y="341"/>
                  <a:pt x="624" y="340"/>
                </a:cubicBezTo>
                <a:cubicBezTo>
                  <a:pt x="624" y="340"/>
                  <a:pt x="624" y="340"/>
                  <a:pt x="624" y="340"/>
                </a:cubicBezTo>
                <a:cubicBezTo>
                  <a:pt x="622" y="339"/>
                  <a:pt x="621" y="338"/>
                  <a:pt x="621" y="336"/>
                </a:cubicBezTo>
                <a:cubicBezTo>
                  <a:pt x="621" y="333"/>
                  <a:pt x="620" y="331"/>
                  <a:pt x="618" y="330"/>
                </a:cubicBezTo>
                <a:cubicBezTo>
                  <a:pt x="617" y="329"/>
                  <a:pt x="616" y="327"/>
                  <a:pt x="616" y="326"/>
                </a:cubicBezTo>
                <a:cubicBezTo>
                  <a:pt x="614" y="323"/>
                  <a:pt x="610" y="322"/>
                  <a:pt x="609" y="318"/>
                </a:cubicBezTo>
                <a:cubicBezTo>
                  <a:pt x="609" y="318"/>
                  <a:pt x="608" y="318"/>
                  <a:pt x="607" y="318"/>
                </a:cubicBezTo>
                <a:cubicBezTo>
                  <a:pt x="605" y="317"/>
                  <a:pt x="605" y="317"/>
                  <a:pt x="607" y="316"/>
                </a:cubicBezTo>
                <a:cubicBezTo>
                  <a:pt x="607" y="315"/>
                  <a:pt x="609" y="314"/>
                  <a:pt x="609" y="313"/>
                </a:cubicBezTo>
                <a:cubicBezTo>
                  <a:pt x="610" y="312"/>
                  <a:pt x="609" y="311"/>
                  <a:pt x="609" y="311"/>
                </a:cubicBezTo>
                <a:cubicBezTo>
                  <a:pt x="609" y="310"/>
                  <a:pt x="608" y="310"/>
                  <a:pt x="608" y="311"/>
                </a:cubicBezTo>
                <a:cubicBezTo>
                  <a:pt x="607" y="311"/>
                  <a:pt x="606" y="312"/>
                  <a:pt x="605" y="311"/>
                </a:cubicBezTo>
                <a:cubicBezTo>
                  <a:pt x="603" y="311"/>
                  <a:pt x="602" y="311"/>
                  <a:pt x="601" y="311"/>
                </a:cubicBezTo>
                <a:cubicBezTo>
                  <a:pt x="601" y="311"/>
                  <a:pt x="600" y="312"/>
                  <a:pt x="600" y="313"/>
                </a:cubicBezTo>
                <a:cubicBezTo>
                  <a:pt x="600" y="313"/>
                  <a:pt x="599" y="313"/>
                  <a:pt x="599" y="313"/>
                </a:cubicBezTo>
                <a:close/>
                <a:moveTo>
                  <a:pt x="647" y="1376"/>
                </a:moveTo>
                <a:cubicBezTo>
                  <a:pt x="647" y="1376"/>
                  <a:pt x="647" y="1376"/>
                  <a:pt x="647" y="1376"/>
                </a:cubicBezTo>
                <a:cubicBezTo>
                  <a:pt x="647" y="1376"/>
                  <a:pt x="647" y="1376"/>
                  <a:pt x="647" y="1376"/>
                </a:cubicBezTo>
                <a:cubicBezTo>
                  <a:pt x="647" y="1376"/>
                  <a:pt x="647" y="1376"/>
                  <a:pt x="647" y="1376"/>
                </a:cubicBezTo>
                <a:cubicBezTo>
                  <a:pt x="647" y="1376"/>
                  <a:pt x="647" y="1376"/>
                  <a:pt x="647" y="1376"/>
                </a:cubicBezTo>
                <a:close/>
                <a:moveTo>
                  <a:pt x="638" y="255"/>
                </a:moveTo>
                <a:cubicBezTo>
                  <a:pt x="638" y="255"/>
                  <a:pt x="638" y="255"/>
                  <a:pt x="638" y="255"/>
                </a:cubicBezTo>
                <a:cubicBezTo>
                  <a:pt x="638" y="255"/>
                  <a:pt x="638" y="255"/>
                  <a:pt x="638" y="255"/>
                </a:cubicBezTo>
                <a:cubicBezTo>
                  <a:pt x="638" y="255"/>
                  <a:pt x="638" y="255"/>
                  <a:pt x="638" y="255"/>
                </a:cubicBezTo>
                <a:cubicBezTo>
                  <a:pt x="638" y="255"/>
                  <a:pt x="638" y="255"/>
                  <a:pt x="638" y="255"/>
                </a:cubicBezTo>
                <a:close/>
                <a:moveTo>
                  <a:pt x="694" y="551"/>
                </a:moveTo>
                <a:cubicBezTo>
                  <a:pt x="694" y="551"/>
                  <a:pt x="694" y="551"/>
                  <a:pt x="694" y="551"/>
                </a:cubicBezTo>
                <a:cubicBezTo>
                  <a:pt x="694" y="551"/>
                  <a:pt x="694" y="551"/>
                  <a:pt x="694" y="551"/>
                </a:cubicBezTo>
                <a:cubicBezTo>
                  <a:pt x="694" y="551"/>
                  <a:pt x="694" y="551"/>
                  <a:pt x="694" y="551"/>
                </a:cubicBezTo>
                <a:cubicBezTo>
                  <a:pt x="694" y="551"/>
                  <a:pt x="694" y="551"/>
                  <a:pt x="694" y="551"/>
                </a:cubicBezTo>
                <a:close/>
                <a:moveTo>
                  <a:pt x="661" y="1387"/>
                </a:moveTo>
                <a:cubicBezTo>
                  <a:pt x="661" y="1387"/>
                  <a:pt x="661" y="1387"/>
                  <a:pt x="661" y="1387"/>
                </a:cubicBezTo>
                <a:cubicBezTo>
                  <a:pt x="661" y="1387"/>
                  <a:pt x="661" y="1387"/>
                  <a:pt x="661" y="1387"/>
                </a:cubicBezTo>
                <a:close/>
                <a:moveTo>
                  <a:pt x="186" y="316"/>
                </a:moveTo>
                <a:cubicBezTo>
                  <a:pt x="186" y="316"/>
                  <a:pt x="186" y="316"/>
                  <a:pt x="186" y="316"/>
                </a:cubicBezTo>
                <a:cubicBezTo>
                  <a:pt x="186" y="316"/>
                  <a:pt x="186" y="316"/>
                  <a:pt x="186" y="316"/>
                </a:cubicBezTo>
                <a:cubicBezTo>
                  <a:pt x="186" y="316"/>
                  <a:pt x="186" y="316"/>
                  <a:pt x="186" y="316"/>
                </a:cubicBezTo>
                <a:cubicBezTo>
                  <a:pt x="186" y="316"/>
                  <a:pt x="186" y="316"/>
                  <a:pt x="186" y="316"/>
                </a:cubicBezTo>
                <a:close/>
                <a:moveTo>
                  <a:pt x="862" y="959"/>
                </a:moveTo>
                <a:cubicBezTo>
                  <a:pt x="862" y="959"/>
                  <a:pt x="861" y="958"/>
                  <a:pt x="860" y="958"/>
                </a:cubicBezTo>
                <a:cubicBezTo>
                  <a:pt x="859" y="957"/>
                  <a:pt x="858" y="956"/>
                  <a:pt x="856" y="957"/>
                </a:cubicBezTo>
                <a:cubicBezTo>
                  <a:pt x="854" y="957"/>
                  <a:pt x="852" y="956"/>
                  <a:pt x="850" y="954"/>
                </a:cubicBezTo>
                <a:cubicBezTo>
                  <a:pt x="848" y="953"/>
                  <a:pt x="844" y="952"/>
                  <a:pt x="843" y="949"/>
                </a:cubicBezTo>
                <a:cubicBezTo>
                  <a:pt x="840" y="945"/>
                  <a:pt x="836" y="943"/>
                  <a:pt x="832" y="941"/>
                </a:cubicBezTo>
                <a:cubicBezTo>
                  <a:pt x="830" y="940"/>
                  <a:pt x="828" y="940"/>
                  <a:pt x="826" y="940"/>
                </a:cubicBezTo>
                <a:cubicBezTo>
                  <a:pt x="819" y="940"/>
                  <a:pt x="812" y="939"/>
                  <a:pt x="805" y="937"/>
                </a:cubicBezTo>
                <a:cubicBezTo>
                  <a:pt x="804" y="937"/>
                  <a:pt x="803" y="937"/>
                  <a:pt x="803" y="937"/>
                </a:cubicBezTo>
                <a:cubicBezTo>
                  <a:pt x="802" y="937"/>
                  <a:pt x="801" y="938"/>
                  <a:pt x="799" y="939"/>
                </a:cubicBezTo>
                <a:cubicBezTo>
                  <a:pt x="799" y="939"/>
                  <a:pt x="798" y="939"/>
                  <a:pt x="797" y="938"/>
                </a:cubicBezTo>
                <a:cubicBezTo>
                  <a:pt x="797" y="936"/>
                  <a:pt x="797" y="935"/>
                  <a:pt x="796" y="933"/>
                </a:cubicBezTo>
                <a:cubicBezTo>
                  <a:pt x="795" y="933"/>
                  <a:pt x="794" y="931"/>
                  <a:pt x="793" y="931"/>
                </a:cubicBezTo>
                <a:cubicBezTo>
                  <a:pt x="789" y="931"/>
                  <a:pt x="786" y="929"/>
                  <a:pt x="783" y="927"/>
                </a:cubicBezTo>
                <a:cubicBezTo>
                  <a:pt x="780" y="926"/>
                  <a:pt x="778" y="925"/>
                  <a:pt x="775" y="925"/>
                </a:cubicBezTo>
                <a:cubicBezTo>
                  <a:pt x="772" y="925"/>
                  <a:pt x="770" y="925"/>
                  <a:pt x="769" y="928"/>
                </a:cubicBezTo>
                <a:cubicBezTo>
                  <a:pt x="769" y="928"/>
                  <a:pt x="768" y="928"/>
                  <a:pt x="768" y="928"/>
                </a:cubicBezTo>
                <a:cubicBezTo>
                  <a:pt x="767" y="928"/>
                  <a:pt x="767" y="928"/>
                  <a:pt x="767" y="927"/>
                </a:cubicBezTo>
                <a:cubicBezTo>
                  <a:pt x="768" y="927"/>
                  <a:pt x="768" y="926"/>
                  <a:pt x="768" y="925"/>
                </a:cubicBezTo>
                <a:cubicBezTo>
                  <a:pt x="768" y="923"/>
                  <a:pt x="767" y="922"/>
                  <a:pt x="766" y="921"/>
                </a:cubicBezTo>
                <a:cubicBezTo>
                  <a:pt x="763" y="920"/>
                  <a:pt x="761" y="920"/>
                  <a:pt x="759" y="919"/>
                </a:cubicBezTo>
                <a:cubicBezTo>
                  <a:pt x="759" y="920"/>
                  <a:pt x="759" y="920"/>
                  <a:pt x="759" y="921"/>
                </a:cubicBezTo>
                <a:cubicBezTo>
                  <a:pt x="759" y="921"/>
                  <a:pt x="759" y="921"/>
                  <a:pt x="759" y="921"/>
                </a:cubicBezTo>
                <a:cubicBezTo>
                  <a:pt x="759" y="921"/>
                  <a:pt x="759" y="921"/>
                  <a:pt x="759" y="921"/>
                </a:cubicBezTo>
                <a:cubicBezTo>
                  <a:pt x="759" y="921"/>
                  <a:pt x="759" y="921"/>
                  <a:pt x="759" y="921"/>
                </a:cubicBezTo>
                <a:cubicBezTo>
                  <a:pt x="759" y="921"/>
                  <a:pt x="759" y="921"/>
                  <a:pt x="759" y="921"/>
                </a:cubicBezTo>
                <a:cubicBezTo>
                  <a:pt x="756" y="920"/>
                  <a:pt x="754" y="920"/>
                  <a:pt x="752" y="922"/>
                </a:cubicBezTo>
                <a:cubicBezTo>
                  <a:pt x="751" y="921"/>
                  <a:pt x="750" y="921"/>
                  <a:pt x="749" y="921"/>
                </a:cubicBezTo>
                <a:cubicBezTo>
                  <a:pt x="750" y="919"/>
                  <a:pt x="753" y="918"/>
                  <a:pt x="755" y="917"/>
                </a:cubicBezTo>
                <a:cubicBezTo>
                  <a:pt x="756" y="915"/>
                  <a:pt x="757" y="913"/>
                  <a:pt x="757" y="911"/>
                </a:cubicBezTo>
                <a:cubicBezTo>
                  <a:pt x="757" y="909"/>
                  <a:pt x="757" y="908"/>
                  <a:pt x="756" y="906"/>
                </a:cubicBezTo>
                <a:cubicBezTo>
                  <a:pt x="755" y="905"/>
                  <a:pt x="755" y="903"/>
                  <a:pt x="753" y="902"/>
                </a:cubicBezTo>
                <a:cubicBezTo>
                  <a:pt x="751" y="900"/>
                  <a:pt x="749" y="896"/>
                  <a:pt x="749" y="893"/>
                </a:cubicBezTo>
                <a:cubicBezTo>
                  <a:pt x="748" y="891"/>
                  <a:pt x="748" y="890"/>
                  <a:pt x="746" y="888"/>
                </a:cubicBezTo>
                <a:cubicBezTo>
                  <a:pt x="742" y="884"/>
                  <a:pt x="737" y="879"/>
                  <a:pt x="730" y="877"/>
                </a:cubicBezTo>
                <a:cubicBezTo>
                  <a:pt x="729" y="877"/>
                  <a:pt x="728" y="877"/>
                  <a:pt x="727" y="876"/>
                </a:cubicBezTo>
                <a:cubicBezTo>
                  <a:pt x="724" y="875"/>
                  <a:pt x="721" y="875"/>
                  <a:pt x="718" y="875"/>
                </a:cubicBezTo>
                <a:cubicBezTo>
                  <a:pt x="715" y="875"/>
                  <a:pt x="712" y="875"/>
                  <a:pt x="708" y="875"/>
                </a:cubicBezTo>
                <a:cubicBezTo>
                  <a:pt x="708" y="875"/>
                  <a:pt x="707" y="874"/>
                  <a:pt x="706" y="874"/>
                </a:cubicBezTo>
                <a:cubicBezTo>
                  <a:pt x="703" y="872"/>
                  <a:pt x="701" y="869"/>
                  <a:pt x="697" y="869"/>
                </a:cubicBezTo>
                <a:cubicBezTo>
                  <a:pt x="697" y="869"/>
                  <a:pt x="696" y="868"/>
                  <a:pt x="696" y="867"/>
                </a:cubicBezTo>
                <a:cubicBezTo>
                  <a:pt x="696" y="866"/>
                  <a:pt x="695" y="865"/>
                  <a:pt x="694" y="864"/>
                </a:cubicBezTo>
                <a:cubicBezTo>
                  <a:pt x="692" y="862"/>
                  <a:pt x="690" y="860"/>
                  <a:pt x="688" y="858"/>
                </a:cubicBezTo>
                <a:cubicBezTo>
                  <a:pt x="687" y="857"/>
                  <a:pt x="685" y="856"/>
                  <a:pt x="684" y="856"/>
                </a:cubicBezTo>
                <a:cubicBezTo>
                  <a:pt x="682" y="855"/>
                  <a:pt x="681" y="855"/>
                  <a:pt x="679" y="855"/>
                </a:cubicBezTo>
                <a:cubicBezTo>
                  <a:pt x="678" y="855"/>
                  <a:pt x="678" y="855"/>
                  <a:pt x="678" y="854"/>
                </a:cubicBezTo>
                <a:cubicBezTo>
                  <a:pt x="678" y="851"/>
                  <a:pt x="676" y="849"/>
                  <a:pt x="674" y="848"/>
                </a:cubicBezTo>
                <a:cubicBezTo>
                  <a:pt x="672" y="847"/>
                  <a:pt x="670" y="846"/>
                  <a:pt x="668" y="845"/>
                </a:cubicBezTo>
                <a:cubicBezTo>
                  <a:pt x="667" y="845"/>
                  <a:pt x="666" y="844"/>
                  <a:pt x="666" y="844"/>
                </a:cubicBezTo>
                <a:cubicBezTo>
                  <a:pt x="666" y="842"/>
                  <a:pt x="667" y="842"/>
                  <a:pt x="668" y="842"/>
                </a:cubicBezTo>
                <a:cubicBezTo>
                  <a:pt x="668" y="842"/>
                  <a:pt x="668" y="842"/>
                  <a:pt x="668" y="842"/>
                </a:cubicBezTo>
                <a:cubicBezTo>
                  <a:pt x="669" y="842"/>
                  <a:pt x="669" y="841"/>
                  <a:pt x="669" y="841"/>
                </a:cubicBezTo>
                <a:cubicBezTo>
                  <a:pt x="669" y="840"/>
                  <a:pt x="669" y="840"/>
                  <a:pt x="668" y="840"/>
                </a:cubicBezTo>
                <a:cubicBezTo>
                  <a:pt x="666" y="839"/>
                  <a:pt x="663" y="840"/>
                  <a:pt x="661" y="840"/>
                </a:cubicBezTo>
                <a:cubicBezTo>
                  <a:pt x="659" y="840"/>
                  <a:pt x="658" y="839"/>
                  <a:pt x="657" y="838"/>
                </a:cubicBezTo>
                <a:cubicBezTo>
                  <a:pt x="656" y="838"/>
                  <a:pt x="655" y="838"/>
                  <a:pt x="655" y="838"/>
                </a:cubicBezTo>
                <a:cubicBezTo>
                  <a:pt x="655" y="839"/>
                  <a:pt x="655" y="840"/>
                  <a:pt x="654" y="841"/>
                </a:cubicBezTo>
                <a:cubicBezTo>
                  <a:pt x="652" y="843"/>
                  <a:pt x="647" y="845"/>
                  <a:pt x="644" y="843"/>
                </a:cubicBezTo>
                <a:cubicBezTo>
                  <a:pt x="642" y="841"/>
                  <a:pt x="640" y="841"/>
                  <a:pt x="637" y="841"/>
                </a:cubicBezTo>
                <a:cubicBezTo>
                  <a:pt x="635" y="841"/>
                  <a:pt x="632" y="842"/>
                  <a:pt x="629" y="842"/>
                </a:cubicBezTo>
                <a:cubicBezTo>
                  <a:pt x="628" y="842"/>
                  <a:pt x="627" y="841"/>
                  <a:pt x="627" y="840"/>
                </a:cubicBezTo>
                <a:cubicBezTo>
                  <a:pt x="627" y="840"/>
                  <a:pt x="627" y="839"/>
                  <a:pt x="627" y="839"/>
                </a:cubicBezTo>
                <a:cubicBezTo>
                  <a:pt x="626" y="837"/>
                  <a:pt x="625" y="836"/>
                  <a:pt x="623" y="836"/>
                </a:cubicBezTo>
                <a:cubicBezTo>
                  <a:pt x="622" y="835"/>
                  <a:pt x="621" y="835"/>
                  <a:pt x="620" y="835"/>
                </a:cubicBezTo>
                <a:cubicBezTo>
                  <a:pt x="617" y="835"/>
                  <a:pt x="616" y="833"/>
                  <a:pt x="615" y="831"/>
                </a:cubicBezTo>
                <a:cubicBezTo>
                  <a:pt x="615" y="830"/>
                  <a:pt x="615" y="830"/>
                  <a:pt x="614" y="830"/>
                </a:cubicBezTo>
                <a:cubicBezTo>
                  <a:pt x="613" y="830"/>
                  <a:pt x="611" y="830"/>
                  <a:pt x="611" y="831"/>
                </a:cubicBezTo>
                <a:cubicBezTo>
                  <a:pt x="611" y="832"/>
                  <a:pt x="610" y="832"/>
                  <a:pt x="610" y="833"/>
                </a:cubicBezTo>
                <a:cubicBezTo>
                  <a:pt x="610" y="835"/>
                  <a:pt x="609" y="836"/>
                  <a:pt x="607" y="837"/>
                </a:cubicBezTo>
                <a:cubicBezTo>
                  <a:pt x="606" y="837"/>
                  <a:pt x="604" y="838"/>
                  <a:pt x="603" y="838"/>
                </a:cubicBezTo>
                <a:cubicBezTo>
                  <a:pt x="602" y="839"/>
                  <a:pt x="602" y="838"/>
                  <a:pt x="601" y="837"/>
                </a:cubicBezTo>
                <a:cubicBezTo>
                  <a:pt x="601" y="837"/>
                  <a:pt x="600" y="836"/>
                  <a:pt x="601" y="835"/>
                </a:cubicBezTo>
                <a:cubicBezTo>
                  <a:pt x="602" y="834"/>
                  <a:pt x="603" y="833"/>
                  <a:pt x="605" y="831"/>
                </a:cubicBezTo>
                <a:cubicBezTo>
                  <a:pt x="605" y="831"/>
                  <a:pt x="605" y="829"/>
                  <a:pt x="604" y="828"/>
                </a:cubicBezTo>
                <a:cubicBezTo>
                  <a:pt x="603" y="828"/>
                  <a:pt x="602" y="828"/>
                  <a:pt x="601" y="828"/>
                </a:cubicBezTo>
                <a:cubicBezTo>
                  <a:pt x="599" y="828"/>
                  <a:pt x="597" y="829"/>
                  <a:pt x="596" y="830"/>
                </a:cubicBezTo>
                <a:cubicBezTo>
                  <a:pt x="594" y="832"/>
                  <a:pt x="592" y="834"/>
                  <a:pt x="589" y="835"/>
                </a:cubicBezTo>
                <a:cubicBezTo>
                  <a:pt x="586" y="835"/>
                  <a:pt x="583" y="835"/>
                  <a:pt x="581" y="837"/>
                </a:cubicBezTo>
                <a:cubicBezTo>
                  <a:pt x="581" y="838"/>
                  <a:pt x="580" y="837"/>
                  <a:pt x="579" y="837"/>
                </a:cubicBezTo>
                <a:cubicBezTo>
                  <a:pt x="577" y="837"/>
                  <a:pt x="576" y="838"/>
                  <a:pt x="575" y="839"/>
                </a:cubicBezTo>
                <a:cubicBezTo>
                  <a:pt x="573" y="841"/>
                  <a:pt x="572" y="843"/>
                  <a:pt x="571" y="845"/>
                </a:cubicBezTo>
                <a:cubicBezTo>
                  <a:pt x="571" y="847"/>
                  <a:pt x="570" y="849"/>
                  <a:pt x="568" y="850"/>
                </a:cubicBezTo>
                <a:cubicBezTo>
                  <a:pt x="567" y="851"/>
                  <a:pt x="565" y="853"/>
                  <a:pt x="564" y="854"/>
                </a:cubicBezTo>
                <a:cubicBezTo>
                  <a:pt x="563" y="855"/>
                  <a:pt x="563" y="856"/>
                  <a:pt x="563" y="857"/>
                </a:cubicBezTo>
                <a:cubicBezTo>
                  <a:pt x="563" y="857"/>
                  <a:pt x="563" y="857"/>
                  <a:pt x="563" y="857"/>
                </a:cubicBezTo>
                <a:cubicBezTo>
                  <a:pt x="563" y="858"/>
                  <a:pt x="563" y="858"/>
                  <a:pt x="563" y="858"/>
                </a:cubicBezTo>
                <a:cubicBezTo>
                  <a:pt x="563" y="857"/>
                  <a:pt x="563" y="857"/>
                  <a:pt x="563" y="857"/>
                </a:cubicBezTo>
                <a:cubicBezTo>
                  <a:pt x="563" y="857"/>
                  <a:pt x="563" y="857"/>
                  <a:pt x="563" y="857"/>
                </a:cubicBezTo>
                <a:cubicBezTo>
                  <a:pt x="562" y="857"/>
                  <a:pt x="562" y="857"/>
                  <a:pt x="561" y="857"/>
                </a:cubicBezTo>
                <a:cubicBezTo>
                  <a:pt x="560" y="855"/>
                  <a:pt x="558" y="854"/>
                  <a:pt x="557" y="853"/>
                </a:cubicBezTo>
                <a:cubicBezTo>
                  <a:pt x="555" y="851"/>
                  <a:pt x="553" y="850"/>
                  <a:pt x="550" y="849"/>
                </a:cubicBezTo>
                <a:cubicBezTo>
                  <a:pt x="546" y="848"/>
                  <a:pt x="543" y="848"/>
                  <a:pt x="540" y="850"/>
                </a:cubicBezTo>
                <a:cubicBezTo>
                  <a:pt x="539" y="851"/>
                  <a:pt x="538" y="851"/>
                  <a:pt x="537" y="852"/>
                </a:cubicBezTo>
                <a:cubicBezTo>
                  <a:pt x="534" y="853"/>
                  <a:pt x="532" y="854"/>
                  <a:pt x="529" y="852"/>
                </a:cubicBezTo>
                <a:cubicBezTo>
                  <a:pt x="525" y="852"/>
                  <a:pt x="522" y="849"/>
                  <a:pt x="519" y="845"/>
                </a:cubicBezTo>
                <a:cubicBezTo>
                  <a:pt x="517" y="843"/>
                  <a:pt x="516" y="841"/>
                  <a:pt x="515" y="839"/>
                </a:cubicBezTo>
                <a:cubicBezTo>
                  <a:pt x="514" y="838"/>
                  <a:pt x="514" y="837"/>
                  <a:pt x="514" y="836"/>
                </a:cubicBezTo>
                <a:cubicBezTo>
                  <a:pt x="514" y="833"/>
                  <a:pt x="514" y="830"/>
                  <a:pt x="516" y="828"/>
                </a:cubicBezTo>
                <a:cubicBezTo>
                  <a:pt x="517" y="827"/>
                  <a:pt x="517" y="826"/>
                  <a:pt x="517" y="825"/>
                </a:cubicBezTo>
                <a:cubicBezTo>
                  <a:pt x="517" y="822"/>
                  <a:pt x="518" y="819"/>
                  <a:pt x="519" y="816"/>
                </a:cubicBezTo>
                <a:cubicBezTo>
                  <a:pt x="520" y="813"/>
                  <a:pt x="519" y="810"/>
                  <a:pt x="519" y="808"/>
                </a:cubicBezTo>
                <a:cubicBezTo>
                  <a:pt x="519" y="807"/>
                  <a:pt x="519" y="806"/>
                  <a:pt x="519" y="806"/>
                </a:cubicBezTo>
                <a:cubicBezTo>
                  <a:pt x="518" y="806"/>
                  <a:pt x="516" y="805"/>
                  <a:pt x="515" y="805"/>
                </a:cubicBezTo>
                <a:cubicBezTo>
                  <a:pt x="515" y="805"/>
                  <a:pt x="515" y="805"/>
                  <a:pt x="515" y="805"/>
                </a:cubicBezTo>
                <a:cubicBezTo>
                  <a:pt x="515" y="805"/>
                  <a:pt x="515" y="805"/>
                  <a:pt x="516" y="805"/>
                </a:cubicBezTo>
                <a:cubicBezTo>
                  <a:pt x="515" y="805"/>
                  <a:pt x="515" y="805"/>
                  <a:pt x="515" y="805"/>
                </a:cubicBezTo>
                <a:cubicBezTo>
                  <a:pt x="515" y="805"/>
                  <a:pt x="515" y="805"/>
                  <a:pt x="515" y="805"/>
                </a:cubicBezTo>
                <a:cubicBezTo>
                  <a:pt x="513" y="803"/>
                  <a:pt x="511" y="802"/>
                  <a:pt x="509" y="802"/>
                </a:cubicBezTo>
                <a:cubicBezTo>
                  <a:pt x="506" y="802"/>
                  <a:pt x="503" y="801"/>
                  <a:pt x="501" y="801"/>
                </a:cubicBezTo>
                <a:cubicBezTo>
                  <a:pt x="498" y="800"/>
                  <a:pt x="495" y="802"/>
                  <a:pt x="492" y="802"/>
                </a:cubicBezTo>
                <a:cubicBezTo>
                  <a:pt x="490" y="801"/>
                  <a:pt x="488" y="802"/>
                  <a:pt x="485" y="802"/>
                </a:cubicBezTo>
                <a:cubicBezTo>
                  <a:pt x="484" y="802"/>
                  <a:pt x="482" y="802"/>
                  <a:pt x="481" y="801"/>
                </a:cubicBezTo>
                <a:cubicBezTo>
                  <a:pt x="480" y="801"/>
                  <a:pt x="480" y="800"/>
                  <a:pt x="480" y="800"/>
                </a:cubicBezTo>
                <a:cubicBezTo>
                  <a:pt x="483" y="797"/>
                  <a:pt x="484" y="794"/>
                  <a:pt x="484" y="791"/>
                </a:cubicBezTo>
                <a:cubicBezTo>
                  <a:pt x="484" y="789"/>
                  <a:pt x="484" y="787"/>
                  <a:pt x="485" y="785"/>
                </a:cubicBezTo>
                <a:cubicBezTo>
                  <a:pt x="485" y="785"/>
                  <a:pt x="485" y="784"/>
                  <a:pt x="486" y="784"/>
                </a:cubicBezTo>
                <a:cubicBezTo>
                  <a:pt x="488" y="784"/>
                  <a:pt x="489" y="782"/>
                  <a:pt x="490" y="781"/>
                </a:cubicBezTo>
                <a:cubicBezTo>
                  <a:pt x="490" y="779"/>
                  <a:pt x="491" y="776"/>
                  <a:pt x="490" y="775"/>
                </a:cubicBezTo>
                <a:cubicBezTo>
                  <a:pt x="490" y="772"/>
                  <a:pt x="491" y="769"/>
                  <a:pt x="493" y="767"/>
                </a:cubicBezTo>
                <a:cubicBezTo>
                  <a:pt x="494" y="766"/>
                  <a:pt x="495" y="765"/>
                  <a:pt x="496" y="763"/>
                </a:cubicBezTo>
                <a:cubicBezTo>
                  <a:pt x="497" y="763"/>
                  <a:pt x="497" y="762"/>
                  <a:pt x="497" y="761"/>
                </a:cubicBezTo>
                <a:cubicBezTo>
                  <a:pt x="498" y="759"/>
                  <a:pt x="496" y="757"/>
                  <a:pt x="494" y="757"/>
                </a:cubicBezTo>
                <a:cubicBezTo>
                  <a:pt x="491" y="757"/>
                  <a:pt x="487" y="756"/>
                  <a:pt x="484" y="758"/>
                </a:cubicBezTo>
                <a:cubicBezTo>
                  <a:pt x="481" y="759"/>
                  <a:pt x="479" y="759"/>
                  <a:pt x="476" y="759"/>
                </a:cubicBezTo>
                <a:cubicBezTo>
                  <a:pt x="473" y="759"/>
                  <a:pt x="471" y="761"/>
                  <a:pt x="470" y="763"/>
                </a:cubicBezTo>
                <a:cubicBezTo>
                  <a:pt x="470" y="764"/>
                  <a:pt x="469" y="766"/>
                  <a:pt x="469" y="767"/>
                </a:cubicBezTo>
                <a:cubicBezTo>
                  <a:pt x="468" y="771"/>
                  <a:pt x="466" y="775"/>
                  <a:pt x="463" y="778"/>
                </a:cubicBezTo>
                <a:cubicBezTo>
                  <a:pt x="461" y="782"/>
                  <a:pt x="459" y="782"/>
                  <a:pt x="456" y="781"/>
                </a:cubicBezTo>
                <a:cubicBezTo>
                  <a:pt x="455" y="780"/>
                  <a:pt x="454" y="780"/>
                  <a:pt x="452" y="781"/>
                </a:cubicBezTo>
                <a:cubicBezTo>
                  <a:pt x="449" y="781"/>
                  <a:pt x="447" y="783"/>
                  <a:pt x="444" y="783"/>
                </a:cubicBezTo>
                <a:cubicBezTo>
                  <a:pt x="442" y="784"/>
                  <a:pt x="439" y="784"/>
                  <a:pt x="437" y="782"/>
                </a:cubicBezTo>
                <a:cubicBezTo>
                  <a:pt x="436" y="780"/>
                  <a:pt x="434" y="779"/>
                  <a:pt x="432" y="779"/>
                </a:cubicBezTo>
                <a:cubicBezTo>
                  <a:pt x="430" y="778"/>
                  <a:pt x="428" y="776"/>
                  <a:pt x="427" y="774"/>
                </a:cubicBezTo>
                <a:cubicBezTo>
                  <a:pt x="426" y="771"/>
                  <a:pt x="425" y="768"/>
                  <a:pt x="422" y="766"/>
                </a:cubicBezTo>
                <a:cubicBezTo>
                  <a:pt x="421" y="765"/>
                  <a:pt x="421" y="763"/>
                  <a:pt x="421" y="762"/>
                </a:cubicBezTo>
                <a:cubicBezTo>
                  <a:pt x="420" y="759"/>
                  <a:pt x="420" y="757"/>
                  <a:pt x="419" y="754"/>
                </a:cubicBezTo>
                <a:cubicBezTo>
                  <a:pt x="419" y="752"/>
                  <a:pt x="419" y="751"/>
                  <a:pt x="419" y="749"/>
                </a:cubicBezTo>
                <a:cubicBezTo>
                  <a:pt x="419" y="743"/>
                  <a:pt x="420" y="737"/>
                  <a:pt x="421" y="731"/>
                </a:cubicBezTo>
                <a:cubicBezTo>
                  <a:pt x="422" y="730"/>
                  <a:pt x="422" y="728"/>
                  <a:pt x="423" y="728"/>
                </a:cubicBezTo>
                <a:cubicBezTo>
                  <a:pt x="425" y="725"/>
                  <a:pt x="425" y="722"/>
                  <a:pt x="425" y="719"/>
                </a:cubicBezTo>
                <a:cubicBezTo>
                  <a:pt x="424" y="715"/>
                  <a:pt x="425" y="711"/>
                  <a:pt x="427" y="707"/>
                </a:cubicBezTo>
                <a:cubicBezTo>
                  <a:pt x="428" y="704"/>
                  <a:pt x="430" y="701"/>
                  <a:pt x="434" y="700"/>
                </a:cubicBezTo>
                <a:cubicBezTo>
                  <a:pt x="438" y="700"/>
                  <a:pt x="441" y="698"/>
                  <a:pt x="445" y="695"/>
                </a:cubicBezTo>
                <a:cubicBezTo>
                  <a:pt x="447" y="693"/>
                  <a:pt x="450" y="693"/>
                  <a:pt x="452" y="692"/>
                </a:cubicBezTo>
                <a:cubicBezTo>
                  <a:pt x="454" y="691"/>
                  <a:pt x="457" y="691"/>
                  <a:pt x="459" y="692"/>
                </a:cubicBezTo>
                <a:cubicBezTo>
                  <a:pt x="461" y="693"/>
                  <a:pt x="463" y="693"/>
                  <a:pt x="464" y="692"/>
                </a:cubicBezTo>
                <a:cubicBezTo>
                  <a:pt x="466" y="692"/>
                  <a:pt x="468" y="692"/>
                  <a:pt x="469" y="694"/>
                </a:cubicBezTo>
                <a:cubicBezTo>
                  <a:pt x="471" y="697"/>
                  <a:pt x="474" y="697"/>
                  <a:pt x="477" y="696"/>
                </a:cubicBezTo>
                <a:cubicBezTo>
                  <a:pt x="479" y="696"/>
                  <a:pt x="480" y="695"/>
                  <a:pt x="482" y="695"/>
                </a:cubicBezTo>
                <a:cubicBezTo>
                  <a:pt x="482" y="693"/>
                  <a:pt x="483" y="691"/>
                  <a:pt x="483" y="690"/>
                </a:cubicBezTo>
                <a:cubicBezTo>
                  <a:pt x="483" y="688"/>
                  <a:pt x="485" y="687"/>
                  <a:pt x="486" y="687"/>
                </a:cubicBezTo>
                <a:cubicBezTo>
                  <a:pt x="487" y="686"/>
                  <a:pt x="488" y="686"/>
                  <a:pt x="489" y="686"/>
                </a:cubicBezTo>
                <a:cubicBezTo>
                  <a:pt x="493" y="685"/>
                  <a:pt x="497" y="686"/>
                  <a:pt x="502" y="686"/>
                </a:cubicBezTo>
                <a:cubicBezTo>
                  <a:pt x="506" y="686"/>
                  <a:pt x="510" y="687"/>
                  <a:pt x="513" y="691"/>
                </a:cubicBezTo>
                <a:cubicBezTo>
                  <a:pt x="514" y="692"/>
                  <a:pt x="516" y="692"/>
                  <a:pt x="517" y="691"/>
                </a:cubicBezTo>
                <a:cubicBezTo>
                  <a:pt x="519" y="691"/>
                  <a:pt x="520" y="690"/>
                  <a:pt x="521" y="690"/>
                </a:cubicBezTo>
                <a:cubicBezTo>
                  <a:pt x="522" y="689"/>
                  <a:pt x="523" y="690"/>
                  <a:pt x="524" y="691"/>
                </a:cubicBezTo>
                <a:cubicBezTo>
                  <a:pt x="526" y="693"/>
                  <a:pt x="528" y="695"/>
                  <a:pt x="529" y="697"/>
                </a:cubicBezTo>
                <a:cubicBezTo>
                  <a:pt x="530" y="699"/>
                  <a:pt x="530" y="700"/>
                  <a:pt x="530" y="702"/>
                </a:cubicBezTo>
                <a:cubicBezTo>
                  <a:pt x="530" y="702"/>
                  <a:pt x="529" y="703"/>
                  <a:pt x="529" y="704"/>
                </a:cubicBezTo>
                <a:cubicBezTo>
                  <a:pt x="528" y="706"/>
                  <a:pt x="528" y="707"/>
                  <a:pt x="530" y="709"/>
                </a:cubicBezTo>
                <a:cubicBezTo>
                  <a:pt x="531" y="714"/>
                  <a:pt x="533" y="718"/>
                  <a:pt x="535" y="722"/>
                </a:cubicBezTo>
                <a:cubicBezTo>
                  <a:pt x="536" y="725"/>
                  <a:pt x="538" y="726"/>
                  <a:pt x="539" y="728"/>
                </a:cubicBezTo>
                <a:cubicBezTo>
                  <a:pt x="541" y="730"/>
                  <a:pt x="544" y="729"/>
                  <a:pt x="545" y="728"/>
                </a:cubicBezTo>
                <a:cubicBezTo>
                  <a:pt x="547" y="724"/>
                  <a:pt x="548" y="720"/>
                  <a:pt x="548" y="716"/>
                </a:cubicBezTo>
                <a:cubicBezTo>
                  <a:pt x="549" y="715"/>
                  <a:pt x="549" y="715"/>
                  <a:pt x="548" y="714"/>
                </a:cubicBezTo>
                <a:cubicBezTo>
                  <a:pt x="548" y="712"/>
                  <a:pt x="547" y="710"/>
                  <a:pt x="546" y="708"/>
                </a:cubicBezTo>
                <a:cubicBezTo>
                  <a:pt x="546" y="705"/>
                  <a:pt x="546" y="703"/>
                  <a:pt x="546" y="701"/>
                </a:cubicBezTo>
                <a:cubicBezTo>
                  <a:pt x="545" y="700"/>
                  <a:pt x="545" y="700"/>
                  <a:pt x="545" y="700"/>
                </a:cubicBezTo>
                <a:cubicBezTo>
                  <a:pt x="543" y="693"/>
                  <a:pt x="543" y="686"/>
                  <a:pt x="544" y="679"/>
                </a:cubicBezTo>
                <a:cubicBezTo>
                  <a:pt x="544" y="678"/>
                  <a:pt x="544" y="677"/>
                  <a:pt x="545" y="676"/>
                </a:cubicBezTo>
                <a:cubicBezTo>
                  <a:pt x="548" y="673"/>
                  <a:pt x="551" y="669"/>
                  <a:pt x="555" y="667"/>
                </a:cubicBezTo>
                <a:cubicBezTo>
                  <a:pt x="556" y="667"/>
                  <a:pt x="557" y="667"/>
                  <a:pt x="557" y="667"/>
                </a:cubicBezTo>
                <a:cubicBezTo>
                  <a:pt x="559" y="666"/>
                  <a:pt x="560" y="665"/>
                  <a:pt x="561" y="664"/>
                </a:cubicBezTo>
                <a:cubicBezTo>
                  <a:pt x="562" y="663"/>
                  <a:pt x="563" y="661"/>
                  <a:pt x="564" y="660"/>
                </a:cubicBezTo>
                <a:cubicBezTo>
                  <a:pt x="565" y="660"/>
                  <a:pt x="566" y="659"/>
                  <a:pt x="567" y="658"/>
                </a:cubicBezTo>
                <a:cubicBezTo>
                  <a:pt x="569" y="658"/>
                  <a:pt x="570" y="656"/>
                  <a:pt x="572" y="655"/>
                </a:cubicBezTo>
                <a:cubicBezTo>
                  <a:pt x="574" y="653"/>
                  <a:pt x="577" y="651"/>
                  <a:pt x="580" y="650"/>
                </a:cubicBezTo>
                <a:cubicBezTo>
                  <a:pt x="582" y="650"/>
                  <a:pt x="583" y="649"/>
                  <a:pt x="583" y="647"/>
                </a:cubicBezTo>
                <a:cubicBezTo>
                  <a:pt x="583" y="646"/>
                  <a:pt x="584" y="646"/>
                  <a:pt x="584" y="646"/>
                </a:cubicBezTo>
                <a:cubicBezTo>
                  <a:pt x="585" y="645"/>
                  <a:pt x="586" y="644"/>
                  <a:pt x="587" y="643"/>
                </a:cubicBezTo>
                <a:cubicBezTo>
                  <a:pt x="588" y="643"/>
                  <a:pt x="588" y="642"/>
                  <a:pt x="588" y="641"/>
                </a:cubicBezTo>
                <a:cubicBezTo>
                  <a:pt x="587" y="640"/>
                  <a:pt x="586" y="639"/>
                  <a:pt x="587" y="637"/>
                </a:cubicBezTo>
                <a:cubicBezTo>
                  <a:pt x="588" y="635"/>
                  <a:pt x="588" y="633"/>
                  <a:pt x="587" y="631"/>
                </a:cubicBezTo>
                <a:cubicBezTo>
                  <a:pt x="586" y="630"/>
                  <a:pt x="586" y="629"/>
                  <a:pt x="586" y="628"/>
                </a:cubicBezTo>
                <a:cubicBezTo>
                  <a:pt x="586" y="625"/>
                  <a:pt x="587" y="623"/>
                  <a:pt x="587" y="620"/>
                </a:cubicBezTo>
                <a:cubicBezTo>
                  <a:pt x="587" y="620"/>
                  <a:pt x="587" y="620"/>
                  <a:pt x="588" y="620"/>
                </a:cubicBezTo>
                <a:cubicBezTo>
                  <a:pt x="588" y="620"/>
                  <a:pt x="588" y="620"/>
                  <a:pt x="588" y="620"/>
                </a:cubicBezTo>
                <a:cubicBezTo>
                  <a:pt x="590" y="621"/>
                  <a:pt x="589" y="623"/>
                  <a:pt x="589" y="624"/>
                </a:cubicBezTo>
                <a:cubicBezTo>
                  <a:pt x="589" y="625"/>
                  <a:pt x="590" y="625"/>
                  <a:pt x="590" y="625"/>
                </a:cubicBezTo>
                <a:cubicBezTo>
                  <a:pt x="590" y="625"/>
                  <a:pt x="591" y="625"/>
                  <a:pt x="591" y="625"/>
                </a:cubicBezTo>
                <a:cubicBezTo>
                  <a:pt x="593" y="623"/>
                  <a:pt x="594" y="621"/>
                  <a:pt x="596" y="619"/>
                </a:cubicBezTo>
                <a:cubicBezTo>
                  <a:pt x="596" y="618"/>
                  <a:pt x="596" y="616"/>
                  <a:pt x="596" y="615"/>
                </a:cubicBezTo>
                <a:cubicBezTo>
                  <a:pt x="597" y="614"/>
                  <a:pt x="596" y="614"/>
                  <a:pt x="596" y="613"/>
                </a:cubicBezTo>
                <a:cubicBezTo>
                  <a:pt x="596" y="612"/>
                  <a:pt x="597" y="612"/>
                  <a:pt x="598" y="612"/>
                </a:cubicBezTo>
                <a:cubicBezTo>
                  <a:pt x="599" y="612"/>
                  <a:pt x="600" y="611"/>
                  <a:pt x="601" y="610"/>
                </a:cubicBezTo>
                <a:cubicBezTo>
                  <a:pt x="604" y="607"/>
                  <a:pt x="606" y="604"/>
                  <a:pt x="606" y="601"/>
                </a:cubicBezTo>
                <a:cubicBezTo>
                  <a:pt x="607" y="598"/>
                  <a:pt x="609" y="597"/>
                  <a:pt x="611" y="597"/>
                </a:cubicBezTo>
                <a:cubicBezTo>
                  <a:pt x="613" y="597"/>
                  <a:pt x="615" y="596"/>
                  <a:pt x="616" y="596"/>
                </a:cubicBezTo>
                <a:cubicBezTo>
                  <a:pt x="617" y="596"/>
                  <a:pt x="618" y="595"/>
                  <a:pt x="619" y="595"/>
                </a:cubicBezTo>
                <a:cubicBezTo>
                  <a:pt x="619" y="595"/>
                  <a:pt x="619" y="594"/>
                  <a:pt x="619" y="594"/>
                </a:cubicBezTo>
                <a:cubicBezTo>
                  <a:pt x="619" y="594"/>
                  <a:pt x="619" y="593"/>
                  <a:pt x="619" y="593"/>
                </a:cubicBezTo>
                <a:cubicBezTo>
                  <a:pt x="618" y="593"/>
                  <a:pt x="618" y="593"/>
                  <a:pt x="617" y="593"/>
                </a:cubicBezTo>
                <a:cubicBezTo>
                  <a:pt x="616" y="593"/>
                  <a:pt x="616" y="593"/>
                  <a:pt x="616" y="592"/>
                </a:cubicBezTo>
                <a:cubicBezTo>
                  <a:pt x="616" y="592"/>
                  <a:pt x="617" y="592"/>
                  <a:pt x="617" y="592"/>
                </a:cubicBezTo>
                <a:cubicBezTo>
                  <a:pt x="617" y="592"/>
                  <a:pt x="617" y="592"/>
                  <a:pt x="618" y="592"/>
                </a:cubicBezTo>
                <a:cubicBezTo>
                  <a:pt x="623" y="592"/>
                  <a:pt x="627" y="590"/>
                  <a:pt x="632" y="590"/>
                </a:cubicBezTo>
                <a:cubicBezTo>
                  <a:pt x="633" y="590"/>
                  <a:pt x="634" y="589"/>
                  <a:pt x="635" y="589"/>
                </a:cubicBezTo>
                <a:cubicBezTo>
                  <a:pt x="636" y="587"/>
                  <a:pt x="636" y="587"/>
                  <a:pt x="634" y="585"/>
                </a:cubicBezTo>
                <a:cubicBezTo>
                  <a:pt x="633" y="584"/>
                  <a:pt x="632" y="582"/>
                  <a:pt x="632" y="581"/>
                </a:cubicBezTo>
                <a:cubicBezTo>
                  <a:pt x="633" y="579"/>
                  <a:pt x="633" y="577"/>
                  <a:pt x="634" y="575"/>
                </a:cubicBezTo>
                <a:cubicBezTo>
                  <a:pt x="635" y="572"/>
                  <a:pt x="638" y="569"/>
                  <a:pt x="641" y="568"/>
                </a:cubicBezTo>
                <a:cubicBezTo>
                  <a:pt x="643" y="567"/>
                  <a:pt x="645" y="566"/>
                  <a:pt x="647" y="565"/>
                </a:cubicBezTo>
                <a:cubicBezTo>
                  <a:pt x="648" y="564"/>
                  <a:pt x="649" y="563"/>
                  <a:pt x="651" y="564"/>
                </a:cubicBezTo>
                <a:cubicBezTo>
                  <a:pt x="654" y="564"/>
                  <a:pt x="658" y="562"/>
                  <a:pt x="662" y="561"/>
                </a:cubicBezTo>
                <a:cubicBezTo>
                  <a:pt x="663" y="561"/>
                  <a:pt x="663" y="560"/>
                  <a:pt x="664" y="559"/>
                </a:cubicBezTo>
                <a:cubicBezTo>
                  <a:pt x="664" y="558"/>
                  <a:pt x="665" y="557"/>
                  <a:pt x="665" y="557"/>
                </a:cubicBezTo>
                <a:cubicBezTo>
                  <a:pt x="668" y="556"/>
                  <a:pt x="671" y="556"/>
                  <a:pt x="674" y="555"/>
                </a:cubicBezTo>
                <a:cubicBezTo>
                  <a:pt x="674" y="555"/>
                  <a:pt x="675" y="556"/>
                  <a:pt x="675" y="556"/>
                </a:cubicBezTo>
                <a:cubicBezTo>
                  <a:pt x="674" y="556"/>
                  <a:pt x="674" y="557"/>
                  <a:pt x="674" y="557"/>
                </a:cubicBezTo>
                <a:cubicBezTo>
                  <a:pt x="673" y="558"/>
                  <a:pt x="672" y="558"/>
                  <a:pt x="671" y="558"/>
                </a:cubicBezTo>
                <a:cubicBezTo>
                  <a:pt x="668" y="560"/>
                  <a:pt x="667" y="561"/>
                  <a:pt x="666" y="564"/>
                </a:cubicBezTo>
                <a:cubicBezTo>
                  <a:pt x="665" y="565"/>
                  <a:pt x="665" y="566"/>
                  <a:pt x="665" y="567"/>
                </a:cubicBezTo>
                <a:cubicBezTo>
                  <a:pt x="665" y="569"/>
                  <a:pt x="667" y="570"/>
                  <a:pt x="668" y="571"/>
                </a:cubicBezTo>
                <a:cubicBezTo>
                  <a:pt x="669" y="572"/>
                  <a:pt x="669" y="572"/>
                  <a:pt x="670" y="572"/>
                </a:cubicBezTo>
                <a:cubicBezTo>
                  <a:pt x="673" y="570"/>
                  <a:pt x="677" y="568"/>
                  <a:pt x="679" y="565"/>
                </a:cubicBezTo>
                <a:cubicBezTo>
                  <a:pt x="680" y="563"/>
                  <a:pt x="682" y="562"/>
                  <a:pt x="684" y="563"/>
                </a:cubicBezTo>
                <a:cubicBezTo>
                  <a:pt x="688" y="561"/>
                  <a:pt x="693" y="560"/>
                  <a:pt x="697" y="558"/>
                </a:cubicBezTo>
                <a:cubicBezTo>
                  <a:pt x="699" y="558"/>
                  <a:pt x="700" y="558"/>
                  <a:pt x="701" y="557"/>
                </a:cubicBezTo>
                <a:cubicBezTo>
                  <a:pt x="702" y="554"/>
                  <a:pt x="705" y="555"/>
                  <a:pt x="707" y="554"/>
                </a:cubicBezTo>
                <a:cubicBezTo>
                  <a:pt x="708" y="553"/>
                  <a:pt x="709" y="553"/>
                  <a:pt x="709" y="553"/>
                </a:cubicBezTo>
                <a:cubicBezTo>
                  <a:pt x="710" y="552"/>
                  <a:pt x="710" y="552"/>
                  <a:pt x="711" y="552"/>
                </a:cubicBezTo>
                <a:cubicBezTo>
                  <a:pt x="711" y="551"/>
                  <a:pt x="712" y="550"/>
                  <a:pt x="711" y="549"/>
                </a:cubicBezTo>
                <a:cubicBezTo>
                  <a:pt x="709" y="548"/>
                  <a:pt x="708" y="546"/>
                  <a:pt x="709" y="543"/>
                </a:cubicBezTo>
                <a:cubicBezTo>
                  <a:pt x="709" y="543"/>
                  <a:pt x="709" y="543"/>
                  <a:pt x="709" y="543"/>
                </a:cubicBezTo>
                <a:cubicBezTo>
                  <a:pt x="709" y="542"/>
                  <a:pt x="707" y="541"/>
                  <a:pt x="707" y="542"/>
                </a:cubicBezTo>
                <a:cubicBezTo>
                  <a:pt x="704" y="544"/>
                  <a:pt x="701" y="547"/>
                  <a:pt x="699" y="550"/>
                </a:cubicBezTo>
                <a:cubicBezTo>
                  <a:pt x="699" y="552"/>
                  <a:pt x="698" y="552"/>
                  <a:pt x="697" y="552"/>
                </a:cubicBezTo>
                <a:cubicBezTo>
                  <a:pt x="696" y="551"/>
                  <a:pt x="695" y="551"/>
                  <a:pt x="694" y="551"/>
                </a:cubicBezTo>
                <a:cubicBezTo>
                  <a:pt x="694" y="552"/>
                  <a:pt x="693" y="552"/>
                  <a:pt x="692" y="552"/>
                </a:cubicBezTo>
                <a:cubicBezTo>
                  <a:pt x="692" y="552"/>
                  <a:pt x="691" y="551"/>
                  <a:pt x="691" y="551"/>
                </a:cubicBezTo>
                <a:cubicBezTo>
                  <a:pt x="690" y="551"/>
                  <a:pt x="689" y="551"/>
                  <a:pt x="688" y="551"/>
                </a:cubicBezTo>
                <a:cubicBezTo>
                  <a:pt x="686" y="551"/>
                  <a:pt x="685" y="549"/>
                  <a:pt x="685" y="547"/>
                </a:cubicBezTo>
                <a:cubicBezTo>
                  <a:pt x="682" y="547"/>
                  <a:pt x="680" y="545"/>
                  <a:pt x="680" y="542"/>
                </a:cubicBezTo>
                <a:cubicBezTo>
                  <a:pt x="680" y="539"/>
                  <a:pt x="680" y="537"/>
                  <a:pt x="681" y="534"/>
                </a:cubicBezTo>
                <a:cubicBezTo>
                  <a:pt x="681" y="533"/>
                  <a:pt x="681" y="532"/>
                  <a:pt x="679" y="531"/>
                </a:cubicBezTo>
                <a:cubicBezTo>
                  <a:pt x="679" y="531"/>
                  <a:pt x="678" y="531"/>
                  <a:pt x="677" y="531"/>
                </a:cubicBezTo>
                <a:cubicBezTo>
                  <a:pt x="677" y="531"/>
                  <a:pt x="677" y="531"/>
                  <a:pt x="677" y="531"/>
                </a:cubicBezTo>
                <a:cubicBezTo>
                  <a:pt x="677" y="531"/>
                  <a:pt x="678" y="530"/>
                  <a:pt x="678" y="530"/>
                </a:cubicBezTo>
                <a:cubicBezTo>
                  <a:pt x="680" y="529"/>
                  <a:pt x="682" y="528"/>
                  <a:pt x="684" y="527"/>
                </a:cubicBezTo>
                <a:cubicBezTo>
                  <a:pt x="685" y="526"/>
                  <a:pt x="686" y="524"/>
                  <a:pt x="685" y="523"/>
                </a:cubicBezTo>
                <a:cubicBezTo>
                  <a:pt x="684" y="522"/>
                  <a:pt x="684" y="521"/>
                  <a:pt x="683" y="520"/>
                </a:cubicBezTo>
                <a:cubicBezTo>
                  <a:pt x="681" y="518"/>
                  <a:pt x="678" y="517"/>
                  <a:pt x="675" y="518"/>
                </a:cubicBezTo>
                <a:cubicBezTo>
                  <a:pt x="667" y="520"/>
                  <a:pt x="659" y="522"/>
                  <a:pt x="652" y="526"/>
                </a:cubicBezTo>
                <a:cubicBezTo>
                  <a:pt x="652" y="526"/>
                  <a:pt x="652" y="527"/>
                  <a:pt x="652" y="527"/>
                </a:cubicBezTo>
                <a:cubicBezTo>
                  <a:pt x="652" y="527"/>
                  <a:pt x="652" y="527"/>
                  <a:pt x="652" y="527"/>
                </a:cubicBezTo>
                <a:cubicBezTo>
                  <a:pt x="651" y="528"/>
                  <a:pt x="650" y="529"/>
                  <a:pt x="649" y="530"/>
                </a:cubicBezTo>
                <a:cubicBezTo>
                  <a:pt x="649" y="530"/>
                  <a:pt x="649" y="530"/>
                  <a:pt x="649" y="530"/>
                </a:cubicBezTo>
                <a:cubicBezTo>
                  <a:pt x="648" y="531"/>
                  <a:pt x="646" y="531"/>
                  <a:pt x="645" y="532"/>
                </a:cubicBezTo>
                <a:cubicBezTo>
                  <a:pt x="645" y="532"/>
                  <a:pt x="644" y="533"/>
                  <a:pt x="643" y="533"/>
                </a:cubicBezTo>
                <a:cubicBezTo>
                  <a:pt x="643" y="534"/>
                  <a:pt x="643" y="534"/>
                  <a:pt x="643" y="534"/>
                </a:cubicBezTo>
                <a:cubicBezTo>
                  <a:pt x="643" y="533"/>
                  <a:pt x="643" y="533"/>
                  <a:pt x="643" y="533"/>
                </a:cubicBezTo>
                <a:cubicBezTo>
                  <a:pt x="644" y="532"/>
                  <a:pt x="644" y="532"/>
                  <a:pt x="645" y="531"/>
                </a:cubicBezTo>
                <a:cubicBezTo>
                  <a:pt x="646" y="531"/>
                  <a:pt x="648" y="530"/>
                  <a:pt x="649" y="530"/>
                </a:cubicBezTo>
                <a:cubicBezTo>
                  <a:pt x="649" y="530"/>
                  <a:pt x="649" y="530"/>
                  <a:pt x="649" y="530"/>
                </a:cubicBezTo>
                <a:cubicBezTo>
                  <a:pt x="649" y="527"/>
                  <a:pt x="650" y="527"/>
                  <a:pt x="652" y="527"/>
                </a:cubicBezTo>
                <a:cubicBezTo>
                  <a:pt x="652" y="527"/>
                  <a:pt x="652" y="527"/>
                  <a:pt x="652" y="526"/>
                </a:cubicBezTo>
                <a:cubicBezTo>
                  <a:pt x="652" y="526"/>
                  <a:pt x="652" y="526"/>
                  <a:pt x="652" y="526"/>
                </a:cubicBezTo>
                <a:cubicBezTo>
                  <a:pt x="652" y="525"/>
                  <a:pt x="653" y="524"/>
                  <a:pt x="654" y="523"/>
                </a:cubicBezTo>
                <a:cubicBezTo>
                  <a:pt x="657" y="520"/>
                  <a:pt x="660" y="518"/>
                  <a:pt x="664" y="517"/>
                </a:cubicBezTo>
                <a:cubicBezTo>
                  <a:pt x="666" y="517"/>
                  <a:pt x="668" y="516"/>
                  <a:pt x="669" y="513"/>
                </a:cubicBezTo>
                <a:cubicBezTo>
                  <a:pt x="669" y="513"/>
                  <a:pt x="670" y="512"/>
                  <a:pt x="670" y="512"/>
                </a:cubicBezTo>
                <a:cubicBezTo>
                  <a:pt x="672" y="510"/>
                  <a:pt x="673" y="509"/>
                  <a:pt x="675" y="507"/>
                </a:cubicBezTo>
                <a:cubicBezTo>
                  <a:pt x="677" y="506"/>
                  <a:pt x="679" y="507"/>
                  <a:pt x="681" y="508"/>
                </a:cubicBezTo>
                <a:cubicBezTo>
                  <a:pt x="690" y="508"/>
                  <a:pt x="698" y="509"/>
                  <a:pt x="706" y="510"/>
                </a:cubicBezTo>
                <a:cubicBezTo>
                  <a:pt x="709" y="510"/>
                  <a:pt x="712" y="509"/>
                  <a:pt x="716" y="509"/>
                </a:cubicBezTo>
                <a:cubicBezTo>
                  <a:pt x="717" y="510"/>
                  <a:pt x="718" y="509"/>
                  <a:pt x="719" y="509"/>
                </a:cubicBezTo>
                <a:cubicBezTo>
                  <a:pt x="719" y="509"/>
                  <a:pt x="720" y="508"/>
                  <a:pt x="721" y="508"/>
                </a:cubicBezTo>
                <a:cubicBezTo>
                  <a:pt x="723" y="507"/>
                  <a:pt x="725" y="505"/>
                  <a:pt x="727" y="503"/>
                </a:cubicBezTo>
                <a:cubicBezTo>
                  <a:pt x="728" y="501"/>
                  <a:pt x="730" y="500"/>
                  <a:pt x="732" y="500"/>
                </a:cubicBezTo>
                <a:cubicBezTo>
                  <a:pt x="733" y="500"/>
                  <a:pt x="735" y="499"/>
                  <a:pt x="736" y="499"/>
                </a:cubicBezTo>
                <a:cubicBezTo>
                  <a:pt x="740" y="499"/>
                  <a:pt x="744" y="497"/>
                  <a:pt x="747" y="494"/>
                </a:cubicBezTo>
                <a:cubicBezTo>
                  <a:pt x="749" y="493"/>
                  <a:pt x="750" y="491"/>
                  <a:pt x="749" y="489"/>
                </a:cubicBezTo>
                <a:cubicBezTo>
                  <a:pt x="748" y="488"/>
                  <a:pt x="748" y="486"/>
                  <a:pt x="749" y="485"/>
                </a:cubicBezTo>
                <a:cubicBezTo>
                  <a:pt x="749" y="484"/>
                  <a:pt x="750" y="483"/>
                  <a:pt x="750" y="482"/>
                </a:cubicBezTo>
                <a:cubicBezTo>
                  <a:pt x="750" y="481"/>
                  <a:pt x="750" y="480"/>
                  <a:pt x="750" y="479"/>
                </a:cubicBezTo>
                <a:cubicBezTo>
                  <a:pt x="748" y="477"/>
                  <a:pt x="746" y="475"/>
                  <a:pt x="743" y="476"/>
                </a:cubicBezTo>
                <a:cubicBezTo>
                  <a:pt x="743" y="476"/>
                  <a:pt x="743" y="476"/>
                  <a:pt x="743" y="476"/>
                </a:cubicBezTo>
                <a:cubicBezTo>
                  <a:pt x="743" y="476"/>
                  <a:pt x="743" y="476"/>
                  <a:pt x="743" y="476"/>
                </a:cubicBezTo>
                <a:cubicBezTo>
                  <a:pt x="743" y="476"/>
                  <a:pt x="743" y="476"/>
                  <a:pt x="743" y="476"/>
                </a:cubicBezTo>
                <a:cubicBezTo>
                  <a:pt x="743" y="476"/>
                  <a:pt x="743" y="476"/>
                  <a:pt x="743" y="476"/>
                </a:cubicBezTo>
                <a:cubicBezTo>
                  <a:pt x="743" y="475"/>
                  <a:pt x="743" y="474"/>
                  <a:pt x="743" y="473"/>
                </a:cubicBezTo>
                <a:cubicBezTo>
                  <a:pt x="743" y="472"/>
                  <a:pt x="742" y="470"/>
                  <a:pt x="740" y="470"/>
                </a:cubicBezTo>
                <a:cubicBezTo>
                  <a:pt x="739" y="470"/>
                  <a:pt x="738" y="470"/>
                  <a:pt x="737" y="470"/>
                </a:cubicBezTo>
                <a:cubicBezTo>
                  <a:pt x="737" y="470"/>
                  <a:pt x="737" y="470"/>
                  <a:pt x="737" y="470"/>
                </a:cubicBezTo>
                <a:cubicBezTo>
                  <a:pt x="737" y="469"/>
                  <a:pt x="737" y="469"/>
                  <a:pt x="738" y="469"/>
                </a:cubicBezTo>
                <a:cubicBezTo>
                  <a:pt x="738" y="469"/>
                  <a:pt x="739" y="468"/>
                  <a:pt x="740" y="468"/>
                </a:cubicBezTo>
                <a:cubicBezTo>
                  <a:pt x="741" y="467"/>
                  <a:pt x="741" y="466"/>
                  <a:pt x="741" y="465"/>
                </a:cubicBezTo>
                <a:cubicBezTo>
                  <a:pt x="740" y="464"/>
                  <a:pt x="739" y="463"/>
                  <a:pt x="737" y="463"/>
                </a:cubicBezTo>
                <a:cubicBezTo>
                  <a:pt x="737" y="463"/>
                  <a:pt x="736" y="463"/>
                  <a:pt x="735" y="463"/>
                </a:cubicBezTo>
                <a:cubicBezTo>
                  <a:pt x="733" y="460"/>
                  <a:pt x="730" y="459"/>
                  <a:pt x="727" y="458"/>
                </a:cubicBezTo>
                <a:cubicBezTo>
                  <a:pt x="727" y="457"/>
                  <a:pt x="726" y="457"/>
                  <a:pt x="726" y="457"/>
                </a:cubicBezTo>
                <a:cubicBezTo>
                  <a:pt x="726" y="453"/>
                  <a:pt x="723" y="452"/>
                  <a:pt x="721" y="450"/>
                </a:cubicBezTo>
                <a:cubicBezTo>
                  <a:pt x="720" y="449"/>
                  <a:pt x="719" y="447"/>
                  <a:pt x="718" y="446"/>
                </a:cubicBezTo>
                <a:cubicBezTo>
                  <a:pt x="717" y="445"/>
                  <a:pt x="717" y="444"/>
                  <a:pt x="718" y="443"/>
                </a:cubicBezTo>
                <a:cubicBezTo>
                  <a:pt x="719" y="442"/>
                  <a:pt x="720" y="441"/>
                  <a:pt x="721" y="440"/>
                </a:cubicBezTo>
                <a:cubicBezTo>
                  <a:pt x="722" y="439"/>
                  <a:pt x="722" y="438"/>
                  <a:pt x="722" y="437"/>
                </a:cubicBezTo>
                <a:cubicBezTo>
                  <a:pt x="720" y="435"/>
                  <a:pt x="719" y="433"/>
                  <a:pt x="720" y="430"/>
                </a:cubicBezTo>
                <a:cubicBezTo>
                  <a:pt x="720" y="430"/>
                  <a:pt x="719" y="429"/>
                  <a:pt x="719" y="428"/>
                </a:cubicBezTo>
                <a:cubicBezTo>
                  <a:pt x="718" y="427"/>
                  <a:pt x="718" y="425"/>
                  <a:pt x="717" y="424"/>
                </a:cubicBezTo>
                <a:cubicBezTo>
                  <a:pt x="716" y="424"/>
                  <a:pt x="717" y="422"/>
                  <a:pt x="716" y="421"/>
                </a:cubicBezTo>
                <a:cubicBezTo>
                  <a:pt x="716" y="420"/>
                  <a:pt x="716" y="418"/>
                  <a:pt x="716" y="417"/>
                </a:cubicBezTo>
                <a:cubicBezTo>
                  <a:pt x="716" y="415"/>
                  <a:pt x="715" y="414"/>
                  <a:pt x="715" y="412"/>
                </a:cubicBezTo>
                <a:cubicBezTo>
                  <a:pt x="713" y="408"/>
                  <a:pt x="713" y="404"/>
                  <a:pt x="712" y="400"/>
                </a:cubicBezTo>
                <a:cubicBezTo>
                  <a:pt x="712" y="399"/>
                  <a:pt x="712" y="398"/>
                  <a:pt x="711" y="397"/>
                </a:cubicBezTo>
                <a:cubicBezTo>
                  <a:pt x="711" y="396"/>
                  <a:pt x="711" y="396"/>
                  <a:pt x="710" y="396"/>
                </a:cubicBezTo>
                <a:cubicBezTo>
                  <a:pt x="710" y="396"/>
                  <a:pt x="710" y="396"/>
                  <a:pt x="709" y="396"/>
                </a:cubicBezTo>
                <a:cubicBezTo>
                  <a:pt x="707" y="399"/>
                  <a:pt x="704" y="402"/>
                  <a:pt x="703" y="406"/>
                </a:cubicBezTo>
                <a:cubicBezTo>
                  <a:pt x="701" y="410"/>
                  <a:pt x="699" y="413"/>
                  <a:pt x="695" y="415"/>
                </a:cubicBezTo>
                <a:cubicBezTo>
                  <a:pt x="694" y="415"/>
                  <a:pt x="693" y="416"/>
                  <a:pt x="692" y="417"/>
                </a:cubicBezTo>
                <a:cubicBezTo>
                  <a:pt x="691" y="418"/>
                  <a:pt x="689" y="418"/>
                  <a:pt x="688" y="419"/>
                </a:cubicBezTo>
                <a:cubicBezTo>
                  <a:pt x="687" y="419"/>
                  <a:pt x="685" y="419"/>
                  <a:pt x="684" y="418"/>
                </a:cubicBezTo>
                <a:cubicBezTo>
                  <a:pt x="683" y="417"/>
                  <a:pt x="682" y="416"/>
                  <a:pt x="682" y="415"/>
                </a:cubicBezTo>
                <a:cubicBezTo>
                  <a:pt x="682" y="414"/>
                  <a:pt x="680" y="413"/>
                  <a:pt x="679" y="412"/>
                </a:cubicBezTo>
                <a:cubicBezTo>
                  <a:pt x="677" y="411"/>
                  <a:pt x="677" y="409"/>
                  <a:pt x="677" y="408"/>
                </a:cubicBezTo>
                <a:cubicBezTo>
                  <a:pt x="677" y="405"/>
                  <a:pt x="679" y="402"/>
                  <a:pt x="678" y="399"/>
                </a:cubicBezTo>
                <a:cubicBezTo>
                  <a:pt x="678" y="398"/>
                  <a:pt x="678" y="397"/>
                  <a:pt x="679" y="397"/>
                </a:cubicBezTo>
                <a:cubicBezTo>
                  <a:pt x="680" y="394"/>
                  <a:pt x="681" y="391"/>
                  <a:pt x="682" y="389"/>
                </a:cubicBezTo>
                <a:cubicBezTo>
                  <a:pt x="683" y="388"/>
                  <a:pt x="682" y="387"/>
                  <a:pt x="681" y="387"/>
                </a:cubicBezTo>
                <a:cubicBezTo>
                  <a:pt x="679" y="386"/>
                  <a:pt x="677" y="384"/>
                  <a:pt x="674" y="384"/>
                </a:cubicBezTo>
                <a:cubicBezTo>
                  <a:pt x="673" y="384"/>
                  <a:pt x="672" y="383"/>
                  <a:pt x="671" y="382"/>
                </a:cubicBezTo>
                <a:cubicBezTo>
                  <a:pt x="670" y="382"/>
                  <a:pt x="670" y="381"/>
                  <a:pt x="670" y="380"/>
                </a:cubicBezTo>
                <a:cubicBezTo>
                  <a:pt x="670" y="379"/>
                  <a:pt x="670" y="378"/>
                  <a:pt x="670" y="378"/>
                </a:cubicBezTo>
                <a:cubicBezTo>
                  <a:pt x="668" y="376"/>
                  <a:pt x="667" y="374"/>
                  <a:pt x="666" y="372"/>
                </a:cubicBezTo>
                <a:cubicBezTo>
                  <a:pt x="666" y="370"/>
                  <a:pt x="665" y="369"/>
                  <a:pt x="664" y="368"/>
                </a:cubicBezTo>
                <a:cubicBezTo>
                  <a:pt x="662" y="366"/>
                  <a:pt x="661" y="365"/>
                  <a:pt x="658" y="366"/>
                </a:cubicBezTo>
                <a:cubicBezTo>
                  <a:pt x="657" y="366"/>
                  <a:pt x="656" y="366"/>
                  <a:pt x="655" y="366"/>
                </a:cubicBezTo>
                <a:cubicBezTo>
                  <a:pt x="651" y="365"/>
                  <a:pt x="648" y="366"/>
                  <a:pt x="645" y="363"/>
                </a:cubicBezTo>
                <a:cubicBezTo>
                  <a:pt x="644" y="362"/>
                  <a:pt x="642" y="362"/>
                  <a:pt x="641" y="362"/>
                </a:cubicBezTo>
                <a:cubicBezTo>
                  <a:pt x="637" y="361"/>
                  <a:pt x="633" y="363"/>
                  <a:pt x="632" y="366"/>
                </a:cubicBezTo>
                <a:cubicBezTo>
                  <a:pt x="631" y="368"/>
                  <a:pt x="631" y="370"/>
                  <a:pt x="632" y="372"/>
                </a:cubicBezTo>
                <a:cubicBezTo>
                  <a:pt x="633" y="373"/>
                  <a:pt x="633" y="375"/>
                  <a:pt x="632" y="376"/>
                </a:cubicBezTo>
                <a:cubicBezTo>
                  <a:pt x="631" y="378"/>
                  <a:pt x="629" y="380"/>
                  <a:pt x="628" y="382"/>
                </a:cubicBezTo>
                <a:cubicBezTo>
                  <a:pt x="627" y="384"/>
                  <a:pt x="630" y="387"/>
                  <a:pt x="629" y="389"/>
                </a:cubicBezTo>
                <a:cubicBezTo>
                  <a:pt x="629" y="390"/>
                  <a:pt x="629" y="392"/>
                  <a:pt x="629" y="393"/>
                </a:cubicBezTo>
                <a:cubicBezTo>
                  <a:pt x="630" y="395"/>
                  <a:pt x="629" y="396"/>
                  <a:pt x="627" y="397"/>
                </a:cubicBezTo>
                <a:cubicBezTo>
                  <a:pt x="627" y="398"/>
                  <a:pt x="626" y="398"/>
                  <a:pt x="625" y="399"/>
                </a:cubicBezTo>
                <a:cubicBezTo>
                  <a:pt x="624" y="402"/>
                  <a:pt x="620" y="404"/>
                  <a:pt x="618" y="407"/>
                </a:cubicBezTo>
                <a:cubicBezTo>
                  <a:pt x="617" y="409"/>
                  <a:pt x="617" y="410"/>
                  <a:pt x="618" y="412"/>
                </a:cubicBezTo>
                <a:cubicBezTo>
                  <a:pt x="619" y="413"/>
                  <a:pt x="620" y="414"/>
                  <a:pt x="621" y="415"/>
                </a:cubicBezTo>
                <a:cubicBezTo>
                  <a:pt x="621" y="416"/>
                  <a:pt x="622" y="417"/>
                  <a:pt x="622" y="419"/>
                </a:cubicBezTo>
                <a:cubicBezTo>
                  <a:pt x="623" y="422"/>
                  <a:pt x="623" y="425"/>
                  <a:pt x="623" y="428"/>
                </a:cubicBezTo>
                <a:cubicBezTo>
                  <a:pt x="624" y="432"/>
                  <a:pt x="622" y="435"/>
                  <a:pt x="623" y="438"/>
                </a:cubicBezTo>
                <a:cubicBezTo>
                  <a:pt x="623" y="439"/>
                  <a:pt x="623" y="439"/>
                  <a:pt x="622" y="440"/>
                </a:cubicBezTo>
                <a:cubicBezTo>
                  <a:pt x="621" y="441"/>
                  <a:pt x="620" y="441"/>
                  <a:pt x="619" y="442"/>
                </a:cubicBezTo>
                <a:cubicBezTo>
                  <a:pt x="615" y="446"/>
                  <a:pt x="611" y="448"/>
                  <a:pt x="606" y="450"/>
                </a:cubicBezTo>
                <a:cubicBezTo>
                  <a:pt x="604" y="451"/>
                  <a:pt x="602" y="452"/>
                  <a:pt x="600" y="453"/>
                </a:cubicBezTo>
                <a:cubicBezTo>
                  <a:pt x="598" y="453"/>
                  <a:pt x="597" y="454"/>
                  <a:pt x="597" y="456"/>
                </a:cubicBezTo>
                <a:cubicBezTo>
                  <a:pt x="597" y="460"/>
                  <a:pt x="598" y="463"/>
                  <a:pt x="597" y="466"/>
                </a:cubicBezTo>
                <a:cubicBezTo>
                  <a:pt x="597" y="469"/>
                  <a:pt x="597" y="471"/>
                  <a:pt x="596" y="473"/>
                </a:cubicBezTo>
                <a:cubicBezTo>
                  <a:pt x="596" y="476"/>
                  <a:pt x="597" y="478"/>
                  <a:pt x="597" y="480"/>
                </a:cubicBezTo>
                <a:cubicBezTo>
                  <a:pt x="597" y="481"/>
                  <a:pt x="597" y="482"/>
                  <a:pt x="596" y="483"/>
                </a:cubicBezTo>
                <a:cubicBezTo>
                  <a:pt x="596" y="484"/>
                  <a:pt x="595" y="486"/>
                  <a:pt x="594" y="487"/>
                </a:cubicBezTo>
                <a:cubicBezTo>
                  <a:pt x="594" y="488"/>
                  <a:pt x="593" y="488"/>
                  <a:pt x="593" y="488"/>
                </a:cubicBezTo>
                <a:cubicBezTo>
                  <a:pt x="590" y="488"/>
                  <a:pt x="589" y="489"/>
                  <a:pt x="588" y="490"/>
                </a:cubicBezTo>
                <a:cubicBezTo>
                  <a:pt x="587" y="491"/>
                  <a:pt x="585" y="491"/>
                  <a:pt x="585" y="490"/>
                </a:cubicBezTo>
                <a:cubicBezTo>
                  <a:pt x="585" y="489"/>
                  <a:pt x="584" y="488"/>
                  <a:pt x="584" y="487"/>
                </a:cubicBezTo>
                <a:cubicBezTo>
                  <a:pt x="583" y="486"/>
                  <a:pt x="583" y="484"/>
                  <a:pt x="582" y="483"/>
                </a:cubicBezTo>
                <a:cubicBezTo>
                  <a:pt x="579" y="481"/>
                  <a:pt x="578" y="477"/>
                  <a:pt x="576" y="474"/>
                </a:cubicBezTo>
                <a:cubicBezTo>
                  <a:pt x="576" y="473"/>
                  <a:pt x="576" y="472"/>
                  <a:pt x="576" y="470"/>
                </a:cubicBezTo>
                <a:cubicBezTo>
                  <a:pt x="578" y="467"/>
                  <a:pt x="580" y="463"/>
                  <a:pt x="580" y="458"/>
                </a:cubicBezTo>
                <a:cubicBezTo>
                  <a:pt x="580" y="457"/>
                  <a:pt x="581" y="455"/>
                  <a:pt x="581" y="454"/>
                </a:cubicBezTo>
                <a:cubicBezTo>
                  <a:pt x="582" y="452"/>
                  <a:pt x="582" y="451"/>
                  <a:pt x="582" y="450"/>
                </a:cubicBezTo>
                <a:cubicBezTo>
                  <a:pt x="583" y="449"/>
                  <a:pt x="582" y="448"/>
                  <a:pt x="581" y="448"/>
                </a:cubicBezTo>
                <a:cubicBezTo>
                  <a:pt x="577" y="447"/>
                  <a:pt x="572" y="445"/>
                  <a:pt x="568" y="445"/>
                </a:cubicBezTo>
                <a:cubicBezTo>
                  <a:pt x="566" y="445"/>
                  <a:pt x="565" y="445"/>
                  <a:pt x="565" y="444"/>
                </a:cubicBezTo>
                <a:cubicBezTo>
                  <a:pt x="562" y="441"/>
                  <a:pt x="560" y="439"/>
                  <a:pt x="557" y="437"/>
                </a:cubicBezTo>
                <a:cubicBezTo>
                  <a:pt x="554" y="436"/>
                  <a:pt x="551" y="434"/>
                  <a:pt x="550" y="431"/>
                </a:cubicBezTo>
                <a:cubicBezTo>
                  <a:pt x="548" y="427"/>
                  <a:pt x="546" y="425"/>
                  <a:pt x="542" y="423"/>
                </a:cubicBezTo>
                <a:cubicBezTo>
                  <a:pt x="540" y="422"/>
                  <a:pt x="537" y="420"/>
                  <a:pt x="534" y="419"/>
                </a:cubicBezTo>
                <a:cubicBezTo>
                  <a:pt x="533" y="418"/>
                  <a:pt x="531" y="418"/>
                  <a:pt x="530" y="418"/>
                </a:cubicBezTo>
                <a:cubicBezTo>
                  <a:pt x="527" y="419"/>
                  <a:pt x="525" y="420"/>
                  <a:pt x="523" y="419"/>
                </a:cubicBezTo>
                <a:cubicBezTo>
                  <a:pt x="523" y="419"/>
                  <a:pt x="522" y="419"/>
                  <a:pt x="522" y="419"/>
                </a:cubicBezTo>
                <a:cubicBezTo>
                  <a:pt x="522" y="420"/>
                  <a:pt x="522" y="420"/>
                  <a:pt x="522" y="420"/>
                </a:cubicBezTo>
                <a:cubicBezTo>
                  <a:pt x="522" y="419"/>
                  <a:pt x="522" y="419"/>
                  <a:pt x="522" y="419"/>
                </a:cubicBezTo>
                <a:cubicBezTo>
                  <a:pt x="522" y="419"/>
                  <a:pt x="522" y="419"/>
                  <a:pt x="523" y="419"/>
                </a:cubicBezTo>
                <a:cubicBezTo>
                  <a:pt x="524" y="417"/>
                  <a:pt x="525" y="415"/>
                  <a:pt x="525" y="412"/>
                </a:cubicBezTo>
                <a:cubicBezTo>
                  <a:pt x="524" y="409"/>
                  <a:pt x="525" y="406"/>
                  <a:pt x="524" y="403"/>
                </a:cubicBezTo>
                <a:cubicBezTo>
                  <a:pt x="524" y="401"/>
                  <a:pt x="524" y="400"/>
                  <a:pt x="524" y="399"/>
                </a:cubicBezTo>
                <a:cubicBezTo>
                  <a:pt x="524" y="399"/>
                  <a:pt x="523" y="398"/>
                  <a:pt x="523" y="398"/>
                </a:cubicBezTo>
                <a:cubicBezTo>
                  <a:pt x="522" y="398"/>
                  <a:pt x="520" y="398"/>
                  <a:pt x="519" y="398"/>
                </a:cubicBezTo>
                <a:cubicBezTo>
                  <a:pt x="518" y="398"/>
                  <a:pt x="517" y="397"/>
                  <a:pt x="517" y="396"/>
                </a:cubicBezTo>
                <a:cubicBezTo>
                  <a:pt x="517" y="395"/>
                  <a:pt x="516" y="394"/>
                  <a:pt x="517" y="393"/>
                </a:cubicBezTo>
                <a:cubicBezTo>
                  <a:pt x="517" y="392"/>
                  <a:pt x="518" y="390"/>
                  <a:pt x="518" y="388"/>
                </a:cubicBezTo>
                <a:cubicBezTo>
                  <a:pt x="520" y="381"/>
                  <a:pt x="523" y="375"/>
                  <a:pt x="529" y="370"/>
                </a:cubicBezTo>
                <a:cubicBezTo>
                  <a:pt x="530" y="369"/>
                  <a:pt x="531" y="367"/>
                  <a:pt x="532" y="366"/>
                </a:cubicBezTo>
                <a:cubicBezTo>
                  <a:pt x="535" y="362"/>
                  <a:pt x="538" y="357"/>
                  <a:pt x="543" y="356"/>
                </a:cubicBezTo>
                <a:cubicBezTo>
                  <a:pt x="545" y="353"/>
                  <a:pt x="548" y="352"/>
                  <a:pt x="549" y="348"/>
                </a:cubicBezTo>
                <a:cubicBezTo>
                  <a:pt x="549" y="348"/>
                  <a:pt x="550" y="347"/>
                  <a:pt x="551" y="347"/>
                </a:cubicBezTo>
                <a:cubicBezTo>
                  <a:pt x="552" y="347"/>
                  <a:pt x="553" y="348"/>
                  <a:pt x="554" y="348"/>
                </a:cubicBezTo>
                <a:cubicBezTo>
                  <a:pt x="557" y="348"/>
                  <a:pt x="560" y="346"/>
                  <a:pt x="560" y="343"/>
                </a:cubicBezTo>
                <a:cubicBezTo>
                  <a:pt x="560" y="342"/>
                  <a:pt x="560" y="340"/>
                  <a:pt x="559" y="339"/>
                </a:cubicBezTo>
                <a:cubicBezTo>
                  <a:pt x="559" y="339"/>
                  <a:pt x="559" y="339"/>
                  <a:pt x="559" y="339"/>
                </a:cubicBezTo>
                <a:cubicBezTo>
                  <a:pt x="559" y="339"/>
                  <a:pt x="559" y="339"/>
                  <a:pt x="559" y="339"/>
                </a:cubicBezTo>
                <a:cubicBezTo>
                  <a:pt x="559" y="339"/>
                  <a:pt x="559" y="339"/>
                  <a:pt x="559" y="339"/>
                </a:cubicBezTo>
                <a:cubicBezTo>
                  <a:pt x="559" y="339"/>
                  <a:pt x="559" y="339"/>
                  <a:pt x="559" y="339"/>
                </a:cubicBezTo>
                <a:cubicBezTo>
                  <a:pt x="563" y="339"/>
                  <a:pt x="567" y="338"/>
                  <a:pt x="568" y="334"/>
                </a:cubicBezTo>
                <a:cubicBezTo>
                  <a:pt x="569" y="333"/>
                  <a:pt x="570" y="333"/>
                  <a:pt x="570" y="333"/>
                </a:cubicBezTo>
                <a:cubicBezTo>
                  <a:pt x="572" y="334"/>
                  <a:pt x="573" y="335"/>
                  <a:pt x="574" y="335"/>
                </a:cubicBezTo>
                <a:cubicBezTo>
                  <a:pt x="576" y="335"/>
                  <a:pt x="577" y="336"/>
                  <a:pt x="579" y="334"/>
                </a:cubicBezTo>
                <a:cubicBezTo>
                  <a:pt x="583" y="330"/>
                  <a:pt x="587" y="326"/>
                  <a:pt x="592" y="322"/>
                </a:cubicBezTo>
                <a:cubicBezTo>
                  <a:pt x="592" y="322"/>
                  <a:pt x="592" y="321"/>
                  <a:pt x="592" y="320"/>
                </a:cubicBezTo>
                <a:cubicBezTo>
                  <a:pt x="592" y="319"/>
                  <a:pt x="593" y="318"/>
                  <a:pt x="594" y="317"/>
                </a:cubicBezTo>
                <a:cubicBezTo>
                  <a:pt x="596" y="316"/>
                  <a:pt x="598" y="314"/>
                  <a:pt x="599" y="313"/>
                </a:cubicBezTo>
                <a:cubicBezTo>
                  <a:pt x="600" y="312"/>
                  <a:pt x="601" y="312"/>
                  <a:pt x="601" y="311"/>
                </a:cubicBezTo>
                <a:cubicBezTo>
                  <a:pt x="601" y="311"/>
                  <a:pt x="601" y="311"/>
                  <a:pt x="601" y="311"/>
                </a:cubicBezTo>
                <a:cubicBezTo>
                  <a:pt x="602" y="310"/>
                  <a:pt x="602" y="310"/>
                  <a:pt x="602" y="310"/>
                </a:cubicBezTo>
                <a:cubicBezTo>
                  <a:pt x="605" y="308"/>
                  <a:pt x="605" y="308"/>
                  <a:pt x="603" y="305"/>
                </a:cubicBezTo>
                <a:cubicBezTo>
                  <a:pt x="603" y="304"/>
                  <a:pt x="603" y="304"/>
                  <a:pt x="603" y="304"/>
                </a:cubicBezTo>
                <a:cubicBezTo>
                  <a:pt x="602" y="303"/>
                  <a:pt x="603" y="303"/>
                  <a:pt x="603" y="303"/>
                </a:cubicBezTo>
                <a:cubicBezTo>
                  <a:pt x="606" y="302"/>
                  <a:pt x="609" y="302"/>
                  <a:pt x="610" y="305"/>
                </a:cubicBezTo>
                <a:cubicBezTo>
                  <a:pt x="610" y="305"/>
                  <a:pt x="610" y="306"/>
                  <a:pt x="610" y="306"/>
                </a:cubicBezTo>
                <a:cubicBezTo>
                  <a:pt x="614" y="308"/>
                  <a:pt x="619" y="308"/>
                  <a:pt x="623" y="306"/>
                </a:cubicBezTo>
                <a:cubicBezTo>
                  <a:pt x="626" y="305"/>
                  <a:pt x="629" y="303"/>
                  <a:pt x="631" y="301"/>
                </a:cubicBezTo>
                <a:cubicBezTo>
                  <a:pt x="632" y="300"/>
                  <a:pt x="633" y="299"/>
                  <a:pt x="634" y="299"/>
                </a:cubicBezTo>
                <a:cubicBezTo>
                  <a:pt x="636" y="299"/>
                  <a:pt x="637" y="297"/>
                  <a:pt x="638" y="295"/>
                </a:cubicBezTo>
                <a:cubicBezTo>
                  <a:pt x="639" y="294"/>
                  <a:pt x="639" y="292"/>
                  <a:pt x="639" y="291"/>
                </a:cubicBezTo>
                <a:cubicBezTo>
                  <a:pt x="638" y="290"/>
                  <a:pt x="638" y="289"/>
                  <a:pt x="638" y="288"/>
                </a:cubicBezTo>
                <a:cubicBezTo>
                  <a:pt x="637" y="286"/>
                  <a:pt x="637" y="284"/>
                  <a:pt x="637" y="283"/>
                </a:cubicBezTo>
                <a:cubicBezTo>
                  <a:pt x="638" y="281"/>
                  <a:pt x="638" y="279"/>
                  <a:pt x="638" y="278"/>
                </a:cubicBezTo>
                <a:cubicBezTo>
                  <a:pt x="638" y="278"/>
                  <a:pt x="638" y="277"/>
                  <a:pt x="638" y="277"/>
                </a:cubicBezTo>
                <a:cubicBezTo>
                  <a:pt x="638" y="277"/>
                  <a:pt x="638" y="277"/>
                  <a:pt x="638" y="277"/>
                </a:cubicBezTo>
                <a:cubicBezTo>
                  <a:pt x="638" y="277"/>
                  <a:pt x="638" y="277"/>
                  <a:pt x="638" y="277"/>
                </a:cubicBezTo>
                <a:cubicBezTo>
                  <a:pt x="638" y="277"/>
                  <a:pt x="638" y="277"/>
                  <a:pt x="638" y="278"/>
                </a:cubicBezTo>
                <a:cubicBezTo>
                  <a:pt x="639" y="278"/>
                  <a:pt x="641" y="278"/>
                  <a:pt x="642" y="278"/>
                </a:cubicBezTo>
                <a:cubicBezTo>
                  <a:pt x="645" y="278"/>
                  <a:pt x="646" y="277"/>
                  <a:pt x="646" y="273"/>
                </a:cubicBezTo>
                <a:cubicBezTo>
                  <a:pt x="646" y="272"/>
                  <a:pt x="646" y="271"/>
                  <a:pt x="647" y="270"/>
                </a:cubicBezTo>
                <a:cubicBezTo>
                  <a:pt x="649" y="268"/>
                  <a:pt x="648" y="267"/>
                  <a:pt x="647" y="266"/>
                </a:cubicBezTo>
                <a:cubicBezTo>
                  <a:pt x="645" y="265"/>
                  <a:pt x="643" y="263"/>
                  <a:pt x="643" y="260"/>
                </a:cubicBezTo>
                <a:cubicBezTo>
                  <a:pt x="643" y="259"/>
                  <a:pt x="642" y="257"/>
                  <a:pt x="640" y="258"/>
                </a:cubicBezTo>
                <a:cubicBezTo>
                  <a:pt x="639" y="258"/>
                  <a:pt x="638" y="256"/>
                  <a:pt x="638" y="255"/>
                </a:cubicBezTo>
                <a:cubicBezTo>
                  <a:pt x="636" y="255"/>
                  <a:pt x="634" y="254"/>
                  <a:pt x="633" y="253"/>
                </a:cubicBezTo>
                <a:cubicBezTo>
                  <a:pt x="633" y="253"/>
                  <a:pt x="633" y="253"/>
                  <a:pt x="633" y="253"/>
                </a:cubicBezTo>
                <a:cubicBezTo>
                  <a:pt x="633" y="253"/>
                  <a:pt x="633" y="253"/>
                  <a:pt x="633" y="253"/>
                </a:cubicBezTo>
                <a:cubicBezTo>
                  <a:pt x="633" y="253"/>
                  <a:pt x="633" y="253"/>
                  <a:pt x="633" y="253"/>
                </a:cubicBezTo>
                <a:cubicBezTo>
                  <a:pt x="632" y="253"/>
                  <a:pt x="632" y="254"/>
                  <a:pt x="631" y="254"/>
                </a:cubicBezTo>
                <a:cubicBezTo>
                  <a:pt x="628" y="254"/>
                  <a:pt x="627" y="255"/>
                  <a:pt x="626" y="257"/>
                </a:cubicBezTo>
                <a:cubicBezTo>
                  <a:pt x="626" y="260"/>
                  <a:pt x="624" y="262"/>
                  <a:pt x="625" y="265"/>
                </a:cubicBezTo>
                <a:cubicBezTo>
                  <a:pt x="625" y="266"/>
                  <a:pt x="625" y="266"/>
                  <a:pt x="624" y="267"/>
                </a:cubicBezTo>
                <a:cubicBezTo>
                  <a:pt x="623" y="267"/>
                  <a:pt x="622" y="269"/>
                  <a:pt x="621" y="270"/>
                </a:cubicBezTo>
                <a:cubicBezTo>
                  <a:pt x="619" y="270"/>
                  <a:pt x="618" y="272"/>
                  <a:pt x="617" y="274"/>
                </a:cubicBezTo>
                <a:cubicBezTo>
                  <a:pt x="616" y="275"/>
                  <a:pt x="615" y="276"/>
                  <a:pt x="615" y="278"/>
                </a:cubicBezTo>
                <a:cubicBezTo>
                  <a:pt x="614" y="279"/>
                  <a:pt x="613" y="279"/>
                  <a:pt x="612" y="279"/>
                </a:cubicBezTo>
                <a:cubicBezTo>
                  <a:pt x="612" y="279"/>
                  <a:pt x="612" y="279"/>
                  <a:pt x="612" y="279"/>
                </a:cubicBezTo>
                <a:cubicBezTo>
                  <a:pt x="612" y="279"/>
                  <a:pt x="612" y="280"/>
                  <a:pt x="611" y="280"/>
                </a:cubicBezTo>
                <a:cubicBezTo>
                  <a:pt x="612" y="280"/>
                  <a:pt x="612" y="279"/>
                  <a:pt x="612" y="279"/>
                </a:cubicBezTo>
                <a:cubicBezTo>
                  <a:pt x="612" y="279"/>
                  <a:pt x="612" y="279"/>
                  <a:pt x="612" y="279"/>
                </a:cubicBezTo>
                <a:cubicBezTo>
                  <a:pt x="611" y="278"/>
                  <a:pt x="611" y="277"/>
                  <a:pt x="610" y="277"/>
                </a:cubicBezTo>
                <a:cubicBezTo>
                  <a:pt x="609" y="277"/>
                  <a:pt x="608" y="278"/>
                  <a:pt x="607" y="280"/>
                </a:cubicBezTo>
                <a:cubicBezTo>
                  <a:pt x="607" y="281"/>
                  <a:pt x="607" y="282"/>
                  <a:pt x="608" y="283"/>
                </a:cubicBezTo>
                <a:cubicBezTo>
                  <a:pt x="608" y="285"/>
                  <a:pt x="608" y="286"/>
                  <a:pt x="607" y="287"/>
                </a:cubicBezTo>
                <a:cubicBezTo>
                  <a:pt x="606" y="287"/>
                  <a:pt x="605" y="288"/>
                  <a:pt x="604" y="288"/>
                </a:cubicBezTo>
                <a:cubicBezTo>
                  <a:pt x="603" y="287"/>
                  <a:pt x="602" y="287"/>
                  <a:pt x="602" y="286"/>
                </a:cubicBezTo>
                <a:cubicBezTo>
                  <a:pt x="601" y="284"/>
                  <a:pt x="601" y="283"/>
                  <a:pt x="601" y="281"/>
                </a:cubicBezTo>
                <a:cubicBezTo>
                  <a:pt x="600" y="278"/>
                  <a:pt x="601" y="275"/>
                  <a:pt x="604" y="272"/>
                </a:cubicBezTo>
                <a:cubicBezTo>
                  <a:pt x="605" y="272"/>
                  <a:pt x="605" y="270"/>
                  <a:pt x="605" y="269"/>
                </a:cubicBezTo>
                <a:cubicBezTo>
                  <a:pt x="606" y="265"/>
                  <a:pt x="604" y="262"/>
                  <a:pt x="603" y="258"/>
                </a:cubicBezTo>
                <a:cubicBezTo>
                  <a:pt x="602" y="258"/>
                  <a:pt x="601" y="258"/>
                  <a:pt x="600" y="259"/>
                </a:cubicBezTo>
                <a:cubicBezTo>
                  <a:pt x="599" y="261"/>
                  <a:pt x="597" y="262"/>
                  <a:pt x="596" y="265"/>
                </a:cubicBezTo>
                <a:cubicBezTo>
                  <a:pt x="595" y="266"/>
                  <a:pt x="594" y="267"/>
                  <a:pt x="593" y="268"/>
                </a:cubicBezTo>
                <a:cubicBezTo>
                  <a:pt x="593" y="269"/>
                  <a:pt x="593" y="269"/>
                  <a:pt x="592" y="269"/>
                </a:cubicBezTo>
                <a:cubicBezTo>
                  <a:pt x="592" y="269"/>
                  <a:pt x="591" y="268"/>
                  <a:pt x="592" y="268"/>
                </a:cubicBezTo>
                <a:cubicBezTo>
                  <a:pt x="593" y="265"/>
                  <a:pt x="593" y="262"/>
                  <a:pt x="593" y="259"/>
                </a:cubicBezTo>
                <a:cubicBezTo>
                  <a:pt x="593" y="258"/>
                  <a:pt x="594" y="257"/>
                  <a:pt x="595" y="257"/>
                </a:cubicBezTo>
                <a:cubicBezTo>
                  <a:pt x="597" y="256"/>
                  <a:pt x="597" y="255"/>
                  <a:pt x="596" y="254"/>
                </a:cubicBezTo>
                <a:cubicBezTo>
                  <a:pt x="594" y="253"/>
                  <a:pt x="593" y="251"/>
                  <a:pt x="591" y="251"/>
                </a:cubicBezTo>
                <a:cubicBezTo>
                  <a:pt x="590" y="251"/>
                  <a:pt x="588" y="250"/>
                  <a:pt x="587" y="249"/>
                </a:cubicBezTo>
                <a:cubicBezTo>
                  <a:pt x="587" y="249"/>
                  <a:pt x="586" y="248"/>
                  <a:pt x="587" y="248"/>
                </a:cubicBezTo>
                <a:cubicBezTo>
                  <a:pt x="588" y="246"/>
                  <a:pt x="590" y="244"/>
                  <a:pt x="592" y="243"/>
                </a:cubicBezTo>
                <a:cubicBezTo>
                  <a:pt x="592" y="242"/>
                  <a:pt x="593" y="242"/>
                  <a:pt x="593" y="242"/>
                </a:cubicBezTo>
                <a:cubicBezTo>
                  <a:pt x="595" y="241"/>
                  <a:pt x="596" y="241"/>
                  <a:pt x="595" y="239"/>
                </a:cubicBezTo>
                <a:cubicBezTo>
                  <a:pt x="594" y="234"/>
                  <a:pt x="593" y="229"/>
                  <a:pt x="596" y="223"/>
                </a:cubicBezTo>
                <a:cubicBezTo>
                  <a:pt x="596" y="222"/>
                  <a:pt x="596" y="221"/>
                  <a:pt x="596" y="221"/>
                </a:cubicBezTo>
                <a:cubicBezTo>
                  <a:pt x="594" y="217"/>
                  <a:pt x="595" y="214"/>
                  <a:pt x="593" y="210"/>
                </a:cubicBezTo>
                <a:cubicBezTo>
                  <a:pt x="593" y="209"/>
                  <a:pt x="593" y="208"/>
                  <a:pt x="594" y="208"/>
                </a:cubicBezTo>
                <a:cubicBezTo>
                  <a:pt x="597" y="206"/>
                  <a:pt x="599" y="204"/>
                  <a:pt x="601" y="203"/>
                </a:cubicBezTo>
                <a:cubicBezTo>
                  <a:pt x="602" y="202"/>
                  <a:pt x="603" y="200"/>
                  <a:pt x="603" y="198"/>
                </a:cubicBezTo>
                <a:cubicBezTo>
                  <a:pt x="603" y="198"/>
                  <a:pt x="603" y="197"/>
                  <a:pt x="604" y="197"/>
                </a:cubicBezTo>
                <a:cubicBezTo>
                  <a:pt x="604" y="196"/>
                  <a:pt x="605" y="196"/>
                  <a:pt x="605" y="196"/>
                </a:cubicBezTo>
                <a:cubicBezTo>
                  <a:pt x="607" y="196"/>
                  <a:pt x="608" y="197"/>
                  <a:pt x="609" y="198"/>
                </a:cubicBezTo>
                <a:cubicBezTo>
                  <a:pt x="611" y="199"/>
                  <a:pt x="612" y="198"/>
                  <a:pt x="614" y="197"/>
                </a:cubicBezTo>
                <a:cubicBezTo>
                  <a:pt x="615" y="197"/>
                  <a:pt x="616" y="196"/>
                  <a:pt x="617" y="195"/>
                </a:cubicBezTo>
                <a:cubicBezTo>
                  <a:pt x="621" y="191"/>
                  <a:pt x="625" y="188"/>
                  <a:pt x="629" y="184"/>
                </a:cubicBezTo>
                <a:cubicBezTo>
                  <a:pt x="630" y="183"/>
                  <a:pt x="630" y="182"/>
                  <a:pt x="631" y="181"/>
                </a:cubicBezTo>
                <a:cubicBezTo>
                  <a:pt x="632" y="180"/>
                  <a:pt x="631" y="177"/>
                  <a:pt x="630" y="176"/>
                </a:cubicBezTo>
                <a:cubicBezTo>
                  <a:pt x="629" y="176"/>
                  <a:pt x="629" y="176"/>
                  <a:pt x="629" y="176"/>
                </a:cubicBezTo>
                <a:cubicBezTo>
                  <a:pt x="625" y="176"/>
                  <a:pt x="622" y="174"/>
                  <a:pt x="619" y="172"/>
                </a:cubicBezTo>
                <a:cubicBezTo>
                  <a:pt x="619" y="171"/>
                  <a:pt x="617" y="171"/>
                  <a:pt x="616" y="171"/>
                </a:cubicBezTo>
                <a:cubicBezTo>
                  <a:pt x="614" y="170"/>
                  <a:pt x="611" y="170"/>
                  <a:pt x="608" y="170"/>
                </a:cubicBezTo>
                <a:cubicBezTo>
                  <a:pt x="608" y="171"/>
                  <a:pt x="607" y="171"/>
                  <a:pt x="606" y="172"/>
                </a:cubicBezTo>
                <a:cubicBezTo>
                  <a:pt x="605" y="173"/>
                  <a:pt x="604" y="175"/>
                  <a:pt x="602" y="176"/>
                </a:cubicBezTo>
                <a:cubicBezTo>
                  <a:pt x="601" y="177"/>
                  <a:pt x="600" y="179"/>
                  <a:pt x="599" y="181"/>
                </a:cubicBezTo>
                <a:cubicBezTo>
                  <a:pt x="597" y="184"/>
                  <a:pt x="596" y="186"/>
                  <a:pt x="594" y="189"/>
                </a:cubicBezTo>
                <a:cubicBezTo>
                  <a:pt x="593" y="191"/>
                  <a:pt x="593" y="193"/>
                  <a:pt x="593" y="194"/>
                </a:cubicBezTo>
                <a:cubicBezTo>
                  <a:pt x="593" y="198"/>
                  <a:pt x="591" y="202"/>
                  <a:pt x="590" y="205"/>
                </a:cubicBezTo>
                <a:cubicBezTo>
                  <a:pt x="589" y="206"/>
                  <a:pt x="589" y="207"/>
                  <a:pt x="588" y="207"/>
                </a:cubicBezTo>
                <a:cubicBezTo>
                  <a:pt x="586" y="208"/>
                  <a:pt x="585" y="209"/>
                  <a:pt x="583" y="211"/>
                </a:cubicBezTo>
                <a:cubicBezTo>
                  <a:pt x="582" y="212"/>
                  <a:pt x="582" y="213"/>
                  <a:pt x="582" y="214"/>
                </a:cubicBezTo>
                <a:cubicBezTo>
                  <a:pt x="582" y="214"/>
                  <a:pt x="582" y="214"/>
                  <a:pt x="582" y="214"/>
                </a:cubicBezTo>
                <a:cubicBezTo>
                  <a:pt x="582" y="214"/>
                  <a:pt x="582" y="215"/>
                  <a:pt x="582" y="215"/>
                </a:cubicBezTo>
                <a:cubicBezTo>
                  <a:pt x="582" y="215"/>
                  <a:pt x="582" y="215"/>
                  <a:pt x="582" y="215"/>
                </a:cubicBezTo>
                <a:cubicBezTo>
                  <a:pt x="582" y="215"/>
                  <a:pt x="582" y="215"/>
                  <a:pt x="582" y="215"/>
                </a:cubicBezTo>
                <a:cubicBezTo>
                  <a:pt x="582" y="215"/>
                  <a:pt x="582" y="215"/>
                  <a:pt x="582" y="214"/>
                </a:cubicBezTo>
                <a:cubicBezTo>
                  <a:pt x="582" y="214"/>
                  <a:pt x="582" y="214"/>
                  <a:pt x="582" y="214"/>
                </a:cubicBezTo>
                <a:cubicBezTo>
                  <a:pt x="581" y="215"/>
                  <a:pt x="579" y="215"/>
                  <a:pt x="578" y="216"/>
                </a:cubicBezTo>
                <a:cubicBezTo>
                  <a:pt x="574" y="218"/>
                  <a:pt x="572" y="222"/>
                  <a:pt x="571" y="226"/>
                </a:cubicBezTo>
                <a:cubicBezTo>
                  <a:pt x="571" y="228"/>
                  <a:pt x="571" y="229"/>
                  <a:pt x="569" y="231"/>
                </a:cubicBezTo>
                <a:cubicBezTo>
                  <a:pt x="569" y="231"/>
                  <a:pt x="569" y="231"/>
                  <a:pt x="568" y="232"/>
                </a:cubicBezTo>
                <a:cubicBezTo>
                  <a:pt x="567" y="233"/>
                  <a:pt x="566" y="235"/>
                  <a:pt x="566" y="237"/>
                </a:cubicBezTo>
                <a:cubicBezTo>
                  <a:pt x="567" y="239"/>
                  <a:pt x="567" y="241"/>
                  <a:pt x="568" y="243"/>
                </a:cubicBezTo>
                <a:cubicBezTo>
                  <a:pt x="569" y="244"/>
                  <a:pt x="569" y="245"/>
                  <a:pt x="570" y="246"/>
                </a:cubicBezTo>
                <a:cubicBezTo>
                  <a:pt x="571" y="246"/>
                  <a:pt x="571" y="246"/>
                  <a:pt x="572" y="247"/>
                </a:cubicBezTo>
                <a:cubicBezTo>
                  <a:pt x="574" y="248"/>
                  <a:pt x="575" y="249"/>
                  <a:pt x="577" y="250"/>
                </a:cubicBezTo>
                <a:cubicBezTo>
                  <a:pt x="577" y="250"/>
                  <a:pt x="577" y="250"/>
                  <a:pt x="577" y="251"/>
                </a:cubicBezTo>
                <a:cubicBezTo>
                  <a:pt x="577" y="251"/>
                  <a:pt x="577" y="251"/>
                  <a:pt x="576" y="251"/>
                </a:cubicBezTo>
                <a:cubicBezTo>
                  <a:pt x="576" y="252"/>
                  <a:pt x="575" y="252"/>
                  <a:pt x="574" y="252"/>
                </a:cubicBezTo>
                <a:cubicBezTo>
                  <a:pt x="573" y="254"/>
                  <a:pt x="572" y="255"/>
                  <a:pt x="570" y="257"/>
                </a:cubicBezTo>
                <a:cubicBezTo>
                  <a:pt x="570" y="258"/>
                  <a:pt x="570" y="259"/>
                  <a:pt x="571" y="260"/>
                </a:cubicBezTo>
                <a:cubicBezTo>
                  <a:pt x="572" y="260"/>
                  <a:pt x="572" y="260"/>
                  <a:pt x="573" y="260"/>
                </a:cubicBezTo>
                <a:cubicBezTo>
                  <a:pt x="573" y="260"/>
                  <a:pt x="573" y="260"/>
                  <a:pt x="573" y="260"/>
                </a:cubicBezTo>
                <a:cubicBezTo>
                  <a:pt x="574" y="260"/>
                  <a:pt x="574" y="260"/>
                  <a:pt x="574" y="260"/>
                </a:cubicBezTo>
                <a:cubicBezTo>
                  <a:pt x="573" y="260"/>
                  <a:pt x="573" y="260"/>
                  <a:pt x="573" y="260"/>
                </a:cubicBezTo>
                <a:cubicBezTo>
                  <a:pt x="573" y="260"/>
                  <a:pt x="573" y="260"/>
                  <a:pt x="573" y="260"/>
                </a:cubicBezTo>
                <a:cubicBezTo>
                  <a:pt x="573" y="261"/>
                  <a:pt x="573" y="262"/>
                  <a:pt x="572" y="263"/>
                </a:cubicBezTo>
                <a:cubicBezTo>
                  <a:pt x="571" y="265"/>
                  <a:pt x="569" y="266"/>
                  <a:pt x="568" y="267"/>
                </a:cubicBezTo>
                <a:cubicBezTo>
                  <a:pt x="566" y="269"/>
                  <a:pt x="564" y="270"/>
                  <a:pt x="562" y="270"/>
                </a:cubicBezTo>
                <a:cubicBezTo>
                  <a:pt x="558" y="270"/>
                  <a:pt x="557" y="272"/>
                  <a:pt x="556" y="275"/>
                </a:cubicBezTo>
                <a:cubicBezTo>
                  <a:pt x="556" y="277"/>
                  <a:pt x="556" y="279"/>
                  <a:pt x="555" y="281"/>
                </a:cubicBezTo>
                <a:cubicBezTo>
                  <a:pt x="555" y="281"/>
                  <a:pt x="555" y="282"/>
                  <a:pt x="555" y="282"/>
                </a:cubicBezTo>
                <a:cubicBezTo>
                  <a:pt x="554" y="282"/>
                  <a:pt x="554" y="282"/>
                  <a:pt x="554" y="282"/>
                </a:cubicBezTo>
                <a:cubicBezTo>
                  <a:pt x="553" y="281"/>
                  <a:pt x="553" y="280"/>
                  <a:pt x="552" y="279"/>
                </a:cubicBezTo>
                <a:cubicBezTo>
                  <a:pt x="551" y="277"/>
                  <a:pt x="551" y="276"/>
                  <a:pt x="552" y="275"/>
                </a:cubicBezTo>
                <a:cubicBezTo>
                  <a:pt x="554" y="273"/>
                  <a:pt x="555" y="271"/>
                  <a:pt x="557" y="269"/>
                </a:cubicBezTo>
                <a:cubicBezTo>
                  <a:pt x="557" y="268"/>
                  <a:pt x="557" y="266"/>
                  <a:pt x="556" y="266"/>
                </a:cubicBezTo>
                <a:cubicBezTo>
                  <a:pt x="553" y="266"/>
                  <a:pt x="552" y="264"/>
                  <a:pt x="552" y="262"/>
                </a:cubicBezTo>
                <a:cubicBezTo>
                  <a:pt x="552" y="261"/>
                  <a:pt x="552" y="261"/>
                  <a:pt x="551" y="261"/>
                </a:cubicBezTo>
                <a:cubicBezTo>
                  <a:pt x="552" y="261"/>
                  <a:pt x="552" y="261"/>
                  <a:pt x="552" y="262"/>
                </a:cubicBezTo>
                <a:cubicBezTo>
                  <a:pt x="552" y="262"/>
                  <a:pt x="552" y="262"/>
                  <a:pt x="552" y="262"/>
                </a:cubicBezTo>
                <a:cubicBezTo>
                  <a:pt x="552" y="262"/>
                  <a:pt x="552" y="262"/>
                  <a:pt x="552" y="262"/>
                </a:cubicBezTo>
                <a:cubicBezTo>
                  <a:pt x="552" y="262"/>
                  <a:pt x="552" y="262"/>
                  <a:pt x="552" y="262"/>
                </a:cubicBezTo>
                <a:cubicBezTo>
                  <a:pt x="553" y="262"/>
                  <a:pt x="554" y="262"/>
                  <a:pt x="555" y="263"/>
                </a:cubicBezTo>
                <a:cubicBezTo>
                  <a:pt x="557" y="263"/>
                  <a:pt x="558" y="263"/>
                  <a:pt x="559" y="263"/>
                </a:cubicBezTo>
                <a:cubicBezTo>
                  <a:pt x="561" y="262"/>
                  <a:pt x="562" y="261"/>
                  <a:pt x="564" y="260"/>
                </a:cubicBezTo>
                <a:cubicBezTo>
                  <a:pt x="565" y="260"/>
                  <a:pt x="565" y="259"/>
                  <a:pt x="565" y="259"/>
                </a:cubicBezTo>
                <a:cubicBezTo>
                  <a:pt x="565" y="257"/>
                  <a:pt x="565" y="255"/>
                  <a:pt x="565" y="253"/>
                </a:cubicBezTo>
                <a:cubicBezTo>
                  <a:pt x="565" y="251"/>
                  <a:pt x="565" y="251"/>
                  <a:pt x="567" y="250"/>
                </a:cubicBezTo>
                <a:cubicBezTo>
                  <a:pt x="569" y="250"/>
                  <a:pt x="569" y="248"/>
                  <a:pt x="570" y="246"/>
                </a:cubicBezTo>
                <a:cubicBezTo>
                  <a:pt x="569" y="246"/>
                  <a:pt x="569" y="246"/>
                  <a:pt x="568" y="246"/>
                </a:cubicBezTo>
                <a:cubicBezTo>
                  <a:pt x="564" y="246"/>
                  <a:pt x="561" y="245"/>
                  <a:pt x="560" y="241"/>
                </a:cubicBezTo>
                <a:cubicBezTo>
                  <a:pt x="560" y="241"/>
                  <a:pt x="559" y="240"/>
                  <a:pt x="559" y="240"/>
                </a:cubicBezTo>
                <a:cubicBezTo>
                  <a:pt x="559" y="239"/>
                  <a:pt x="557" y="239"/>
                  <a:pt x="557" y="239"/>
                </a:cubicBezTo>
                <a:cubicBezTo>
                  <a:pt x="556" y="240"/>
                  <a:pt x="555" y="241"/>
                  <a:pt x="554" y="242"/>
                </a:cubicBezTo>
                <a:cubicBezTo>
                  <a:pt x="551" y="245"/>
                  <a:pt x="549" y="248"/>
                  <a:pt x="545" y="248"/>
                </a:cubicBezTo>
                <a:cubicBezTo>
                  <a:pt x="544" y="249"/>
                  <a:pt x="544" y="249"/>
                  <a:pt x="543" y="249"/>
                </a:cubicBezTo>
                <a:cubicBezTo>
                  <a:pt x="543" y="250"/>
                  <a:pt x="543" y="250"/>
                  <a:pt x="543" y="250"/>
                </a:cubicBezTo>
                <a:cubicBezTo>
                  <a:pt x="542" y="250"/>
                  <a:pt x="542" y="252"/>
                  <a:pt x="543" y="252"/>
                </a:cubicBezTo>
                <a:cubicBezTo>
                  <a:pt x="546" y="255"/>
                  <a:pt x="549" y="256"/>
                  <a:pt x="551" y="260"/>
                </a:cubicBezTo>
                <a:cubicBezTo>
                  <a:pt x="550" y="260"/>
                  <a:pt x="550" y="260"/>
                  <a:pt x="550" y="260"/>
                </a:cubicBezTo>
                <a:cubicBezTo>
                  <a:pt x="550" y="260"/>
                  <a:pt x="550" y="260"/>
                  <a:pt x="550" y="260"/>
                </a:cubicBezTo>
                <a:cubicBezTo>
                  <a:pt x="549" y="260"/>
                  <a:pt x="548" y="261"/>
                  <a:pt x="546" y="261"/>
                </a:cubicBezTo>
                <a:cubicBezTo>
                  <a:pt x="545" y="261"/>
                  <a:pt x="544" y="261"/>
                  <a:pt x="543" y="263"/>
                </a:cubicBezTo>
                <a:cubicBezTo>
                  <a:pt x="542" y="264"/>
                  <a:pt x="541" y="264"/>
                  <a:pt x="541" y="265"/>
                </a:cubicBezTo>
                <a:cubicBezTo>
                  <a:pt x="540" y="266"/>
                  <a:pt x="539" y="266"/>
                  <a:pt x="539" y="267"/>
                </a:cubicBezTo>
                <a:cubicBezTo>
                  <a:pt x="539" y="268"/>
                  <a:pt x="539" y="269"/>
                  <a:pt x="538" y="270"/>
                </a:cubicBezTo>
                <a:cubicBezTo>
                  <a:pt x="537" y="270"/>
                  <a:pt x="536" y="270"/>
                  <a:pt x="535" y="270"/>
                </a:cubicBezTo>
                <a:cubicBezTo>
                  <a:pt x="534" y="269"/>
                  <a:pt x="533" y="269"/>
                  <a:pt x="532" y="268"/>
                </a:cubicBezTo>
                <a:cubicBezTo>
                  <a:pt x="530" y="267"/>
                  <a:pt x="528" y="267"/>
                  <a:pt x="526" y="268"/>
                </a:cubicBezTo>
                <a:cubicBezTo>
                  <a:pt x="525" y="268"/>
                  <a:pt x="524" y="268"/>
                  <a:pt x="523" y="269"/>
                </a:cubicBezTo>
                <a:cubicBezTo>
                  <a:pt x="522" y="269"/>
                  <a:pt x="521" y="269"/>
                  <a:pt x="520" y="268"/>
                </a:cubicBezTo>
                <a:cubicBezTo>
                  <a:pt x="518" y="267"/>
                  <a:pt x="516" y="266"/>
                  <a:pt x="516" y="264"/>
                </a:cubicBezTo>
                <a:cubicBezTo>
                  <a:pt x="514" y="262"/>
                  <a:pt x="512" y="260"/>
                  <a:pt x="510" y="260"/>
                </a:cubicBezTo>
                <a:cubicBezTo>
                  <a:pt x="508" y="259"/>
                  <a:pt x="507" y="259"/>
                  <a:pt x="507" y="257"/>
                </a:cubicBezTo>
                <a:cubicBezTo>
                  <a:pt x="506" y="255"/>
                  <a:pt x="505" y="252"/>
                  <a:pt x="505" y="249"/>
                </a:cubicBezTo>
                <a:cubicBezTo>
                  <a:pt x="505" y="248"/>
                  <a:pt x="505" y="247"/>
                  <a:pt x="505" y="246"/>
                </a:cubicBezTo>
                <a:cubicBezTo>
                  <a:pt x="505" y="244"/>
                  <a:pt x="503" y="242"/>
                  <a:pt x="501" y="243"/>
                </a:cubicBezTo>
                <a:cubicBezTo>
                  <a:pt x="497" y="243"/>
                  <a:pt x="493" y="244"/>
                  <a:pt x="489" y="244"/>
                </a:cubicBezTo>
                <a:cubicBezTo>
                  <a:pt x="487" y="244"/>
                  <a:pt x="486" y="246"/>
                  <a:pt x="485" y="248"/>
                </a:cubicBezTo>
                <a:cubicBezTo>
                  <a:pt x="485" y="249"/>
                  <a:pt x="485" y="250"/>
                  <a:pt x="486" y="251"/>
                </a:cubicBezTo>
                <a:cubicBezTo>
                  <a:pt x="487" y="252"/>
                  <a:pt x="488" y="252"/>
                  <a:pt x="489" y="252"/>
                </a:cubicBezTo>
                <a:cubicBezTo>
                  <a:pt x="489" y="251"/>
                  <a:pt x="490" y="251"/>
                  <a:pt x="490" y="251"/>
                </a:cubicBezTo>
                <a:cubicBezTo>
                  <a:pt x="492" y="250"/>
                  <a:pt x="494" y="250"/>
                  <a:pt x="495" y="250"/>
                </a:cubicBezTo>
                <a:cubicBezTo>
                  <a:pt x="497" y="250"/>
                  <a:pt x="499" y="249"/>
                  <a:pt x="500" y="248"/>
                </a:cubicBezTo>
                <a:cubicBezTo>
                  <a:pt x="501" y="248"/>
                  <a:pt x="501" y="249"/>
                  <a:pt x="501" y="249"/>
                </a:cubicBezTo>
                <a:cubicBezTo>
                  <a:pt x="502" y="249"/>
                  <a:pt x="501" y="250"/>
                  <a:pt x="501" y="250"/>
                </a:cubicBezTo>
                <a:cubicBezTo>
                  <a:pt x="499" y="251"/>
                  <a:pt x="498" y="251"/>
                  <a:pt x="496" y="252"/>
                </a:cubicBezTo>
                <a:cubicBezTo>
                  <a:pt x="494" y="253"/>
                  <a:pt x="492" y="254"/>
                  <a:pt x="490" y="255"/>
                </a:cubicBezTo>
                <a:cubicBezTo>
                  <a:pt x="489" y="255"/>
                  <a:pt x="488" y="255"/>
                  <a:pt x="487" y="256"/>
                </a:cubicBezTo>
                <a:cubicBezTo>
                  <a:pt x="485" y="256"/>
                  <a:pt x="484" y="257"/>
                  <a:pt x="483" y="259"/>
                </a:cubicBezTo>
                <a:cubicBezTo>
                  <a:pt x="482" y="262"/>
                  <a:pt x="482" y="265"/>
                  <a:pt x="481" y="268"/>
                </a:cubicBezTo>
                <a:cubicBezTo>
                  <a:pt x="481" y="269"/>
                  <a:pt x="481" y="269"/>
                  <a:pt x="480" y="270"/>
                </a:cubicBezTo>
                <a:cubicBezTo>
                  <a:pt x="479" y="271"/>
                  <a:pt x="478" y="271"/>
                  <a:pt x="478" y="271"/>
                </a:cubicBezTo>
                <a:cubicBezTo>
                  <a:pt x="477" y="271"/>
                  <a:pt x="477" y="270"/>
                  <a:pt x="478" y="269"/>
                </a:cubicBezTo>
                <a:cubicBezTo>
                  <a:pt x="479" y="267"/>
                  <a:pt x="479" y="266"/>
                  <a:pt x="478" y="265"/>
                </a:cubicBezTo>
                <a:cubicBezTo>
                  <a:pt x="477" y="263"/>
                  <a:pt x="476" y="261"/>
                  <a:pt x="475" y="259"/>
                </a:cubicBezTo>
                <a:cubicBezTo>
                  <a:pt x="475" y="258"/>
                  <a:pt x="474" y="256"/>
                  <a:pt x="473" y="254"/>
                </a:cubicBezTo>
                <a:cubicBezTo>
                  <a:pt x="473" y="254"/>
                  <a:pt x="471" y="253"/>
                  <a:pt x="470" y="253"/>
                </a:cubicBezTo>
                <a:cubicBezTo>
                  <a:pt x="469" y="253"/>
                  <a:pt x="468" y="254"/>
                  <a:pt x="467" y="254"/>
                </a:cubicBezTo>
                <a:cubicBezTo>
                  <a:pt x="458" y="256"/>
                  <a:pt x="450" y="254"/>
                  <a:pt x="443" y="248"/>
                </a:cubicBezTo>
                <a:cubicBezTo>
                  <a:pt x="442" y="248"/>
                  <a:pt x="442" y="247"/>
                  <a:pt x="443" y="246"/>
                </a:cubicBezTo>
                <a:cubicBezTo>
                  <a:pt x="444" y="244"/>
                  <a:pt x="445" y="243"/>
                  <a:pt x="447" y="243"/>
                </a:cubicBezTo>
                <a:cubicBezTo>
                  <a:pt x="448" y="243"/>
                  <a:pt x="449" y="243"/>
                  <a:pt x="450" y="243"/>
                </a:cubicBezTo>
                <a:cubicBezTo>
                  <a:pt x="453" y="243"/>
                  <a:pt x="455" y="241"/>
                  <a:pt x="454" y="238"/>
                </a:cubicBezTo>
                <a:cubicBezTo>
                  <a:pt x="454" y="236"/>
                  <a:pt x="453" y="234"/>
                  <a:pt x="452" y="233"/>
                </a:cubicBezTo>
                <a:cubicBezTo>
                  <a:pt x="451" y="231"/>
                  <a:pt x="449" y="229"/>
                  <a:pt x="447" y="229"/>
                </a:cubicBezTo>
                <a:cubicBezTo>
                  <a:pt x="443" y="230"/>
                  <a:pt x="441" y="229"/>
                  <a:pt x="439" y="227"/>
                </a:cubicBezTo>
                <a:cubicBezTo>
                  <a:pt x="435" y="224"/>
                  <a:pt x="432" y="222"/>
                  <a:pt x="429" y="219"/>
                </a:cubicBezTo>
                <a:cubicBezTo>
                  <a:pt x="427" y="218"/>
                  <a:pt x="425" y="216"/>
                  <a:pt x="425" y="213"/>
                </a:cubicBezTo>
                <a:cubicBezTo>
                  <a:pt x="424" y="209"/>
                  <a:pt x="422" y="208"/>
                  <a:pt x="418" y="206"/>
                </a:cubicBezTo>
                <a:cubicBezTo>
                  <a:pt x="416" y="205"/>
                  <a:pt x="413" y="205"/>
                  <a:pt x="411" y="208"/>
                </a:cubicBezTo>
                <a:cubicBezTo>
                  <a:pt x="411" y="209"/>
                  <a:pt x="410" y="210"/>
                  <a:pt x="409" y="210"/>
                </a:cubicBezTo>
                <a:cubicBezTo>
                  <a:pt x="408" y="210"/>
                  <a:pt x="407" y="210"/>
                  <a:pt x="406" y="211"/>
                </a:cubicBezTo>
                <a:cubicBezTo>
                  <a:pt x="405" y="211"/>
                  <a:pt x="404" y="209"/>
                  <a:pt x="405" y="209"/>
                </a:cubicBezTo>
                <a:cubicBezTo>
                  <a:pt x="407" y="206"/>
                  <a:pt x="408" y="203"/>
                  <a:pt x="408" y="199"/>
                </a:cubicBezTo>
                <a:cubicBezTo>
                  <a:pt x="408" y="199"/>
                  <a:pt x="408" y="199"/>
                  <a:pt x="408" y="199"/>
                </a:cubicBezTo>
                <a:cubicBezTo>
                  <a:pt x="408" y="198"/>
                  <a:pt x="407" y="198"/>
                  <a:pt x="407" y="198"/>
                </a:cubicBezTo>
                <a:cubicBezTo>
                  <a:pt x="406" y="199"/>
                  <a:pt x="406" y="199"/>
                  <a:pt x="405" y="200"/>
                </a:cubicBezTo>
                <a:cubicBezTo>
                  <a:pt x="402" y="202"/>
                  <a:pt x="400" y="204"/>
                  <a:pt x="398" y="206"/>
                </a:cubicBezTo>
                <a:cubicBezTo>
                  <a:pt x="397" y="206"/>
                  <a:pt x="396" y="206"/>
                  <a:pt x="396" y="206"/>
                </a:cubicBezTo>
                <a:cubicBezTo>
                  <a:pt x="396" y="206"/>
                  <a:pt x="395" y="205"/>
                  <a:pt x="395" y="205"/>
                </a:cubicBezTo>
                <a:cubicBezTo>
                  <a:pt x="395" y="202"/>
                  <a:pt x="395" y="200"/>
                  <a:pt x="395" y="198"/>
                </a:cubicBezTo>
                <a:cubicBezTo>
                  <a:pt x="396" y="194"/>
                  <a:pt x="397" y="190"/>
                  <a:pt x="396" y="186"/>
                </a:cubicBezTo>
                <a:cubicBezTo>
                  <a:pt x="396" y="185"/>
                  <a:pt x="396" y="184"/>
                  <a:pt x="396" y="183"/>
                </a:cubicBezTo>
                <a:cubicBezTo>
                  <a:pt x="395" y="183"/>
                  <a:pt x="394" y="183"/>
                  <a:pt x="394" y="183"/>
                </a:cubicBezTo>
                <a:cubicBezTo>
                  <a:pt x="393" y="184"/>
                  <a:pt x="392" y="185"/>
                  <a:pt x="392" y="187"/>
                </a:cubicBezTo>
                <a:cubicBezTo>
                  <a:pt x="392" y="188"/>
                  <a:pt x="392" y="190"/>
                  <a:pt x="390" y="190"/>
                </a:cubicBezTo>
                <a:cubicBezTo>
                  <a:pt x="388" y="191"/>
                  <a:pt x="387" y="192"/>
                  <a:pt x="385" y="193"/>
                </a:cubicBezTo>
                <a:cubicBezTo>
                  <a:pt x="384" y="194"/>
                  <a:pt x="383" y="194"/>
                  <a:pt x="382" y="193"/>
                </a:cubicBezTo>
                <a:cubicBezTo>
                  <a:pt x="381" y="192"/>
                  <a:pt x="381" y="192"/>
                  <a:pt x="381" y="192"/>
                </a:cubicBezTo>
                <a:cubicBezTo>
                  <a:pt x="381" y="192"/>
                  <a:pt x="381" y="192"/>
                  <a:pt x="381" y="192"/>
                </a:cubicBezTo>
                <a:cubicBezTo>
                  <a:pt x="380" y="192"/>
                  <a:pt x="380" y="192"/>
                  <a:pt x="380" y="192"/>
                </a:cubicBezTo>
                <a:cubicBezTo>
                  <a:pt x="379" y="192"/>
                  <a:pt x="379" y="193"/>
                  <a:pt x="378" y="193"/>
                </a:cubicBezTo>
                <a:cubicBezTo>
                  <a:pt x="378" y="193"/>
                  <a:pt x="378" y="193"/>
                  <a:pt x="378" y="193"/>
                </a:cubicBezTo>
                <a:cubicBezTo>
                  <a:pt x="377" y="192"/>
                  <a:pt x="377" y="192"/>
                  <a:pt x="378" y="192"/>
                </a:cubicBezTo>
                <a:cubicBezTo>
                  <a:pt x="379" y="192"/>
                  <a:pt x="379" y="192"/>
                  <a:pt x="380" y="192"/>
                </a:cubicBezTo>
                <a:cubicBezTo>
                  <a:pt x="380" y="192"/>
                  <a:pt x="380" y="192"/>
                  <a:pt x="380" y="192"/>
                </a:cubicBezTo>
                <a:cubicBezTo>
                  <a:pt x="380" y="192"/>
                  <a:pt x="381" y="192"/>
                  <a:pt x="381" y="192"/>
                </a:cubicBezTo>
                <a:cubicBezTo>
                  <a:pt x="381" y="191"/>
                  <a:pt x="381" y="190"/>
                  <a:pt x="381" y="189"/>
                </a:cubicBezTo>
                <a:cubicBezTo>
                  <a:pt x="382" y="188"/>
                  <a:pt x="381" y="187"/>
                  <a:pt x="380" y="187"/>
                </a:cubicBezTo>
                <a:cubicBezTo>
                  <a:pt x="378" y="187"/>
                  <a:pt x="376" y="186"/>
                  <a:pt x="374" y="187"/>
                </a:cubicBezTo>
                <a:cubicBezTo>
                  <a:pt x="370" y="189"/>
                  <a:pt x="366" y="190"/>
                  <a:pt x="361" y="190"/>
                </a:cubicBezTo>
                <a:cubicBezTo>
                  <a:pt x="360" y="190"/>
                  <a:pt x="358" y="191"/>
                  <a:pt x="357" y="192"/>
                </a:cubicBezTo>
                <a:cubicBezTo>
                  <a:pt x="354" y="194"/>
                  <a:pt x="352" y="193"/>
                  <a:pt x="349" y="193"/>
                </a:cubicBezTo>
                <a:cubicBezTo>
                  <a:pt x="349" y="193"/>
                  <a:pt x="349" y="193"/>
                  <a:pt x="349" y="193"/>
                </a:cubicBezTo>
                <a:cubicBezTo>
                  <a:pt x="349" y="194"/>
                  <a:pt x="349" y="194"/>
                  <a:pt x="349" y="194"/>
                </a:cubicBezTo>
                <a:cubicBezTo>
                  <a:pt x="349" y="193"/>
                  <a:pt x="349" y="193"/>
                  <a:pt x="349" y="193"/>
                </a:cubicBezTo>
                <a:cubicBezTo>
                  <a:pt x="349" y="193"/>
                  <a:pt x="349" y="193"/>
                  <a:pt x="349" y="193"/>
                </a:cubicBezTo>
                <a:cubicBezTo>
                  <a:pt x="349" y="193"/>
                  <a:pt x="349" y="193"/>
                  <a:pt x="349" y="193"/>
                </a:cubicBezTo>
                <a:cubicBezTo>
                  <a:pt x="350" y="192"/>
                  <a:pt x="350" y="191"/>
                  <a:pt x="350" y="190"/>
                </a:cubicBezTo>
                <a:cubicBezTo>
                  <a:pt x="349" y="189"/>
                  <a:pt x="348" y="188"/>
                  <a:pt x="347" y="189"/>
                </a:cubicBezTo>
                <a:cubicBezTo>
                  <a:pt x="346" y="190"/>
                  <a:pt x="345" y="190"/>
                  <a:pt x="343" y="191"/>
                </a:cubicBezTo>
                <a:cubicBezTo>
                  <a:pt x="342" y="191"/>
                  <a:pt x="340" y="191"/>
                  <a:pt x="338" y="192"/>
                </a:cubicBezTo>
                <a:cubicBezTo>
                  <a:pt x="335" y="193"/>
                  <a:pt x="334" y="194"/>
                  <a:pt x="333" y="197"/>
                </a:cubicBezTo>
                <a:cubicBezTo>
                  <a:pt x="333" y="198"/>
                  <a:pt x="332" y="198"/>
                  <a:pt x="332" y="198"/>
                </a:cubicBezTo>
                <a:cubicBezTo>
                  <a:pt x="330" y="197"/>
                  <a:pt x="329" y="196"/>
                  <a:pt x="328" y="196"/>
                </a:cubicBezTo>
                <a:cubicBezTo>
                  <a:pt x="326" y="194"/>
                  <a:pt x="325" y="193"/>
                  <a:pt x="324" y="191"/>
                </a:cubicBezTo>
                <a:cubicBezTo>
                  <a:pt x="324" y="189"/>
                  <a:pt x="323" y="187"/>
                  <a:pt x="323" y="185"/>
                </a:cubicBezTo>
                <a:cubicBezTo>
                  <a:pt x="322" y="184"/>
                  <a:pt x="321" y="182"/>
                  <a:pt x="321" y="181"/>
                </a:cubicBezTo>
                <a:cubicBezTo>
                  <a:pt x="319" y="179"/>
                  <a:pt x="316" y="178"/>
                  <a:pt x="314" y="176"/>
                </a:cubicBezTo>
                <a:cubicBezTo>
                  <a:pt x="310" y="174"/>
                  <a:pt x="307" y="171"/>
                  <a:pt x="305" y="167"/>
                </a:cubicBezTo>
                <a:cubicBezTo>
                  <a:pt x="305" y="166"/>
                  <a:pt x="305" y="166"/>
                  <a:pt x="304" y="165"/>
                </a:cubicBezTo>
                <a:cubicBezTo>
                  <a:pt x="303" y="164"/>
                  <a:pt x="303" y="164"/>
                  <a:pt x="301" y="164"/>
                </a:cubicBezTo>
                <a:cubicBezTo>
                  <a:pt x="300" y="163"/>
                  <a:pt x="299" y="163"/>
                  <a:pt x="298" y="163"/>
                </a:cubicBezTo>
                <a:cubicBezTo>
                  <a:pt x="295" y="163"/>
                  <a:pt x="293" y="162"/>
                  <a:pt x="291" y="161"/>
                </a:cubicBezTo>
                <a:cubicBezTo>
                  <a:pt x="289" y="159"/>
                  <a:pt x="286" y="156"/>
                  <a:pt x="283" y="155"/>
                </a:cubicBezTo>
                <a:cubicBezTo>
                  <a:pt x="281" y="155"/>
                  <a:pt x="280" y="153"/>
                  <a:pt x="279" y="152"/>
                </a:cubicBezTo>
                <a:cubicBezTo>
                  <a:pt x="277" y="151"/>
                  <a:pt x="276" y="149"/>
                  <a:pt x="275" y="147"/>
                </a:cubicBezTo>
                <a:cubicBezTo>
                  <a:pt x="274" y="145"/>
                  <a:pt x="272" y="144"/>
                  <a:pt x="270" y="145"/>
                </a:cubicBezTo>
                <a:cubicBezTo>
                  <a:pt x="269" y="145"/>
                  <a:pt x="267" y="145"/>
                  <a:pt x="266" y="146"/>
                </a:cubicBezTo>
                <a:cubicBezTo>
                  <a:pt x="265" y="146"/>
                  <a:pt x="264" y="145"/>
                  <a:pt x="264" y="145"/>
                </a:cubicBezTo>
                <a:cubicBezTo>
                  <a:pt x="262" y="142"/>
                  <a:pt x="262" y="140"/>
                  <a:pt x="261" y="137"/>
                </a:cubicBezTo>
                <a:cubicBezTo>
                  <a:pt x="261" y="137"/>
                  <a:pt x="261" y="136"/>
                  <a:pt x="262" y="136"/>
                </a:cubicBezTo>
                <a:cubicBezTo>
                  <a:pt x="262" y="135"/>
                  <a:pt x="262" y="134"/>
                  <a:pt x="262" y="133"/>
                </a:cubicBezTo>
                <a:cubicBezTo>
                  <a:pt x="262" y="133"/>
                  <a:pt x="261" y="132"/>
                  <a:pt x="260" y="132"/>
                </a:cubicBezTo>
                <a:cubicBezTo>
                  <a:pt x="259" y="131"/>
                  <a:pt x="258" y="130"/>
                  <a:pt x="256" y="130"/>
                </a:cubicBezTo>
                <a:cubicBezTo>
                  <a:pt x="256" y="130"/>
                  <a:pt x="255" y="130"/>
                  <a:pt x="254" y="130"/>
                </a:cubicBezTo>
                <a:cubicBezTo>
                  <a:pt x="253" y="129"/>
                  <a:pt x="252" y="129"/>
                  <a:pt x="252" y="127"/>
                </a:cubicBezTo>
                <a:cubicBezTo>
                  <a:pt x="253" y="126"/>
                  <a:pt x="253" y="124"/>
                  <a:pt x="251" y="124"/>
                </a:cubicBezTo>
                <a:cubicBezTo>
                  <a:pt x="251" y="124"/>
                  <a:pt x="251" y="124"/>
                  <a:pt x="251" y="124"/>
                </a:cubicBezTo>
                <a:cubicBezTo>
                  <a:pt x="251" y="124"/>
                  <a:pt x="251" y="124"/>
                  <a:pt x="251" y="124"/>
                </a:cubicBezTo>
                <a:cubicBezTo>
                  <a:pt x="250" y="124"/>
                  <a:pt x="249" y="124"/>
                  <a:pt x="248" y="125"/>
                </a:cubicBezTo>
                <a:cubicBezTo>
                  <a:pt x="248" y="125"/>
                  <a:pt x="247" y="125"/>
                  <a:pt x="247" y="125"/>
                </a:cubicBezTo>
                <a:cubicBezTo>
                  <a:pt x="247" y="125"/>
                  <a:pt x="247" y="125"/>
                  <a:pt x="247" y="125"/>
                </a:cubicBezTo>
                <a:cubicBezTo>
                  <a:pt x="247" y="126"/>
                  <a:pt x="247" y="126"/>
                  <a:pt x="247" y="127"/>
                </a:cubicBezTo>
                <a:cubicBezTo>
                  <a:pt x="246" y="128"/>
                  <a:pt x="245" y="128"/>
                  <a:pt x="244" y="127"/>
                </a:cubicBezTo>
                <a:cubicBezTo>
                  <a:pt x="243" y="127"/>
                  <a:pt x="243" y="127"/>
                  <a:pt x="243" y="126"/>
                </a:cubicBezTo>
                <a:cubicBezTo>
                  <a:pt x="243" y="126"/>
                  <a:pt x="243" y="126"/>
                  <a:pt x="244" y="126"/>
                </a:cubicBezTo>
                <a:cubicBezTo>
                  <a:pt x="245" y="125"/>
                  <a:pt x="246" y="125"/>
                  <a:pt x="247" y="125"/>
                </a:cubicBezTo>
                <a:cubicBezTo>
                  <a:pt x="247" y="125"/>
                  <a:pt x="247" y="125"/>
                  <a:pt x="247" y="125"/>
                </a:cubicBezTo>
                <a:cubicBezTo>
                  <a:pt x="247" y="125"/>
                  <a:pt x="248" y="125"/>
                  <a:pt x="248" y="125"/>
                </a:cubicBezTo>
                <a:cubicBezTo>
                  <a:pt x="249" y="124"/>
                  <a:pt x="250" y="124"/>
                  <a:pt x="251" y="124"/>
                </a:cubicBezTo>
                <a:cubicBezTo>
                  <a:pt x="251" y="124"/>
                  <a:pt x="251" y="124"/>
                  <a:pt x="251" y="124"/>
                </a:cubicBezTo>
                <a:cubicBezTo>
                  <a:pt x="251" y="124"/>
                  <a:pt x="251" y="124"/>
                  <a:pt x="251" y="124"/>
                </a:cubicBezTo>
                <a:cubicBezTo>
                  <a:pt x="250" y="121"/>
                  <a:pt x="249" y="119"/>
                  <a:pt x="248" y="118"/>
                </a:cubicBezTo>
                <a:cubicBezTo>
                  <a:pt x="247" y="117"/>
                  <a:pt x="246" y="117"/>
                  <a:pt x="245" y="117"/>
                </a:cubicBezTo>
                <a:cubicBezTo>
                  <a:pt x="243" y="118"/>
                  <a:pt x="241" y="118"/>
                  <a:pt x="239" y="120"/>
                </a:cubicBezTo>
                <a:cubicBezTo>
                  <a:pt x="236" y="122"/>
                  <a:pt x="234" y="122"/>
                  <a:pt x="231" y="121"/>
                </a:cubicBezTo>
                <a:cubicBezTo>
                  <a:pt x="229" y="120"/>
                  <a:pt x="227" y="120"/>
                  <a:pt x="226" y="119"/>
                </a:cubicBezTo>
                <a:cubicBezTo>
                  <a:pt x="223" y="119"/>
                  <a:pt x="221" y="120"/>
                  <a:pt x="219" y="122"/>
                </a:cubicBezTo>
                <a:cubicBezTo>
                  <a:pt x="218" y="122"/>
                  <a:pt x="218" y="123"/>
                  <a:pt x="217" y="124"/>
                </a:cubicBezTo>
                <a:cubicBezTo>
                  <a:pt x="217" y="125"/>
                  <a:pt x="216" y="125"/>
                  <a:pt x="215" y="126"/>
                </a:cubicBezTo>
                <a:cubicBezTo>
                  <a:pt x="213" y="126"/>
                  <a:pt x="211" y="127"/>
                  <a:pt x="208" y="126"/>
                </a:cubicBezTo>
                <a:cubicBezTo>
                  <a:pt x="205" y="125"/>
                  <a:pt x="202" y="126"/>
                  <a:pt x="199" y="128"/>
                </a:cubicBezTo>
                <a:cubicBezTo>
                  <a:pt x="194" y="131"/>
                  <a:pt x="189" y="134"/>
                  <a:pt x="184" y="139"/>
                </a:cubicBezTo>
                <a:cubicBezTo>
                  <a:pt x="184" y="139"/>
                  <a:pt x="183" y="140"/>
                  <a:pt x="182" y="140"/>
                </a:cubicBezTo>
                <a:cubicBezTo>
                  <a:pt x="177" y="143"/>
                  <a:pt x="171" y="146"/>
                  <a:pt x="164" y="143"/>
                </a:cubicBezTo>
                <a:cubicBezTo>
                  <a:pt x="164" y="143"/>
                  <a:pt x="164" y="142"/>
                  <a:pt x="163" y="142"/>
                </a:cubicBezTo>
                <a:cubicBezTo>
                  <a:pt x="161" y="141"/>
                  <a:pt x="159" y="142"/>
                  <a:pt x="157" y="144"/>
                </a:cubicBezTo>
                <a:cubicBezTo>
                  <a:pt x="156" y="146"/>
                  <a:pt x="155" y="147"/>
                  <a:pt x="153" y="149"/>
                </a:cubicBezTo>
                <a:cubicBezTo>
                  <a:pt x="151" y="151"/>
                  <a:pt x="150" y="153"/>
                  <a:pt x="152" y="156"/>
                </a:cubicBezTo>
                <a:cubicBezTo>
                  <a:pt x="152" y="158"/>
                  <a:pt x="153" y="160"/>
                  <a:pt x="153" y="162"/>
                </a:cubicBezTo>
                <a:cubicBezTo>
                  <a:pt x="155" y="167"/>
                  <a:pt x="156" y="172"/>
                  <a:pt x="153" y="178"/>
                </a:cubicBezTo>
                <a:cubicBezTo>
                  <a:pt x="152" y="179"/>
                  <a:pt x="153" y="181"/>
                  <a:pt x="154" y="181"/>
                </a:cubicBezTo>
                <a:cubicBezTo>
                  <a:pt x="156" y="182"/>
                  <a:pt x="157" y="183"/>
                  <a:pt x="159" y="184"/>
                </a:cubicBezTo>
                <a:cubicBezTo>
                  <a:pt x="159" y="184"/>
                  <a:pt x="159" y="185"/>
                  <a:pt x="159" y="185"/>
                </a:cubicBezTo>
                <a:cubicBezTo>
                  <a:pt x="159" y="186"/>
                  <a:pt x="159" y="186"/>
                  <a:pt x="158" y="186"/>
                </a:cubicBezTo>
                <a:cubicBezTo>
                  <a:pt x="157" y="186"/>
                  <a:pt x="156" y="186"/>
                  <a:pt x="156" y="187"/>
                </a:cubicBezTo>
                <a:cubicBezTo>
                  <a:pt x="156" y="189"/>
                  <a:pt x="156" y="192"/>
                  <a:pt x="156" y="194"/>
                </a:cubicBezTo>
                <a:cubicBezTo>
                  <a:pt x="156" y="194"/>
                  <a:pt x="157" y="195"/>
                  <a:pt x="157" y="195"/>
                </a:cubicBezTo>
                <a:cubicBezTo>
                  <a:pt x="158" y="195"/>
                  <a:pt x="159" y="195"/>
                  <a:pt x="159" y="195"/>
                </a:cubicBezTo>
                <a:cubicBezTo>
                  <a:pt x="159" y="195"/>
                  <a:pt x="159" y="195"/>
                  <a:pt x="159" y="195"/>
                </a:cubicBezTo>
                <a:cubicBezTo>
                  <a:pt x="159" y="195"/>
                  <a:pt x="160" y="195"/>
                  <a:pt x="160" y="195"/>
                </a:cubicBezTo>
                <a:cubicBezTo>
                  <a:pt x="160" y="195"/>
                  <a:pt x="160" y="194"/>
                  <a:pt x="160" y="194"/>
                </a:cubicBezTo>
                <a:cubicBezTo>
                  <a:pt x="160" y="194"/>
                  <a:pt x="160" y="194"/>
                  <a:pt x="160" y="194"/>
                </a:cubicBezTo>
                <a:cubicBezTo>
                  <a:pt x="159" y="193"/>
                  <a:pt x="159" y="193"/>
                  <a:pt x="159" y="193"/>
                </a:cubicBezTo>
                <a:cubicBezTo>
                  <a:pt x="160" y="193"/>
                  <a:pt x="160" y="193"/>
                  <a:pt x="160" y="193"/>
                </a:cubicBezTo>
                <a:cubicBezTo>
                  <a:pt x="160" y="194"/>
                  <a:pt x="160" y="194"/>
                  <a:pt x="160" y="194"/>
                </a:cubicBezTo>
                <a:cubicBezTo>
                  <a:pt x="162" y="193"/>
                  <a:pt x="165" y="193"/>
                  <a:pt x="167" y="194"/>
                </a:cubicBezTo>
                <a:cubicBezTo>
                  <a:pt x="168" y="195"/>
                  <a:pt x="168" y="196"/>
                  <a:pt x="168" y="196"/>
                </a:cubicBezTo>
                <a:cubicBezTo>
                  <a:pt x="167" y="197"/>
                  <a:pt x="167" y="197"/>
                  <a:pt x="167" y="197"/>
                </a:cubicBezTo>
                <a:cubicBezTo>
                  <a:pt x="164" y="197"/>
                  <a:pt x="162" y="196"/>
                  <a:pt x="160" y="195"/>
                </a:cubicBezTo>
                <a:cubicBezTo>
                  <a:pt x="160" y="195"/>
                  <a:pt x="160" y="195"/>
                  <a:pt x="160" y="195"/>
                </a:cubicBezTo>
                <a:cubicBezTo>
                  <a:pt x="159" y="195"/>
                  <a:pt x="159" y="195"/>
                  <a:pt x="159" y="195"/>
                </a:cubicBezTo>
                <a:cubicBezTo>
                  <a:pt x="159" y="196"/>
                  <a:pt x="159" y="198"/>
                  <a:pt x="158" y="198"/>
                </a:cubicBezTo>
                <a:cubicBezTo>
                  <a:pt x="156" y="198"/>
                  <a:pt x="154" y="198"/>
                  <a:pt x="153" y="200"/>
                </a:cubicBezTo>
                <a:cubicBezTo>
                  <a:pt x="151" y="201"/>
                  <a:pt x="150" y="201"/>
                  <a:pt x="148" y="200"/>
                </a:cubicBezTo>
                <a:cubicBezTo>
                  <a:pt x="146" y="199"/>
                  <a:pt x="144" y="198"/>
                  <a:pt x="143" y="197"/>
                </a:cubicBezTo>
                <a:cubicBezTo>
                  <a:pt x="141" y="196"/>
                  <a:pt x="141" y="195"/>
                  <a:pt x="142" y="194"/>
                </a:cubicBezTo>
                <a:cubicBezTo>
                  <a:pt x="142" y="193"/>
                  <a:pt x="143" y="192"/>
                  <a:pt x="144" y="191"/>
                </a:cubicBezTo>
                <a:cubicBezTo>
                  <a:pt x="145" y="189"/>
                  <a:pt x="143" y="187"/>
                  <a:pt x="141" y="187"/>
                </a:cubicBezTo>
                <a:cubicBezTo>
                  <a:pt x="139" y="187"/>
                  <a:pt x="136" y="187"/>
                  <a:pt x="134" y="187"/>
                </a:cubicBezTo>
                <a:cubicBezTo>
                  <a:pt x="133" y="187"/>
                  <a:pt x="131" y="188"/>
                  <a:pt x="130" y="189"/>
                </a:cubicBezTo>
                <a:cubicBezTo>
                  <a:pt x="129" y="190"/>
                  <a:pt x="128" y="190"/>
                  <a:pt x="126" y="190"/>
                </a:cubicBezTo>
                <a:cubicBezTo>
                  <a:pt x="124" y="190"/>
                  <a:pt x="123" y="191"/>
                  <a:pt x="122" y="191"/>
                </a:cubicBezTo>
                <a:cubicBezTo>
                  <a:pt x="117" y="191"/>
                  <a:pt x="114" y="194"/>
                  <a:pt x="110" y="196"/>
                </a:cubicBezTo>
                <a:cubicBezTo>
                  <a:pt x="109" y="196"/>
                  <a:pt x="109" y="198"/>
                  <a:pt x="109" y="199"/>
                </a:cubicBezTo>
                <a:cubicBezTo>
                  <a:pt x="111" y="201"/>
                  <a:pt x="112" y="203"/>
                  <a:pt x="113" y="205"/>
                </a:cubicBezTo>
                <a:cubicBezTo>
                  <a:pt x="114" y="206"/>
                  <a:pt x="114" y="206"/>
                  <a:pt x="112" y="207"/>
                </a:cubicBezTo>
                <a:cubicBezTo>
                  <a:pt x="112" y="207"/>
                  <a:pt x="111" y="207"/>
                  <a:pt x="111" y="207"/>
                </a:cubicBezTo>
                <a:cubicBezTo>
                  <a:pt x="110" y="210"/>
                  <a:pt x="109" y="213"/>
                  <a:pt x="108" y="216"/>
                </a:cubicBezTo>
                <a:cubicBezTo>
                  <a:pt x="108" y="217"/>
                  <a:pt x="108" y="218"/>
                  <a:pt x="108" y="219"/>
                </a:cubicBezTo>
                <a:cubicBezTo>
                  <a:pt x="110" y="222"/>
                  <a:pt x="113" y="224"/>
                  <a:pt x="117" y="224"/>
                </a:cubicBezTo>
                <a:cubicBezTo>
                  <a:pt x="120" y="223"/>
                  <a:pt x="123" y="223"/>
                  <a:pt x="126" y="226"/>
                </a:cubicBezTo>
                <a:cubicBezTo>
                  <a:pt x="127" y="227"/>
                  <a:pt x="129" y="227"/>
                  <a:pt x="131" y="226"/>
                </a:cubicBezTo>
                <a:cubicBezTo>
                  <a:pt x="134" y="225"/>
                  <a:pt x="137" y="223"/>
                  <a:pt x="140" y="222"/>
                </a:cubicBezTo>
                <a:cubicBezTo>
                  <a:pt x="140" y="222"/>
                  <a:pt x="141" y="222"/>
                  <a:pt x="142" y="223"/>
                </a:cubicBezTo>
                <a:cubicBezTo>
                  <a:pt x="142" y="223"/>
                  <a:pt x="143" y="223"/>
                  <a:pt x="143" y="223"/>
                </a:cubicBezTo>
                <a:cubicBezTo>
                  <a:pt x="143" y="223"/>
                  <a:pt x="143" y="224"/>
                  <a:pt x="143" y="224"/>
                </a:cubicBezTo>
                <a:cubicBezTo>
                  <a:pt x="142" y="224"/>
                  <a:pt x="142" y="225"/>
                  <a:pt x="141" y="225"/>
                </a:cubicBezTo>
                <a:cubicBezTo>
                  <a:pt x="140" y="225"/>
                  <a:pt x="138" y="226"/>
                  <a:pt x="139" y="228"/>
                </a:cubicBezTo>
                <a:cubicBezTo>
                  <a:pt x="139" y="229"/>
                  <a:pt x="139" y="230"/>
                  <a:pt x="139" y="230"/>
                </a:cubicBezTo>
                <a:cubicBezTo>
                  <a:pt x="138" y="233"/>
                  <a:pt x="137" y="235"/>
                  <a:pt x="136" y="238"/>
                </a:cubicBezTo>
                <a:cubicBezTo>
                  <a:pt x="136" y="240"/>
                  <a:pt x="131" y="243"/>
                  <a:pt x="128" y="243"/>
                </a:cubicBezTo>
                <a:cubicBezTo>
                  <a:pt x="128" y="243"/>
                  <a:pt x="127" y="243"/>
                  <a:pt x="127" y="243"/>
                </a:cubicBezTo>
                <a:cubicBezTo>
                  <a:pt x="126" y="242"/>
                  <a:pt x="125" y="242"/>
                  <a:pt x="124" y="241"/>
                </a:cubicBezTo>
                <a:cubicBezTo>
                  <a:pt x="123" y="240"/>
                  <a:pt x="123" y="239"/>
                  <a:pt x="122" y="239"/>
                </a:cubicBezTo>
                <a:cubicBezTo>
                  <a:pt x="121" y="239"/>
                  <a:pt x="121" y="240"/>
                  <a:pt x="121" y="241"/>
                </a:cubicBezTo>
                <a:cubicBezTo>
                  <a:pt x="120" y="244"/>
                  <a:pt x="117" y="246"/>
                  <a:pt x="114" y="247"/>
                </a:cubicBezTo>
                <a:cubicBezTo>
                  <a:pt x="113" y="247"/>
                  <a:pt x="113" y="246"/>
                  <a:pt x="112" y="246"/>
                </a:cubicBezTo>
                <a:cubicBezTo>
                  <a:pt x="112" y="246"/>
                  <a:pt x="112" y="245"/>
                  <a:pt x="111" y="245"/>
                </a:cubicBezTo>
                <a:cubicBezTo>
                  <a:pt x="110" y="242"/>
                  <a:pt x="108" y="242"/>
                  <a:pt x="106" y="243"/>
                </a:cubicBezTo>
                <a:cubicBezTo>
                  <a:pt x="103" y="245"/>
                  <a:pt x="99" y="247"/>
                  <a:pt x="98" y="251"/>
                </a:cubicBezTo>
                <a:cubicBezTo>
                  <a:pt x="98" y="251"/>
                  <a:pt x="98" y="252"/>
                  <a:pt x="97" y="252"/>
                </a:cubicBezTo>
                <a:cubicBezTo>
                  <a:pt x="92" y="255"/>
                  <a:pt x="89" y="260"/>
                  <a:pt x="84" y="263"/>
                </a:cubicBezTo>
                <a:cubicBezTo>
                  <a:pt x="81" y="265"/>
                  <a:pt x="80" y="269"/>
                  <a:pt x="81" y="272"/>
                </a:cubicBezTo>
                <a:cubicBezTo>
                  <a:pt x="81" y="274"/>
                  <a:pt x="81" y="275"/>
                  <a:pt x="82" y="277"/>
                </a:cubicBezTo>
                <a:cubicBezTo>
                  <a:pt x="82" y="278"/>
                  <a:pt x="82" y="279"/>
                  <a:pt x="81" y="281"/>
                </a:cubicBezTo>
                <a:cubicBezTo>
                  <a:pt x="78" y="283"/>
                  <a:pt x="78" y="286"/>
                  <a:pt x="79" y="289"/>
                </a:cubicBezTo>
                <a:cubicBezTo>
                  <a:pt x="80" y="291"/>
                  <a:pt x="80" y="293"/>
                  <a:pt x="81" y="295"/>
                </a:cubicBezTo>
                <a:cubicBezTo>
                  <a:pt x="81" y="297"/>
                  <a:pt x="82" y="297"/>
                  <a:pt x="83" y="298"/>
                </a:cubicBezTo>
                <a:cubicBezTo>
                  <a:pt x="84" y="298"/>
                  <a:pt x="85" y="298"/>
                  <a:pt x="87" y="298"/>
                </a:cubicBezTo>
                <a:cubicBezTo>
                  <a:pt x="89" y="298"/>
                  <a:pt x="91" y="297"/>
                  <a:pt x="93" y="297"/>
                </a:cubicBezTo>
                <a:cubicBezTo>
                  <a:pt x="93" y="297"/>
                  <a:pt x="93" y="297"/>
                  <a:pt x="93" y="297"/>
                </a:cubicBezTo>
                <a:cubicBezTo>
                  <a:pt x="93" y="297"/>
                  <a:pt x="93" y="297"/>
                  <a:pt x="93" y="297"/>
                </a:cubicBezTo>
                <a:cubicBezTo>
                  <a:pt x="93" y="296"/>
                  <a:pt x="94" y="295"/>
                  <a:pt x="94" y="295"/>
                </a:cubicBezTo>
                <a:cubicBezTo>
                  <a:pt x="94" y="295"/>
                  <a:pt x="94" y="294"/>
                  <a:pt x="94" y="294"/>
                </a:cubicBezTo>
                <a:cubicBezTo>
                  <a:pt x="94" y="294"/>
                  <a:pt x="94" y="294"/>
                  <a:pt x="94" y="295"/>
                </a:cubicBezTo>
                <a:cubicBezTo>
                  <a:pt x="94" y="295"/>
                  <a:pt x="94" y="296"/>
                  <a:pt x="93" y="297"/>
                </a:cubicBezTo>
                <a:cubicBezTo>
                  <a:pt x="93" y="297"/>
                  <a:pt x="93" y="297"/>
                  <a:pt x="93" y="297"/>
                </a:cubicBezTo>
                <a:cubicBezTo>
                  <a:pt x="93" y="297"/>
                  <a:pt x="93" y="297"/>
                  <a:pt x="93" y="297"/>
                </a:cubicBezTo>
                <a:cubicBezTo>
                  <a:pt x="93" y="299"/>
                  <a:pt x="93" y="300"/>
                  <a:pt x="93" y="301"/>
                </a:cubicBezTo>
                <a:cubicBezTo>
                  <a:pt x="93" y="304"/>
                  <a:pt x="91" y="305"/>
                  <a:pt x="90" y="307"/>
                </a:cubicBezTo>
                <a:cubicBezTo>
                  <a:pt x="89" y="308"/>
                  <a:pt x="89" y="309"/>
                  <a:pt x="89" y="311"/>
                </a:cubicBezTo>
                <a:cubicBezTo>
                  <a:pt x="90" y="312"/>
                  <a:pt x="90" y="313"/>
                  <a:pt x="89" y="314"/>
                </a:cubicBezTo>
                <a:cubicBezTo>
                  <a:pt x="89" y="315"/>
                  <a:pt x="88" y="315"/>
                  <a:pt x="88" y="316"/>
                </a:cubicBezTo>
                <a:cubicBezTo>
                  <a:pt x="87" y="317"/>
                  <a:pt x="87" y="318"/>
                  <a:pt x="88" y="318"/>
                </a:cubicBezTo>
                <a:cubicBezTo>
                  <a:pt x="91" y="319"/>
                  <a:pt x="93" y="320"/>
                  <a:pt x="95" y="316"/>
                </a:cubicBezTo>
                <a:cubicBezTo>
                  <a:pt x="95" y="316"/>
                  <a:pt x="96" y="316"/>
                  <a:pt x="96" y="316"/>
                </a:cubicBezTo>
                <a:cubicBezTo>
                  <a:pt x="98" y="318"/>
                  <a:pt x="101" y="320"/>
                  <a:pt x="102" y="323"/>
                </a:cubicBezTo>
                <a:cubicBezTo>
                  <a:pt x="102" y="324"/>
                  <a:pt x="103" y="324"/>
                  <a:pt x="104" y="323"/>
                </a:cubicBezTo>
                <a:cubicBezTo>
                  <a:pt x="104" y="323"/>
                  <a:pt x="104" y="323"/>
                  <a:pt x="104" y="323"/>
                </a:cubicBezTo>
                <a:cubicBezTo>
                  <a:pt x="106" y="321"/>
                  <a:pt x="106" y="321"/>
                  <a:pt x="108" y="322"/>
                </a:cubicBezTo>
                <a:cubicBezTo>
                  <a:pt x="109" y="322"/>
                  <a:pt x="110" y="323"/>
                  <a:pt x="111" y="322"/>
                </a:cubicBezTo>
                <a:cubicBezTo>
                  <a:pt x="112" y="322"/>
                  <a:pt x="112" y="322"/>
                  <a:pt x="113" y="322"/>
                </a:cubicBezTo>
                <a:cubicBezTo>
                  <a:pt x="114" y="322"/>
                  <a:pt x="114" y="322"/>
                  <a:pt x="114" y="322"/>
                </a:cubicBezTo>
                <a:cubicBezTo>
                  <a:pt x="115" y="323"/>
                  <a:pt x="115" y="323"/>
                  <a:pt x="114" y="324"/>
                </a:cubicBezTo>
                <a:cubicBezTo>
                  <a:pt x="112" y="325"/>
                  <a:pt x="110" y="328"/>
                  <a:pt x="109" y="330"/>
                </a:cubicBezTo>
                <a:cubicBezTo>
                  <a:pt x="106" y="336"/>
                  <a:pt x="102" y="342"/>
                  <a:pt x="95" y="345"/>
                </a:cubicBezTo>
                <a:cubicBezTo>
                  <a:pt x="93" y="346"/>
                  <a:pt x="92" y="347"/>
                  <a:pt x="89" y="348"/>
                </a:cubicBezTo>
                <a:cubicBezTo>
                  <a:pt x="86" y="350"/>
                  <a:pt x="83" y="352"/>
                  <a:pt x="79" y="354"/>
                </a:cubicBezTo>
                <a:cubicBezTo>
                  <a:pt x="77" y="355"/>
                  <a:pt x="75" y="356"/>
                  <a:pt x="74" y="358"/>
                </a:cubicBezTo>
                <a:cubicBezTo>
                  <a:pt x="73" y="359"/>
                  <a:pt x="72" y="359"/>
                  <a:pt x="71" y="359"/>
                </a:cubicBezTo>
                <a:cubicBezTo>
                  <a:pt x="68" y="358"/>
                  <a:pt x="66" y="359"/>
                  <a:pt x="64" y="360"/>
                </a:cubicBezTo>
                <a:cubicBezTo>
                  <a:pt x="62" y="361"/>
                  <a:pt x="60" y="363"/>
                  <a:pt x="58" y="364"/>
                </a:cubicBezTo>
                <a:cubicBezTo>
                  <a:pt x="55" y="367"/>
                  <a:pt x="52" y="368"/>
                  <a:pt x="48" y="369"/>
                </a:cubicBezTo>
                <a:cubicBezTo>
                  <a:pt x="46" y="369"/>
                  <a:pt x="45" y="369"/>
                  <a:pt x="43" y="369"/>
                </a:cubicBezTo>
                <a:cubicBezTo>
                  <a:pt x="40" y="369"/>
                  <a:pt x="39" y="371"/>
                  <a:pt x="37" y="373"/>
                </a:cubicBezTo>
                <a:cubicBezTo>
                  <a:pt x="37" y="374"/>
                  <a:pt x="37" y="375"/>
                  <a:pt x="37" y="375"/>
                </a:cubicBezTo>
                <a:cubicBezTo>
                  <a:pt x="38" y="375"/>
                  <a:pt x="38" y="376"/>
                  <a:pt x="39" y="376"/>
                </a:cubicBezTo>
                <a:cubicBezTo>
                  <a:pt x="40" y="376"/>
                  <a:pt x="40" y="376"/>
                  <a:pt x="41" y="375"/>
                </a:cubicBezTo>
                <a:cubicBezTo>
                  <a:pt x="43" y="375"/>
                  <a:pt x="45" y="375"/>
                  <a:pt x="46" y="375"/>
                </a:cubicBezTo>
                <a:cubicBezTo>
                  <a:pt x="48" y="375"/>
                  <a:pt x="49" y="374"/>
                  <a:pt x="50" y="374"/>
                </a:cubicBezTo>
                <a:cubicBezTo>
                  <a:pt x="52" y="371"/>
                  <a:pt x="54" y="371"/>
                  <a:pt x="57" y="371"/>
                </a:cubicBezTo>
                <a:cubicBezTo>
                  <a:pt x="60" y="371"/>
                  <a:pt x="63" y="369"/>
                  <a:pt x="65" y="365"/>
                </a:cubicBezTo>
                <a:cubicBezTo>
                  <a:pt x="65" y="365"/>
                  <a:pt x="65" y="365"/>
                  <a:pt x="65" y="365"/>
                </a:cubicBezTo>
                <a:cubicBezTo>
                  <a:pt x="65" y="365"/>
                  <a:pt x="65" y="365"/>
                  <a:pt x="65" y="365"/>
                </a:cubicBezTo>
                <a:cubicBezTo>
                  <a:pt x="65" y="365"/>
                  <a:pt x="65" y="365"/>
                  <a:pt x="65" y="365"/>
                </a:cubicBezTo>
                <a:cubicBezTo>
                  <a:pt x="65" y="365"/>
                  <a:pt x="65" y="365"/>
                  <a:pt x="65" y="365"/>
                </a:cubicBezTo>
                <a:cubicBezTo>
                  <a:pt x="66" y="367"/>
                  <a:pt x="66" y="368"/>
                  <a:pt x="67" y="369"/>
                </a:cubicBezTo>
                <a:cubicBezTo>
                  <a:pt x="68" y="370"/>
                  <a:pt x="68" y="370"/>
                  <a:pt x="68" y="368"/>
                </a:cubicBezTo>
                <a:cubicBezTo>
                  <a:pt x="69" y="368"/>
                  <a:pt x="69" y="367"/>
                  <a:pt x="69" y="367"/>
                </a:cubicBezTo>
                <a:cubicBezTo>
                  <a:pt x="72" y="366"/>
                  <a:pt x="74" y="365"/>
                  <a:pt x="77" y="365"/>
                </a:cubicBezTo>
                <a:cubicBezTo>
                  <a:pt x="78" y="365"/>
                  <a:pt x="79" y="366"/>
                  <a:pt x="80" y="365"/>
                </a:cubicBezTo>
                <a:cubicBezTo>
                  <a:pt x="81" y="364"/>
                  <a:pt x="83" y="363"/>
                  <a:pt x="85" y="363"/>
                </a:cubicBezTo>
                <a:cubicBezTo>
                  <a:pt x="87" y="361"/>
                  <a:pt x="90" y="361"/>
                  <a:pt x="91" y="358"/>
                </a:cubicBezTo>
                <a:cubicBezTo>
                  <a:pt x="93" y="357"/>
                  <a:pt x="95" y="355"/>
                  <a:pt x="97" y="354"/>
                </a:cubicBezTo>
                <a:cubicBezTo>
                  <a:pt x="98" y="354"/>
                  <a:pt x="99" y="354"/>
                  <a:pt x="100" y="355"/>
                </a:cubicBezTo>
                <a:cubicBezTo>
                  <a:pt x="100" y="354"/>
                  <a:pt x="101" y="353"/>
                  <a:pt x="101" y="353"/>
                </a:cubicBezTo>
                <a:cubicBezTo>
                  <a:pt x="103" y="352"/>
                  <a:pt x="105" y="351"/>
                  <a:pt x="107" y="350"/>
                </a:cubicBezTo>
                <a:cubicBezTo>
                  <a:pt x="109" y="349"/>
                  <a:pt x="110" y="348"/>
                  <a:pt x="111" y="346"/>
                </a:cubicBezTo>
                <a:cubicBezTo>
                  <a:pt x="111" y="345"/>
                  <a:pt x="112" y="345"/>
                  <a:pt x="113" y="344"/>
                </a:cubicBezTo>
                <a:cubicBezTo>
                  <a:pt x="117" y="342"/>
                  <a:pt x="121" y="339"/>
                  <a:pt x="125" y="338"/>
                </a:cubicBezTo>
                <a:cubicBezTo>
                  <a:pt x="129" y="337"/>
                  <a:pt x="131" y="336"/>
                  <a:pt x="133" y="333"/>
                </a:cubicBezTo>
                <a:cubicBezTo>
                  <a:pt x="134" y="332"/>
                  <a:pt x="135" y="331"/>
                  <a:pt x="136" y="331"/>
                </a:cubicBezTo>
                <a:cubicBezTo>
                  <a:pt x="137" y="330"/>
                  <a:pt x="138" y="329"/>
                  <a:pt x="139" y="329"/>
                </a:cubicBezTo>
                <a:cubicBezTo>
                  <a:pt x="141" y="328"/>
                  <a:pt x="142" y="326"/>
                  <a:pt x="141" y="324"/>
                </a:cubicBezTo>
                <a:cubicBezTo>
                  <a:pt x="140" y="324"/>
                  <a:pt x="140" y="323"/>
                  <a:pt x="140" y="322"/>
                </a:cubicBezTo>
                <a:cubicBezTo>
                  <a:pt x="139" y="321"/>
                  <a:pt x="139" y="320"/>
                  <a:pt x="140" y="319"/>
                </a:cubicBezTo>
                <a:cubicBezTo>
                  <a:pt x="142" y="317"/>
                  <a:pt x="144" y="316"/>
                  <a:pt x="146" y="317"/>
                </a:cubicBezTo>
                <a:cubicBezTo>
                  <a:pt x="148" y="317"/>
                  <a:pt x="149" y="317"/>
                  <a:pt x="150" y="316"/>
                </a:cubicBezTo>
                <a:cubicBezTo>
                  <a:pt x="152" y="314"/>
                  <a:pt x="154" y="313"/>
                  <a:pt x="155" y="311"/>
                </a:cubicBezTo>
                <a:cubicBezTo>
                  <a:pt x="155" y="309"/>
                  <a:pt x="156" y="308"/>
                  <a:pt x="158" y="308"/>
                </a:cubicBezTo>
                <a:cubicBezTo>
                  <a:pt x="159" y="308"/>
                  <a:pt x="160" y="308"/>
                  <a:pt x="161" y="307"/>
                </a:cubicBezTo>
                <a:cubicBezTo>
                  <a:pt x="164" y="301"/>
                  <a:pt x="169" y="300"/>
                  <a:pt x="174" y="297"/>
                </a:cubicBezTo>
                <a:cubicBezTo>
                  <a:pt x="176" y="296"/>
                  <a:pt x="178" y="298"/>
                  <a:pt x="178" y="300"/>
                </a:cubicBezTo>
                <a:cubicBezTo>
                  <a:pt x="178" y="301"/>
                  <a:pt x="178" y="302"/>
                  <a:pt x="178" y="302"/>
                </a:cubicBezTo>
                <a:cubicBezTo>
                  <a:pt x="178" y="303"/>
                  <a:pt x="177" y="303"/>
                  <a:pt x="176" y="303"/>
                </a:cubicBezTo>
                <a:cubicBezTo>
                  <a:pt x="173" y="301"/>
                  <a:pt x="170" y="302"/>
                  <a:pt x="167" y="304"/>
                </a:cubicBezTo>
                <a:cubicBezTo>
                  <a:pt x="166" y="304"/>
                  <a:pt x="165" y="305"/>
                  <a:pt x="165" y="306"/>
                </a:cubicBezTo>
                <a:cubicBezTo>
                  <a:pt x="163" y="310"/>
                  <a:pt x="160" y="313"/>
                  <a:pt x="157" y="316"/>
                </a:cubicBezTo>
                <a:cubicBezTo>
                  <a:pt x="156" y="317"/>
                  <a:pt x="156" y="319"/>
                  <a:pt x="157" y="320"/>
                </a:cubicBezTo>
                <a:cubicBezTo>
                  <a:pt x="158" y="320"/>
                  <a:pt x="158" y="321"/>
                  <a:pt x="157" y="321"/>
                </a:cubicBezTo>
                <a:cubicBezTo>
                  <a:pt x="156" y="322"/>
                  <a:pt x="154" y="323"/>
                  <a:pt x="152" y="324"/>
                </a:cubicBezTo>
                <a:cubicBezTo>
                  <a:pt x="152" y="324"/>
                  <a:pt x="151" y="325"/>
                  <a:pt x="152" y="326"/>
                </a:cubicBezTo>
                <a:cubicBezTo>
                  <a:pt x="152" y="327"/>
                  <a:pt x="153" y="327"/>
                  <a:pt x="154" y="327"/>
                </a:cubicBezTo>
                <a:cubicBezTo>
                  <a:pt x="155" y="327"/>
                  <a:pt x="157" y="327"/>
                  <a:pt x="158" y="326"/>
                </a:cubicBezTo>
                <a:cubicBezTo>
                  <a:pt x="161" y="325"/>
                  <a:pt x="163" y="324"/>
                  <a:pt x="166" y="323"/>
                </a:cubicBezTo>
                <a:cubicBezTo>
                  <a:pt x="167" y="323"/>
                  <a:pt x="168" y="322"/>
                  <a:pt x="169" y="322"/>
                </a:cubicBezTo>
                <a:cubicBezTo>
                  <a:pt x="172" y="321"/>
                  <a:pt x="174" y="319"/>
                  <a:pt x="178" y="320"/>
                </a:cubicBezTo>
                <a:cubicBezTo>
                  <a:pt x="178" y="320"/>
                  <a:pt x="179" y="319"/>
                  <a:pt x="180" y="319"/>
                </a:cubicBezTo>
                <a:cubicBezTo>
                  <a:pt x="181" y="318"/>
                  <a:pt x="182" y="317"/>
                  <a:pt x="183" y="316"/>
                </a:cubicBezTo>
                <a:cubicBezTo>
                  <a:pt x="184" y="315"/>
                  <a:pt x="185" y="315"/>
                  <a:pt x="186" y="316"/>
                </a:cubicBezTo>
                <a:cubicBezTo>
                  <a:pt x="186" y="316"/>
                  <a:pt x="187" y="316"/>
                  <a:pt x="188" y="316"/>
                </a:cubicBezTo>
                <a:cubicBezTo>
                  <a:pt x="188" y="315"/>
                  <a:pt x="189" y="314"/>
                  <a:pt x="187" y="313"/>
                </a:cubicBezTo>
                <a:cubicBezTo>
                  <a:pt x="186" y="312"/>
                  <a:pt x="186" y="311"/>
                  <a:pt x="185" y="310"/>
                </a:cubicBezTo>
                <a:cubicBezTo>
                  <a:pt x="184" y="308"/>
                  <a:pt x="185" y="306"/>
                  <a:pt x="186" y="305"/>
                </a:cubicBezTo>
                <a:cubicBezTo>
                  <a:pt x="187" y="305"/>
                  <a:pt x="188" y="304"/>
                  <a:pt x="189" y="305"/>
                </a:cubicBezTo>
                <a:cubicBezTo>
                  <a:pt x="189" y="307"/>
                  <a:pt x="190" y="308"/>
                  <a:pt x="192" y="308"/>
                </a:cubicBezTo>
                <a:cubicBezTo>
                  <a:pt x="194" y="308"/>
                  <a:pt x="195" y="308"/>
                  <a:pt x="196" y="308"/>
                </a:cubicBezTo>
                <a:cubicBezTo>
                  <a:pt x="196" y="308"/>
                  <a:pt x="196" y="308"/>
                  <a:pt x="196" y="307"/>
                </a:cubicBezTo>
                <a:cubicBezTo>
                  <a:pt x="197" y="307"/>
                  <a:pt x="197" y="307"/>
                  <a:pt x="197" y="307"/>
                </a:cubicBezTo>
                <a:cubicBezTo>
                  <a:pt x="196" y="308"/>
                  <a:pt x="196" y="308"/>
                  <a:pt x="196" y="308"/>
                </a:cubicBezTo>
                <a:cubicBezTo>
                  <a:pt x="196" y="308"/>
                  <a:pt x="196" y="308"/>
                  <a:pt x="196" y="308"/>
                </a:cubicBezTo>
                <a:cubicBezTo>
                  <a:pt x="196" y="308"/>
                  <a:pt x="196" y="309"/>
                  <a:pt x="196" y="310"/>
                </a:cubicBezTo>
                <a:cubicBezTo>
                  <a:pt x="197" y="313"/>
                  <a:pt x="198" y="316"/>
                  <a:pt x="202" y="317"/>
                </a:cubicBezTo>
                <a:cubicBezTo>
                  <a:pt x="204" y="318"/>
                  <a:pt x="205" y="320"/>
                  <a:pt x="206" y="321"/>
                </a:cubicBezTo>
                <a:cubicBezTo>
                  <a:pt x="207" y="322"/>
                  <a:pt x="207" y="323"/>
                  <a:pt x="207" y="324"/>
                </a:cubicBezTo>
                <a:cubicBezTo>
                  <a:pt x="208" y="325"/>
                  <a:pt x="209" y="326"/>
                  <a:pt x="210" y="326"/>
                </a:cubicBezTo>
                <a:cubicBezTo>
                  <a:pt x="211" y="326"/>
                  <a:pt x="212" y="326"/>
                  <a:pt x="213" y="326"/>
                </a:cubicBezTo>
                <a:cubicBezTo>
                  <a:pt x="216" y="326"/>
                  <a:pt x="218" y="327"/>
                  <a:pt x="220" y="329"/>
                </a:cubicBezTo>
                <a:cubicBezTo>
                  <a:pt x="221" y="330"/>
                  <a:pt x="222" y="330"/>
                  <a:pt x="223" y="330"/>
                </a:cubicBezTo>
                <a:cubicBezTo>
                  <a:pt x="223" y="330"/>
                  <a:pt x="223" y="330"/>
                  <a:pt x="223" y="330"/>
                </a:cubicBezTo>
                <a:cubicBezTo>
                  <a:pt x="223" y="330"/>
                  <a:pt x="223" y="330"/>
                  <a:pt x="223" y="330"/>
                </a:cubicBezTo>
                <a:cubicBezTo>
                  <a:pt x="223" y="330"/>
                  <a:pt x="223" y="330"/>
                  <a:pt x="223" y="330"/>
                </a:cubicBezTo>
                <a:cubicBezTo>
                  <a:pt x="223" y="330"/>
                  <a:pt x="223" y="330"/>
                  <a:pt x="223" y="330"/>
                </a:cubicBezTo>
                <a:cubicBezTo>
                  <a:pt x="223" y="331"/>
                  <a:pt x="224" y="332"/>
                  <a:pt x="224" y="332"/>
                </a:cubicBezTo>
                <a:cubicBezTo>
                  <a:pt x="226" y="334"/>
                  <a:pt x="228" y="336"/>
                  <a:pt x="231" y="335"/>
                </a:cubicBezTo>
                <a:cubicBezTo>
                  <a:pt x="231" y="335"/>
                  <a:pt x="232" y="335"/>
                  <a:pt x="232" y="335"/>
                </a:cubicBezTo>
                <a:cubicBezTo>
                  <a:pt x="233" y="335"/>
                  <a:pt x="233" y="336"/>
                  <a:pt x="232" y="336"/>
                </a:cubicBezTo>
                <a:cubicBezTo>
                  <a:pt x="231" y="338"/>
                  <a:pt x="231" y="340"/>
                  <a:pt x="233" y="342"/>
                </a:cubicBezTo>
                <a:cubicBezTo>
                  <a:pt x="233" y="342"/>
                  <a:pt x="234" y="344"/>
                  <a:pt x="235" y="344"/>
                </a:cubicBezTo>
                <a:cubicBezTo>
                  <a:pt x="236" y="345"/>
                  <a:pt x="237" y="345"/>
                  <a:pt x="237" y="347"/>
                </a:cubicBezTo>
                <a:cubicBezTo>
                  <a:pt x="237" y="348"/>
                  <a:pt x="237" y="350"/>
                  <a:pt x="238" y="351"/>
                </a:cubicBezTo>
                <a:cubicBezTo>
                  <a:pt x="238" y="353"/>
                  <a:pt x="239" y="356"/>
                  <a:pt x="241" y="358"/>
                </a:cubicBezTo>
                <a:cubicBezTo>
                  <a:pt x="242" y="359"/>
                  <a:pt x="243" y="359"/>
                  <a:pt x="245" y="359"/>
                </a:cubicBezTo>
                <a:cubicBezTo>
                  <a:pt x="246" y="359"/>
                  <a:pt x="247" y="358"/>
                  <a:pt x="247" y="357"/>
                </a:cubicBezTo>
                <a:cubicBezTo>
                  <a:pt x="247" y="356"/>
                  <a:pt x="246" y="355"/>
                  <a:pt x="246" y="354"/>
                </a:cubicBezTo>
                <a:cubicBezTo>
                  <a:pt x="246" y="354"/>
                  <a:pt x="246" y="354"/>
                  <a:pt x="246" y="353"/>
                </a:cubicBezTo>
                <a:cubicBezTo>
                  <a:pt x="247" y="353"/>
                  <a:pt x="247" y="353"/>
                  <a:pt x="247" y="354"/>
                </a:cubicBezTo>
                <a:cubicBezTo>
                  <a:pt x="248" y="355"/>
                  <a:pt x="248" y="356"/>
                  <a:pt x="248" y="357"/>
                </a:cubicBezTo>
                <a:cubicBezTo>
                  <a:pt x="249" y="359"/>
                  <a:pt x="250" y="360"/>
                  <a:pt x="251" y="361"/>
                </a:cubicBezTo>
                <a:cubicBezTo>
                  <a:pt x="251" y="362"/>
                  <a:pt x="251" y="362"/>
                  <a:pt x="251" y="362"/>
                </a:cubicBezTo>
                <a:cubicBezTo>
                  <a:pt x="251" y="363"/>
                  <a:pt x="250" y="363"/>
                  <a:pt x="250" y="362"/>
                </a:cubicBezTo>
                <a:cubicBezTo>
                  <a:pt x="249" y="362"/>
                  <a:pt x="249" y="362"/>
                  <a:pt x="248" y="362"/>
                </a:cubicBezTo>
                <a:cubicBezTo>
                  <a:pt x="246" y="361"/>
                  <a:pt x="244" y="362"/>
                  <a:pt x="244" y="364"/>
                </a:cubicBezTo>
                <a:cubicBezTo>
                  <a:pt x="243" y="365"/>
                  <a:pt x="242" y="367"/>
                  <a:pt x="243" y="369"/>
                </a:cubicBezTo>
                <a:cubicBezTo>
                  <a:pt x="243" y="370"/>
                  <a:pt x="243" y="372"/>
                  <a:pt x="244" y="374"/>
                </a:cubicBezTo>
                <a:cubicBezTo>
                  <a:pt x="243" y="374"/>
                  <a:pt x="243" y="374"/>
                  <a:pt x="243" y="374"/>
                </a:cubicBezTo>
                <a:cubicBezTo>
                  <a:pt x="243" y="374"/>
                  <a:pt x="243" y="374"/>
                  <a:pt x="243" y="374"/>
                </a:cubicBezTo>
                <a:cubicBezTo>
                  <a:pt x="244" y="374"/>
                  <a:pt x="244" y="374"/>
                  <a:pt x="244" y="374"/>
                </a:cubicBezTo>
                <a:cubicBezTo>
                  <a:pt x="245" y="375"/>
                  <a:pt x="245" y="377"/>
                  <a:pt x="245" y="378"/>
                </a:cubicBezTo>
                <a:cubicBezTo>
                  <a:pt x="244" y="381"/>
                  <a:pt x="243" y="384"/>
                  <a:pt x="244" y="387"/>
                </a:cubicBezTo>
                <a:cubicBezTo>
                  <a:pt x="244" y="387"/>
                  <a:pt x="244" y="388"/>
                  <a:pt x="244" y="388"/>
                </a:cubicBezTo>
                <a:cubicBezTo>
                  <a:pt x="245" y="388"/>
                  <a:pt x="246" y="388"/>
                  <a:pt x="246" y="387"/>
                </a:cubicBezTo>
                <a:cubicBezTo>
                  <a:pt x="247" y="385"/>
                  <a:pt x="248" y="383"/>
                  <a:pt x="249" y="382"/>
                </a:cubicBezTo>
                <a:cubicBezTo>
                  <a:pt x="249" y="381"/>
                  <a:pt x="249" y="381"/>
                  <a:pt x="249" y="381"/>
                </a:cubicBezTo>
                <a:cubicBezTo>
                  <a:pt x="249" y="381"/>
                  <a:pt x="249" y="381"/>
                  <a:pt x="249" y="381"/>
                </a:cubicBezTo>
                <a:cubicBezTo>
                  <a:pt x="250" y="380"/>
                  <a:pt x="251" y="379"/>
                  <a:pt x="252" y="379"/>
                </a:cubicBezTo>
                <a:cubicBezTo>
                  <a:pt x="252" y="379"/>
                  <a:pt x="253" y="379"/>
                  <a:pt x="253" y="379"/>
                </a:cubicBezTo>
                <a:cubicBezTo>
                  <a:pt x="253" y="379"/>
                  <a:pt x="253" y="379"/>
                  <a:pt x="253" y="379"/>
                </a:cubicBezTo>
                <a:cubicBezTo>
                  <a:pt x="253" y="379"/>
                  <a:pt x="253" y="379"/>
                  <a:pt x="253" y="379"/>
                </a:cubicBezTo>
                <a:cubicBezTo>
                  <a:pt x="255" y="375"/>
                  <a:pt x="258" y="372"/>
                  <a:pt x="259" y="368"/>
                </a:cubicBezTo>
                <a:cubicBezTo>
                  <a:pt x="259" y="368"/>
                  <a:pt x="260" y="368"/>
                  <a:pt x="260" y="368"/>
                </a:cubicBezTo>
                <a:cubicBezTo>
                  <a:pt x="261" y="368"/>
                  <a:pt x="261" y="369"/>
                  <a:pt x="261" y="369"/>
                </a:cubicBezTo>
                <a:cubicBezTo>
                  <a:pt x="261" y="370"/>
                  <a:pt x="261" y="371"/>
                  <a:pt x="261" y="371"/>
                </a:cubicBezTo>
                <a:cubicBezTo>
                  <a:pt x="260" y="373"/>
                  <a:pt x="259" y="375"/>
                  <a:pt x="259" y="377"/>
                </a:cubicBezTo>
                <a:cubicBezTo>
                  <a:pt x="258" y="378"/>
                  <a:pt x="259" y="379"/>
                  <a:pt x="259" y="381"/>
                </a:cubicBezTo>
                <a:cubicBezTo>
                  <a:pt x="260" y="381"/>
                  <a:pt x="260" y="381"/>
                  <a:pt x="260" y="381"/>
                </a:cubicBezTo>
                <a:cubicBezTo>
                  <a:pt x="260" y="381"/>
                  <a:pt x="260" y="381"/>
                  <a:pt x="260" y="381"/>
                </a:cubicBezTo>
                <a:cubicBezTo>
                  <a:pt x="260" y="382"/>
                  <a:pt x="261" y="383"/>
                  <a:pt x="261" y="384"/>
                </a:cubicBezTo>
                <a:cubicBezTo>
                  <a:pt x="261" y="384"/>
                  <a:pt x="261" y="384"/>
                  <a:pt x="261" y="384"/>
                </a:cubicBezTo>
                <a:cubicBezTo>
                  <a:pt x="261" y="385"/>
                  <a:pt x="261" y="385"/>
                  <a:pt x="261" y="385"/>
                </a:cubicBezTo>
                <a:cubicBezTo>
                  <a:pt x="261" y="384"/>
                  <a:pt x="261" y="384"/>
                  <a:pt x="261" y="384"/>
                </a:cubicBezTo>
                <a:cubicBezTo>
                  <a:pt x="261" y="384"/>
                  <a:pt x="261" y="384"/>
                  <a:pt x="261" y="384"/>
                </a:cubicBezTo>
                <a:cubicBezTo>
                  <a:pt x="260" y="383"/>
                  <a:pt x="260" y="382"/>
                  <a:pt x="260" y="381"/>
                </a:cubicBezTo>
                <a:cubicBezTo>
                  <a:pt x="260" y="381"/>
                  <a:pt x="260" y="381"/>
                  <a:pt x="260" y="381"/>
                </a:cubicBezTo>
                <a:cubicBezTo>
                  <a:pt x="260" y="381"/>
                  <a:pt x="260" y="381"/>
                  <a:pt x="259" y="381"/>
                </a:cubicBezTo>
                <a:cubicBezTo>
                  <a:pt x="258" y="380"/>
                  <a:pt x="257" y="380"/>
                  <a:pt x="257" y="380"/>
                </a:cubicBezTo>
                <a:cubicBezTo>
                  <a:pt x="255" y="379"/>
                  <a:pt x="254" y="379"/>
                  <a:pt x="253" y="379"/>
                </a:cubicBezTo>
                <a:cubicBezTo>
                  <a:pt x="253" y="379"/>
                  <a:pt x="253" y="379"/>
                  <a:pt x="253" y="379"/>
                </a:cubicBezTo>
                <a:cubicBezTo>
                  <a:pt x="253" y="379"/>
                  <a:pt x="253" y="379"/>
                  <a:pt x="252" y="379"/>
                </a:cubicBezTo>
                <a:cubicBezTo>
                  <a:pt x="252" y="381"/>
                  <a:pt x="250" y="381"/>
                  <a:pt x="249" y="381"/>
                </a:cubicBezTo>
                <a:cubicBezTo>
                  <a:pt x="249" y="381"/>
                  <a:pt x="249" y="381"/>
                  <a:pt x="249" y="381"/>
                </a:cubicBezTo>
                <a:cubicBezTo>
                  <a:pt x="249" y="381"/>
                  <a:pt x="249" y="381"/>
                  <a:pt x="249" y="382"/>
                </a:cubicBezTo>
                <a:cubicBezTo>
                  <a:pt x="248" y="384"/>
                  <a:pt x="249" y="387"/>
                  <a:pt x="248" y="389"/>
                </a:cubicBezTo>
                <a:cubicBezTo>
                  <a:pt x="247" y="390"/>
                  <a:pt x="248" y="391"/>
                  <a:pt x="249" y="392"/>
                </a:cubicBezTo>
                <a:cubicBezTo>
                  <a:pt x="250" y="392"/>
                  <a:pt x="250" y="392"/>
                  <a:pt x="251" y="392"/>
                </a:cubicBezTo>
                <a:cubicBezTo>
                  <a:pt x="251" y="392"/>
                  <a:pt x="251" y="392"/>
                  <a:pt x="251" y="392"/>
                </a:cubicBezTo>
                <a:cubicBezTo>
                  <a:pt x="251" y="391"/>
                  <a:pt x="251" y="391"/>
                  <a:pt x="251" y="391"/>
                </a:cubicBezTo>
                <a:cubicBezTo>
                  <a:pt x="251" y="391"/>
                  <a:pt x="251" y="390"/>
                  <a:pt x="252" y="390"/>
                </a:cubicBezTo>
                <a:cubicBezTo>
                  <a:pt x="252" y="390"/>
                  <a:pt x="252" y="390"/>
                  <a:pt x="252" y="390"/>
                </a:cubicBezTo>
                <a:cubicBezTo>
                  <a:pt x="252" y="391"/>
                  <a:pt x="251" y="391"/>
                  <a:pt x="251" y="391"/>
                </a:cubicBezTo>
                <a:cubicBezTo>
                  <a:pt x="251" y="391"/>
                  <a:pt x="251" y="392"/>
                  <a:pt x="251" y="392"/>
                </a:cubicBezTo>
                <a:cubicBezTo>
                  <a:pt x="251" y="392"/>
                  <a:pt x="251" y="392"/>
                  <a:pt x="251" y="392"/>
                </a:cubicBezTo>
                <a:cubicBezTo>
                  <a:pt x="250" y="393"/>
                  <a:pt x="250" y="394"/>
                  <a:pt x="250" y="394"/>
                </a:cubicBezTo>
                <a:cubicBezTo>
                  <a:pt x="251" y="395"/>
                  <a:pt x="252" y="396"/>
                  <a:pt x="251" y="398"/>
                </a:cubicBezTo>
                <a:cubicBezTo>
                  <a:pt x="251" y="399"/>
                  <a:pt x="251" y="400"/>
                  <a:pt x="250" y="401"/>
                </a:cubicBezTo>
                <a:cubicBezTo>
                  <a:pt x="250" y="402"/>
                  <a:pt x="250" y="403"/>
                  <a:pt x="250" y="404"/>
                </a:cubicBezTo>
                <a:cubicBezTo>
                  <a:pt x="252" y="406"/>
                  <a:pt x="252" y="408"/>
                  <a:pt x="253" y="410"/>
                </a:cubicBezTo>
                <a:cubicBezTo>
                  <a:pt x="253" y="411"/>
                  <a:pt x="254" y="411"/>
                  <a:pt x="254" y="411"/>
                </a:cubicBezTo>
                <a:cubicBezTo>
                  <a:pt x="254" y="411"/>
                  <a:pt x="255" y="411"/>
                  <a:pt x="255" y="410"/>
                </a:cubicBezTo>
                <a:cubicBezTo>
                  <a:pt x="256" y="408"/>
                  <a:pt x="258" y="405"/>
                  <a:pt x="258" y="402"/>
                </a:cubicBezTo>
                <a:cubicBezTo>
                  <a:pt x="258" y="402"/>
                  <a:pt x="258" y="402"/>
                  <a:pt x="258" y="402"/>
                </a:cubicBezTo>
                <a:cubicBezTo>
                  <a:pt x="258" y="402"/>
                  <a:pt x="258" y="402"/>
                  <a:pt x="258" y="402"/>
                </a:cubicBezTo>
                <a:cubicBezTo>
                  <a:pt x="257" y="402"/>
                  <a:pt x="257" y="401"/>
                  <a:pt x="257" y="401"/>
                </a:cubicBezTo>
                <a:cubicBezTo>
                  <a:pt x="257" y="401"/>
                  <a:pt x="258" y="401"/>
                  <a:pt x="258" y="401"/>
                </a:cubicBezTo>
                <a:cubicBezTo>
                  <a:pt x="258" y="402"/>
                  <a:pt x="258" y="402"/>
                  <a:pt x="258" y="402"/>
                </a:cubicBezTo>
                <a:cubicBezTo>
                  <a:pt x="258" y="402"/>
                  <a:pt x="258" y="402"/>
                  <a:pt x="258" y="402"/>
                </a:cubicBezTo>
                <a:cubicBezTo>
                  <a:pt x="258" y="402"/>
                  <a:pt x="258" y="402"/>
                  <a:pt x="258" y="402"/>
                </a:cubicBezTo>
                <a:cubicBezTo>
                  <a:pt x="258" y="402"/>
                  <a:pt x="259" y="402"/>
                  <a:pt x="259" y="402"/>
                </a:cubicBezTo>
                <a:cubicBezTo>
                  <a:pt x="259" y="402"/>
                  <a:pt x="259" y="402"/>
                  <a:pt x="259" y="402"/>
                </a:cubicBezTo>
                <a:cubicBezTo>
                  <a:pt x="259" y="402"/>
                  <a:pt x="260" y="402"/>
                  <a:pt x="260" y="402"/>
                </a:cubicBezTo>
                <a:cubicBezTo>
                  <a:pt x="260" y="402"/>
                  <a:pt x="260" y="402"/>
                  <a:pt x="260" y="402"/>
                </a:cubicBezTo>
                <a:cubicBezTo>
                  <a:pt x="260" y="402"/>
                  <a:pt x="260" y="402"/>
                  <a:pt x="259" y="402"/>
                </a:cubicBezTo>
                <a:cubicBezTo>
                  <a:pt x="260" y="403"/>
                  <a:pt x="261" y="404"/>
                  <a:pt x="261" y="405"/>
                </a:cubicBezTo>
                <a:cubicBezTo>
                  <a:pt x="261" y="405"/>
                  <a:pt x="261" y="405"/>
                  <a:pt x="262" y="405"/>
                </a:cubicBezTo>
                <a:cubicBezTo>
                  <a:pt x="262" y="405"/>
                  <a:pt x="262" y="406"/>
                  <a:pt x="262" y="406"/>
                </a:cubicBezTo>
                <a:cubicBezTo>
                  <a:pt x="262" y="406"/>
                  <a:pt x="262" y="406"/>
                  <a:pt x="262" y="407"/>
                </a:cubicBezTo>
                <a:cubicBezTo>
                  <a:pt x="262" y="408"/>
                  <a:pt x="262" y="408"/>
                  <a:pt x="262" y="407"/>
                </a:cubicBezTo>
                <a:cubicBezTo>
                  <a:pt x="262" y="407"/>
                  <a:pt x="262" y="406"/>
                  <a:pt x="262" y="406"/>
                </a:cubicBezTo>
                <a:cubicBezTo>
                  <a:pt x="262" y="406"/>
                  <a:pt x="262" y="406"/>
                  <a:pt x="262" y="406"/>
                </a:cubicBezTo>
                <a:cubicBezTo>
                  <a:pt x="262" y="406"/>
                  <a:pt x="261" y="405"/>
                  <a:pt x="261" y="405"/>
                </a:cubicBezTo>
                <a:cubicBezTo>
                  <a:pt x="261" y="405"/>
                  <a:pt x="261" y="405"/>
                  <a:pt x="261" y="405"/>
                </a:cubicBezTo>
                <a:cubicBezTo>
                  <a:pt x="260" y="406"/>
                  <a:pt x="260" y="407"/>
                  <a:pt x="260" y="409"/>
                </a:cubicBezTo>
                <a:cubicBezTo>
                  <a:pt x="260" y="410"/>
                  <a:pt x="261" y="411"/>
                  <a:pt x="262" y="411"/>
                </a:cubicBezTo>
                <a:cubicBezTo>
                  <a:pt x="263" y="412"/>
                  <a:pt x="264" y="412"/>
                  <a:pt x="264" y="412"/>
                </a:cubicBezTo>
                <a:cubicBezTo>
                  <a:pt x="266" y="412"/>
                  <a:pt x="266" y="413"/>
                  <a:pt x="265" y="414"/>
                </a:cubicBezTo>
                <a:cubicBezTo>
                  <a:pt x="264" y="415"/>
                  <a:pt x="262" y="417"/>
                  <a:pt x="262" y="420"/>
                </a:cubicBezTo>
                <a:cubicBezTo>
                  <a:pt x="262" y="421"/>
                  <a:pt x="261" y="421"/>
                  <a:pt x="260" y="421"/>
                </a:cubicBezTo>
                <a:cubicBezTo>
                  <a:pt x="259" y="422"/>
                  <a:pt x="259" y="422"/>
                  <a:pt x="260" y="423"/>
                </a:cubicBezTo>
                <a:cubicBezTo>
                  <a:pt x="262" y="425"/>
                  <a:pt x="262" y="426"/>
                  <a:pt x="259" y="427"/>
                </a:cubicBezTo>
                <a:cubicBezTo>
                  <a:pt x="259" y="428"/>
                  <a:pt x="258" y="428"/>
                  <a:pt x="258" y="428"/>
                </a:cubicBezTo>
                <a:cubicBezTo>
                  <a:pt x="259" y="430"/>
                  <a:pt x="260" y="432"/>
                  <a:pt x="262" y="431"/>
                </a:cubicBezTo>
                <a:cubicBezTo>
                  <a:pt x="264" y="431"/>
                  <a:pt x="266" y="430"/>
                  <a:pt x="268" y="430"/>
                </a:cubicBezTo>
                <a:cubicBezTo>
                  <a:pt x="268" y="430"/>
                  <a:pt x="269" y="430"/>
                  <a:pt x="269" y="430"/>
                </a:cubicBezTo>
                <a:cubicBezTo>
                  <a:pt x="269" y="431"/>
                  <a:pt x="269" y="431"/>
                  <a:pt x="268" y="432"/>
                </a:cubicBezTo>
                <a:cubicBezTo>
                  <a:pt x="268" y="432"/>
                  <a:pt x="267" y="433"/>
                  <a:pt x="266" y="434"/>
                </a:cubicBezTo>
                <a:cubicBezTo>
                  <a:pt x="264" y="435"/>
                  <a:pt x="264" y="437"/>
                  <a:pt x="264" y="439"/>
                </a:cubicBezTo>
                <a:cubicBezTo>
                  <a:pt x="264" y="440"/>
                  <a:pt x="264" y="440"/>
                  <a:pt x="265" y="441"/>
                </a:cubicBezTo>
                <a:cubicBezTo>
                  <a:pt x="265" y="441"/>
                  <a:pt x="265" y="441"/>
                  <a:pt x="265" y="441"/>
                </a:cubicBezTo>
                <a:cubicBezTo>
                  <a:pt x="265" y="441"/>
                  <a:pt x="265" y="440"/>
                  <a:pt x="265" y="440"/>
                </a:cubicBezTo>
                <a:cubicBezTo>
                  <a:pt x="265" y="440"/>
                  <a:pt x="265" y="440"/>
                  <a:pt x="265" y="440"/>
                </a:cubicBezTo>
                <a:cubicBezTo>
                  <a:pt x="265" y="440"/>
                  <a:pt x="265" y="440"/>
                  <a:pt x="265" y="440"/>
                </a:cubicBezTo>
                <a:cubicBezTo>
                  <a:pt x="266" y="440"/>
                  <a:pt x="265" y="440"/>
                  <a:pt x="265" y="440"/>
                </a:cubicBezTo>
                <a:cubicBezTo>
                  <a:pt x="265" y="440"/>
                  <a:pt x="265" y="441"/>
                  <a:pt x="265" y="441"/>
                </a:cubicBezTo>
                <a:cubicBezTo>
                  <a:pt x="266" y="442"/>
                  <a:pt x="268" y="444"/>
                  <a:pt x="269" y="445"/>
                </a:cubicBezTo>
                <a:cubicBezTo>
                  <a:pt x="270" y="446"/>
                  <a:pt x="270" y="447"/>
                  <a:pt x="270" y="448"/>
                </a:cubicBezTo>
                <a:cubicBezTo>
                  <a:pt x="269" y="449"/>
                  <a:pt x="269" y="450"/>
                  <a:pt x="268" y="451"/>
                </a:cubicBezTo>
                <a:cubicBezTo>
                  <a:pt x="268" y="451"/>
                  <a:pt x="268" y="451"/>
                  <a:pt x="268" y="451"/>
                </a:cubicBezTo>
                <a:cubicBezTo>
                  <a:pt x="268" y="451"/>
                  <a:pt x="268" y="451"/>
                  <a:pt x="268" y="451"/>
                </a:cubicBezTo>
                <a:cubicBezTo>
                  <a:pt x="268" y="451"/>
                  <a:pt x="268" y="451"/>
                  <a:pt x="268" y="451"/>
                </a:cubicBezTo>
                <a:cubicBezTo>
                  <a:pt x="268" y="452"/>
                  <a:pt x="268" y="453"/>
                  <a:pt x="268" y="454"/>
                </a:cubicBezTo>
                <a:cubicBezTo>
                  <a:pt x="269" y="455"/>
                  <a:pt x="269" y="456"/>
                  <a:pt x="268" y="458"/>
                </a:cubicBezTo>
                <a:cubicBezTo>
                  <a:pt x="268" y="458"/>
                  <a:pt x="267" y="458"/>
                  <a:pt x="267" y="458"/>
                </a:cubicBezTo>
                <a:cubicBezTo>
                  <a:pt x="270" y="464"/>
                  <a:pt x="270" y="464"/>
                  <a:pt x="270" y="464"/>
                </a:cubicBezTo>
                <a:cubicBezTo>
                  <a:pt x="271" y="464"/>
                  <a:pt x="273" y="465"/>
                  <a:pt x="274" y="467"/>
                </a:cubicBezTo>
                <a:cubicBezTo>
                  <a:pt x="275" y="468"/>
                  <a:pt x="276" y="469"/>
                  <a:pt x="278" y="470"/>
                </a:cubicBezTo>
                <a:cubicBezTo>
                  <a:pt x="279" y="470"/>
                  <a:pt x="281" y="471"/>
                  <a:pt x="282" y="472"/>
                </a:cubicBezTo>
                <a:cubicBezTo>
                  <a:pt x="283" y="472"/>
                  <a:pt x="283" y="473"/>
                  <a:pt x="283" y="474"/>
                </a:cubicBezTo>
                <a:cubicBezTo>
                  <a:pt x="282" y="475"/>
                  <a:pt x="282" y="477"/>
                  <a:pt x="283" y="479"/>
                </a:cubicBezTo>
                <a:cubicBezTo>
                  <a:pt x="283" y="480"/>
                  <a:pt x="283" y="480"/>
                  <a:pt x="284" y="481"/>
                </a:cubicBezTo>
                <a:cubicBezTo>
                  <a:pt x="284" y="481"/>
                  <a:pt x="284" y="481"/>
                  <a:pt x="284" y="481"/>
                </a:cubicBezTo>
                <a:cubicBezTo>
                  <a:pt x="284" y="481"/>
                  <a:pt x="284" y="481"/>
                  <a:pt x="284" y="481"/>
                </a:cubicBezTo>
                <a:cubicBezTo>
                  <a:pt x="284" y="481"/>
                  <a:pt x="284" y="481"/>
                  <a:pt x="284" y="481"/>
                </a:cubicBezTo>
                <a:cubicBezTo>
                  <a:pt x="284" y="481"/>
                  <a:pt x="284" y="481"/>
                  <a:pt x="284" y="481"/>
                </a:cubicBezTo>
                <a:cubicBezTo>
                  <a:pt x="284" y="481"/>
                  <a:pt x="284" y="482"/>
                  <a:pt x="284" y="483"/>
                </a:cubicBezTo>
                <a:cubicBezTo>
                  <a:pt x="285" y="483"/>
                  <a:pt x="286" y="483"/>
                  <a:pt x="286" y="483"/>
                </a:cubicBezTo>
                <a:cubicBezTo>
                  <a:pt x="288" y="483"/>
                  <a:pt x="289" y="484"/>
                  <a:pt x="289" y="485"/>
                </a:cubicBezTo>
                <a:cubicBezTo>
                  <a:pt x="290" y="487"/>
                  <a:pt x="290" y="489"/>
                  <a:pt x="291" y="491"/>
                </a:cubicBezTo>
                <a:cubicBezTo>
                  <a:pt x="292" y="492"/>
                  <a:pt x="291" y="494"/>
                  <a:pt x="291" y="496"/>
                </a:cubicBezTo>
                <a:cubicBezTo>
                  <a:pt x="290" y="496"/>
                  <a:pt x="290" y="497"/>
                  <a:pt x="290" y="497"/>
                </a:cubicBezTo>
                <a:cubicBezTo>
                  <a:pt x="289" y="497"/>
                  <a:pt x="288" y="498"/>
                  <a:pt x="287" y="498"/>
                </a:cubicBezTo>
                <a:cubicBezTo>
                  <a:pt x="285" y="497"/>
                  <a:pt x="282" y="497"/>
                  <a:pt x="280" y="495"/>
                </a:cubicBezTo>
                <a:cubicBezTo>
                  <a:pt x="281" y="495"/>
                  <a:pt x="281" y="495"/>
                  <a:pt x="281" y="495"/>
                </a:cubicBezTo>
                <a:cubicBezTo>
                  <a:pt x="281" y="495"/>
                  <a:pt x="281" y="495"/>
                  <a:pt x="280" y="495"/>
                </a:cubicBezTo>
                <a:cubicBezTo>
                  <a:pt x="281" y="495"/>
                  <a:pt x="282" y="495"/>
                  <a:pt x="283" y="495"/>
                </a:cubicBezTo>
                <a:cubicBezTo>
                  <a:pt x="285" y="495"/>
                  <a:pt x="286" y="494"/>
                  <a:pt x="286" y="493"/>
                </a:cubicBezTo>
                <a:cubicBezTo>
                  <a:pt x="286" y="489"/>
                  <a:pt x="285" y="486"/>
                  <a:pt x="284" y="483"/>
                </a:cubicBezTo>
                <a:cubicBezTo>
                  <a:pt x="283" y="482"/>
                  <a:pt x="281" y="482"/>
                  <a:pt x="281" y="480"/>
                </a:cubicBezTo>
                <a:cubicBezTo>
                  <a:pt x="281" y="479"/>
                  <a:pt x="280" y="477"/>
                  <a:pt x="280" y="476"/>
                </a:cubicBezTo>
                <a:cubicBezTo>
                  <a:pt x="279" y="473"/>
                  <a:pt x="277" y="471"/>
                  <a:pt x="274" y="470"/>
                </a:cubicBezTo>
                <a:cubicBezTo>
                  <a:pt x="272" y="469"/>
                  <a:pt x="270" y="468"/>
                  <a:pt x="268" y="466"/>
                </a:cubicBezTo>
                <a:cubicBezTo>
                  <a:pt x="267" y="466"/>
                  <a:pt x="266" y="465"/>
                  <a:pt x="265" y="464"/>
                </a:cubicBezTo>
                <a:cubicBezTo>
                  <a:pt x="264" y="463"/>
                  <a:pt x="263" y="463"/>
                  <a:pt x="262" y="463"/>
                </a:cubicBezTo>
                <a:cubicBezTo>
                  <a:pt x="261" y="463"/>
                  <a:pt x="260" y="464"/>
                  <a:pt x="260" y="465"/>
                </a:cubicBezTo>
                <a:cubicBezTo>
                  <a:pt x="261" y="466"/>
                  <a:pt x="261" y="468"/>
                  <a:pt x="261" y="470"/>
                </a:cubicBezTo>
                <a:cubicBezTo>
                  <a:pt x="261" y="471"/>
                  <a:pt x="261" y="472"/>
                  <a:pt x="262" y="472"/>
                </a:cubicBezTo>
                <a:cubicBezTo>
                  <a:pt x="263" y="474"/>
                  <a:pt x="265" y="475"/>
                  <a:pt x="266" y="477"/>
                </a:cubicBezTo>
                <a:cubicBezTo>
                  <a:pt x="269" y="482"/>
                  <a:pt x="274" y="486"/>
                  <a:pt x="277" y="491"/>
                </a:cubicBezTo>
                <a:cubicBezTo>
                  <a:pt x="277" y="492"/>
                  <a:pt x="278" y="493"/>
                  <a:pt x="279" y="493"/>
                </a:cubicBezTo>
                <a:cubicBezTo>
                  <a:pt x="279" y="493"/>
                  <a:pt x="279" y="493"/>
                  <a:pt x="279" y="493"/>
                </a:cubicBezTo>
                <a:cubicBezTo>
                  <a:pt x="279" y="493"/>
                  <a:pt x="279" y="493"/>
                  <a:pt x="279" y="493"/>
                </a:cubicBezTo>
                <a:cubicBezTo>
                  <a:pt x="277" y="494"/>
                  <a:pt x="275" y="496"/>
                  <a:pt x="275" y="498"/>
                </a:cubicBezTo>
                <a:cubicBezTo>
                  <a:pt x="275" y="502"/>
                  <a:pt x="275" y="506"/>
                  <a:pt x="275" y="510"/>
                </a:cubicBezTo>
                <a:cubicBezTo>
                  <a:pt x="275" y="515"/>
                  <a:pt x="274" y="519"/>
                  <a:pt x="273" y="523"/>
                </a:cubicBezTo>
                <a:cubicBezTo>
                  <a:pt x="271" y="528"/>
                  <a:pt x="269" y="532"/>
                  <a:pt x="268" y="537"/>
                </a:cubicBezTo>
                <a:cubicBezTo>
                  <a:pt x="267" y="542"/>
                  <a:pt x="265" y="546"/>
                  <a:pt x="262" y="550"/>
                </a:cubicBezTo>
                <a:cubicBezTo>
                  <a:pt x="260" y="554"/>
                  <a:pt x="259" y="558"/>
                  <a:pt x="259" y="562"/>
                </a:cubicBezTo>
                <a:cubicBezTo>
                  <a:pt x="259" y="563"/>
                  <a:pt x="259" y="564"/>
                  <a:pt x="259" y="564"/>
                </a:cubicBezTo>
                <a:cubicBezTo>
                  <a:pt x="260" y="569"/>
                  <a:pt x="259" y="574"/>
                  <a:pt x="256" y="578"/>
                </a:cubicBezTo>
                <a:cubicBezTo>
                  <a:pt x="255" y="579"/>
                  <a:pt x="255" y="581"/>
                  <a:pt x="256" y="582"/>
                </a:cubicBezTo>
                <a:cubicBezTo>
                  <a:pt x="257" y="585"/>
                  <a:pt x="258" y="588"/>
                  <a:pt x="257" y="591"/>
                </a:cubicBezTo>
                <a:cubicBezTo>
                  <a:pt x="256" y="593"/>
                  <a:pt x="257" y="594"/>
                  <a:pt x="257" y="596"/>
                </a:cubicBezTo>
                <a:cubicBezTo>
                  <a:pt x="257" y="596"/>
                  <a:pt x="257" y="597"/>
                  <a:pt x="257" y="598"/>
                </a:cubicBezTo>
                <a:cubicBezTo>
                  <a:pt x="258" y="601"/>
                  <a:pt x="259" y="603"/>
                  <a:pt x="260" y="605"/>
                </a:cubicBezTo>
                <a:cubicBezTo>
                  <a:pt x="261" y="606"/>
                  <a:pt x="261" y="606"/>
                  <a:pt x="262" y="607"/>
                </a:cubicBezTo>
                <a:cubicBezTo>
                  <a:pt x="264" y="608"/>
                  <a:pt x="264" y="608"/>
                  <a:pt x="263" y="609"/>
                </a:cubicBezTo>
                <a:cubicBezTo>
                  <a:pt x="263" y="610"/>
                  <a:pt x="262" y="611"/>
                  <a:pt x="262" y="612"/>
                </a:cubicBezTo>
                <a:cubicBezTo>
                  <a:pt x="262" y="613"/>
                  <a:pt x="262" y="613"/>
                  <a:pt x="262" y="614"/>
                </a:cubicBezTo>
                <a:cubicBezTo>
                  <a:pt x="263" y="617"/>
                  <a:pt x="264" y="619"/>
                  <a:pt x="263" y="622"/>
                </a:cubicBezTo>
                <a:cubicBezTo>
                  <a:pt x="263" y="622"/>
                  <a:pt x="264" y="623"/>
                  <a:pt x="264" y="624"/>
                </a:cubicBezTo>
                <a:cubicBezTo>
                  <a:pt x="265" y="627"/>
                  <a:pt x="267" y="631"/>
                  <a:pt x="268" y="634"/>
                </a:cubicBezTo>
                <a:cubicBezTo>
                  <a:pt x="269" y="635"/>
                  <a:pt x="269" y="637"/>
                  <a:pt x="269" y="639"/>
                </a:cubicBezTo>
                <a:cubicBezTo>
                  <a:pt x="269" y="641"/>
                  <a:pt x="270" y="642"/>
                  <a:pt x="271" y="642"/>
                </a:cubicBezTo>
                <a:cubicBezTo>
                  <a:pt x="276" y="643"/>
                  <a:pt x="280" y="646"/>
                  <a:pt x="284" y="649"/>
                </a:cubicBezTo>
                <a:cubicBezTo>
                  <a:pt x="288" y="651"/>
                  <a:pt x="290" y="654"/>
                  <a:pt x="290" y="658"/>
                </a:cubicBezTo>
                <a:cubicBezTo>
                  <a:pt x="290" y="661"/>
                  <a:pt x="291" y="664"/>
                  <a:pt x="292" y="667"/>
                </a:cubicBezTo>
                <a:cubicBezTo>
                  <a:pt x="293" y="673"/>
                  <a:pt x="296" y="678"/>
                  <a:pt x="297" y="683"/>
                </a:cubicBezTo>
                <a:cubicBezTo>
                  <a:pt x="297" y="685"/>
                  <a:pt x="298" y="686"/>
                  <a:pt x="299" y="688"/>
                </a:cubicBezTo>
                <a:cubicBezTo>
                  <a:pt x="302" y="690"/>
                  <a:pt x="304" y="693"/>
                  <a:pt x="306" y="696"/>
                </a:cubicBezTo>
                <a:cubicBezTo>
                  <a:pt x="307" y="698"/>
                  <a:pt x="306" y="699"/>
                  <a:pt x="305" y="701"/>
                </a:cubicBezTo>
                <a:cubicBezTo>
                  <a:pt x="305" y="702"/>
                  <a:pt x="304" y="702"/>
                  <a:pt x="302" y="702"/>
                </a:cubicBezTo>
                <a:cubicBezTo>
                  <a:pt x="302" y="702"/>
                  <a:pt x="302" y="702"/>
                  <a:pt x="302" y="702"/>
                </a:cubicBezTo>
                <a:cubicBezTo>
                  <a:pt x="301" y="703"/>
                  <a:pt x="300" y="704"/>
                  <a:pt x="301" y="705"/>
                </a:cubicBezTo>
                <a:cubicBezTo>
                  <a:pt x="302" y="707"/>
                  <a:pt x="304" y="709"/>
                  <a:pt x="307" y="711"/>
                </a:cubicBezTo>
                <a:cubicBezTo>
                  <a:pt x="310" y="712"/>
                  <a:pt x="313" y="715"/>
                  <a:pt x="315" y="718"/>
                </a:cubicBezTo>
                <a:cubicBezTo>
                  <a:pt x="317" y="719"/>
                  <a:pt x="317" y="720"/>
                  <a:pt x="317" y="722"/>
                </a:cubicBezTo>
                <a:cubicBezTo>
                  <a:pt x="317" y="723"/>
                  <a:pt x="317" y="724"/>
                  <a:pt x="317" y="726"/>
                </a:cubicBezTo>
                <a:cubicBezTo>
                  <a:pt x="316" y="728"/>
                  <a:pt x="317" y="729"/>
                  <a:pt x="318" y="731"/>
                </a:cubicBezTo>
                <a:cubicBezTo>
                  <a:pt x="322" y="735"/>
                  <a:pt x="328" y="738"/>
                  <a:pt x="330" y="744"/>
                </a:cubicBezTo>
                <a:cubicBezTo>
                  <a:pt x="331" y="745"/>
                  <a:pt x="332" y="745"/>
                  <a:pt x="333" y="744"/>
                </a:cubicBezTo>
                <a:cubicBezTo>
                  <a:pt x="335" y="743"/>
                  <a:pt x="335" y="742"/>
                  <a:pt x="335" y="740"/>
                </a:cubicBezTo>
                <a:cubicBezTo>
                  <a:pt x="334" y="738"/>
                  <a:pt x="333" y="737"/>
                  <a:pt x="332" y="735"/>
                </a:cubicBezTo>
                <a:cubicBezTo>
                  <a:pt x="331" y="734"/>
                  <a:pt x="327" y="728"/>
                  <a:pt x="327" y="726"/>
                </a:cubicBezTo>
                <a:cubicBezTo>
                  <a:pt x="326" y="725"/>
                  <a:pt x="326" y="723"/>
                  <a:pt x="325" y="722"/>
                </a:cubicBezTo>
                <a:cubicBezTo>
                  <a:pt x="325" y="720"/>
                  <a:pt x="325" y="717"/>
                  <a:pt x="324" y="715"/>
                </a:cubicBezTo>
                <a:cubicBezTo>
                  <a:pt x="324" y="712"/>
                  <a:pt x="321" y="711"/>
                  <a:pt x="320" y="708"/>
                </a:cubicBezTo>
                <a:cubicBezTo>
                  <a:pt x="319" y="705"/>
                  <a:pt x="317" y="701"/>
                  <a:pt x="315" y="697"/>
                </a:cubicBezTo>
                <a:cubicBezTo>
                  <a:pt x="313" y="694"/>
                  <a:pt x="311" y="690"/>
                  <a:pt x="308" y="686"/>
                </a:cubicBezTo>
                <a:cubicBezTo>
                  <a:pt x="308" y="686"/>
                  <a:pt x="307" y="685"/>
                  <a:pt x="307" y="684"/>
                </a:cubicBezTo>
                <a:cubicBezTo>
                  <a:pt x="307" y="680"/>
                  <a:pt x="306" y="675"/>
                  <a:pt x="307" y="671"/>
                </a:cubicBezTo>
                <a:cubicBezTo>
                  <a:pt x="307" y="670"/>
                  <a:pt x="308" y="670"/>
                  <a:pt x="308" y="670"/>
                </a:cubicBezTo>
                <a:cubicBezTo>
                  <a:pt x="310" y="671"/>
                  <a:pt x="312" y="672"/>
                  <a:pt x="313" y="672"/>
                </a:cubicBezTo>
                <a:cubicBezTo>
                  <a:pt x="315" y="673"/>
                  <a:pt x="316" y="674"/>
                  <a:pt x="316" y="676"/>
                </a:cubicBezTo>
                <a:cubicBezTo>
                  <a:pt x="317" y="680"/>
                  <a:pt x="317" y="684"/>
                  <a:pt x="319" y="687"/>
                </a:cubicBezTo>
                <a:cubicBezTo>
                  <a:pt x="321" y="693"/>
                  <a:pt x="324" y="698"/>
                  <a:pt x="327" y="702"/>
                </a:cubicBezTo>
                <a:cubicBezTo>
                  <a:pt x="328" y="703"/>
                  <a:pt x="329" y="704"/>
                  <a:pt x="329" y="705"/>
                </a:cubicBezTo>
                <a:cubicBezTo>
                  <a:pt x="330" y="708"/>
                  <a:pt x="332" y="710"/>
                  <a:pt x="334" y="711"/>
                </a:cubicBezTo>
                <a:cubicBezTo>
                  <a:pt x="335" y="712"/>
                  <a:pt x="337" y="713"/>
                  <a:pt x="338" y="715"/>
                </a:cubicBezTo>
                <a:cubicBezTo>
                  <a:pt x="339" y="715"/>
                  <a:pt x="339" y="716"/>
                  <a:pt x="338" y="717"/>
                </a:cubicBezTo>
                <a:cubicBezTo>
                  <a:pt x="338" y="718"/>
                  <a:pt x="338" y="718"/>
                  <a:pt x="337" y="719"/>
                </a:cubicBezTo>
                <a:cubicBezTo>
                  <a:pt x="336" y="720"/>
                  <a:pt x="337" y="722"/>
                  <a:pt x="338" y="723"/>
                </a:cubicBezTo>
                <a:cubicBezTo>
                  <a:pt x="339" y="724"/>
                  <a:pt x="341" y="725"/>
                  <a:pt x="343" y="726"/>
                </a:cubicBezTo>
                <a:cubicBezTo>
                  <a:pt x="345" y="727"/>
                  <a:pt x="346" y="728"/>
                  <a:pt x="346" y="731"/>
                </a:cubicBezTo>
                <a:cubicBezTo>
                  <a:pt x="346" y="732"/>
                  <a:pt x="347" y="733"/>
                  <a:pt x="348" y="733"/>
                </a:cubicBezTo>
                <a:cubicBezTo>
                  <a:pt x="357" y="743"/>
                  <a:pt x="360" y="747"/>
                  <a:pt x="362" y="758"/>
                </a:cubicBezTo>
                <a:cubicBezTo>
                  <a:pt x="362" y="759"/>
                  <a:pt x="362" y="760"/>
                  <a:pt x="362" y="761"/>
                </a:cubicBezTo>
                <a:cubicBezTo>
                  <a:pt x="362" y="762"/>
                  <a:pt x="361" y="763"/>
                  <a:pt x="361" y="764"/>
                </a:cubicBezTo>
                <a:cubicBezTo>
                  <a:pt x="359" y="767"/>
                  <a:pt x="360" y="769"/>
                  <a:pt x="361" y="772"/>
                </a:cubicBezTo>
                <a:cubicBezTo>
                  <a:pt x="362" y="774"/>
                  <a:pt x="364" y="776"/>
                  <a:pt x="367" y="777"/>
                </a:cubicBezTo>
                <a:cubicBezTo>
                  <a:pt x="369" y="778"/>
                  <a:pt x="371" y="779"/>
                  <a:pt x="373" y="782"/>
                </a:cubicBezTo>
                <a:cubicBezTo>
                  <a:pt x="374" y="784"/>
                  <a:pt x="377" y="785"/>
                  <a:pt x="379" y="786"/>
                </a:cubicBezTo>
                <a:cubicBezTo>
                  <a:pt x="380" y="786"/>
                  <a:pt x="382" y="786"/>
                  <a:pt x="383" y="786"/>
                </a:cubicBezTo>
                <a:cubicBezTo>
                  <a:pt x="384" y="787"/>
                  <a:pt x="385" y="787"/>
                  <a:pt x="386" y="788"/>
                </a:cubicBezTo>
                <a:cubicBezTo>
                  <a:pt x="390" y="791"/>
                  <a:pt x="394" y="794"/>
                  <a:pt x="399" y="795"/>
                </a:cubicBezTo>
                <a:cubicBezTo>
                  <a:pt x="401" y="796"/>
                  <a:pt x="404" y="797"/>
                  <a:pt x="406" y="798"/>
                </a:cubicBezTo>
                <a:cubicBezTo>
                  <a:pt x="408" y="800"/>
                  <a:pt x="411" y="801"/>
                  <a:pt x="414" y="801"/>
                </a:cubicBezTo>
                <a:cubicBezTo>
                  <a:pt x="424" y="804"/>
                  <a:pt x="424" y="804"/>
                  <a:pt x="433" y="801"/>
                </a:cubicBezTo>
                <a:cubicBezTo>
                  <a:pt x="436" y="800"/>
                  <a:pt x="439" y="800"/>
                  <a:pt x="441" y="802"/>
                </a:cubicBezTo>
                <a:cubicBezTo>
                  <a:pt x="445" y="806"/>
                  <a:pt x="450" y="809"/>
                  <a:pt x="454" y="814"/>
                </a:cubicBezTo>
                <a:cubicBezTo>
                  <a:pt x="456" y="816"/>
                  <a:pt x="458" y="818"/>
                  <a:pt x="461" y="818"/>
                </a:cubicBezTo>
                <a:cubicBezTo>
                  <a:pt x="465" y="818"/>
                  <a:pt x="468" y="819"/>
                  <a:pt x="472" y="821"/>
                </a:cubicBezTo>
                <a:cubicBezTo>
                  <a:pt x="476" y="822"/>
                  <a:pt x="480" y="824"/>
                  <a:pt x="485" y="823"/>
                </a:cubicBezTo>
                <a:cubicBezTo>
                  <a:pt x="486" y="823"/>
                  <a:pt x="486" y="824"/>
                  <a:pt x="487" y="825"/>
                </a:cubicBezTo>
                <a:cubicBezTo>
                  <a:pt x="488" y="827"/>
                  <a:pt x="490" y="829"/>
                  <a:pt x="491" y="831"/>
                </a:cubicBezTo>
                <a:cubicBezTo>
                  <a:pt x="493" y="833"/>
                  <a:pt x="495" y="835"/>
                  <a:pt x="497" y="838"/>
                </a:cubicBezTo>
                <a:cubicBezTo>
                  <a:pt x="498" y="839"/>
                  <a:pt x="499" y="841"/>
                  <a:pt x="498" y="843"/>
                </a:cubicBezTo>
                <a:cubicBezTo>
                  <a:pt x="497" y="845"/>
                  <a:pt x="499" y="847"/>
                  <a:pt x="501" y="848"/>
                </a:cubicBezTo>
                <a:cubicBezTo>
                  <a:pt x="503" y="848"/>
                  <a:pt x="504" y="848"/>
                  <a:pt x="505" y="848"/>
                </a:cubicBezTo>
                <a:cubicBezTo>
                  <a:pt x="506" y="848"/>
                  <a:pt x="507" y="848"/>
                  <a:pt x="507" y="849"/>
                </a:cubicBezTo>
                <a:cubicBezTo>
                  <a:pt x="509" y="851"/>
                  <a:pt x="512" y="852"/>
                  <a:pt x="512" y="855"/>
                </a:cubicBezTo>
                <a:cubicBezTo>
                  <a:pt x="513" y="858"/>
                  <a:pt x="515" y="859"/>
                  <a:pt x="518" y="859"/>
                </a:cubicBezTo>
                <a:cubicBezTo>
                  <a:pt x="519" y="859"/>
                  <a:pt x="520" y="859"/>
                  <a:pt x="521" y="859"/>
                </a:cubicBezTo>
                <a:cubicBezTo>
                  <a:pt x="523" y="858"/>
                  <a:pt x="526" y="859"/>
                  <a:pt x="528" y="861"/>
                </a:cubicBezTo>
                <a:cubicBezTo>
                  <a:pt x="529" y="863"/>
                  <a:pt x="532" y="864"/>
                  <a:pt x="533" y="865"/>
                </a:cubicBezTo>
                <a:cubicBezTo>
                  <a:pt x="535" y="867"/>
                  <a:pt x="536" y="867"/>
                  <a:pt x="539" y="865"/>
                </a:cubicBezTo>
                <a:cubicBezTo>
                  <a:pt x="540" y="864"/>
                  <a:pt x="540" y="863"/>
                  <a:pt x="539" y="862"/>
                </a:cubicBezTo>
                <a:cubicBezTo>
                  <a:pt x="539" y="861"/>
                  <a:pt x="539" y="860"/>
                  <a:pt x="539" y="859"/>
                </a:cubicBezTo>
                <a:cubicBezTo>
                  <a:pt x="542" y="858"/>
                  <a:pt x="543" y="856"/>
                  <a:pt x="545" y="854"/>
                </a:cubicBezTo>
                <a:cubicBezTo>
                  <a:pt x="545" y="853"/>
                  <a:pt x="546" y="853"/>
                  <a:pt x="547" y="854"/>
                </a:cubicBezTo>
                <a:cubicBezTo>
                  <a:pt x="550" y="855"/>
                  <a:pt x="551" y="857"/>
                  <a:pt x="552" y="859"/>
                </a:cubicBezTo>
                <a:cubicBezTo>
                  <a:pt x="552" y="862"/>
                  <a:pt x="552" y="863"/>
                  <a:pt x="554" y="865"/>
                </a:cubicBezTo>
                <a:cubicBezTo>
                  <a:pt x="555" y="867"/>
                  <a:pt x="556" y="870"/>
                  <a:pt x="558" y="872"/>
                </a:cubicBezTo>
                <a:cubicBezTo>
                  <a:pt x="558" y="872"/>
                  <a:pt x="558" y="873"/>
                  <a:pt x="558" y="874"/>
                </a:cubicBezTo>
                <a:cubicBezTo>
                  <a:pt x="558" y="878"/>
                  <a:pt x="558" y="882"/>
                  <a:pt x="558" y="886"/>
                </a:cubicBezTo>
                <a:cubicBezTo>
                  <a:pt x="558" y="888"/>
                  <a:pt x="558" y="890"/>
                  <a:pt x="559" y="891"/>
                </a:cubicBezTo>
                <a:cubicBezTo>
                  <a:pt x="560" y="892"/>
                  <a:pt x="560" y="893"/>
                  <a:pt x="559" y="894"/>
                </a:cubicBezTo>
                <a:cubicBezTo>
                  <a:pt x="557" y="896"/>
                  <a:pt x="556" y="899"/>
                  <a:pt x="553" y="901"/>
                </a:cubicBezTo>
                <a:cubicBezTo>
                  <a:pt x="549" y="902"/>
                  <a:pt x="548" y="904"/>
                  <a:pt x="547" y="908"/>
                </a:cubicBezTo>
                <a:cubicBezTo>
                  <a:pt x="546" y="909"/>
                  <a:pt x="545" y="911"/>
                  <a:pt x="544" y="912"/>
                </a:cubicBezTo>
                <a:cubicBezTo>
                  <a:pt x="542" y="912"/>
                  <a:pt x="540" y="913"/>
                  <a:pt x="539" y="914"/>
                </a:cubicBezTo>
                <a:cubicBezTo>
                  <a:pt x="539" y="914"/>
                  <a:pt x="538" y="915"/>
                  <a:pt x="538" y="916"/>
                </a:cubicBezTo>
                <a:cubicBezTo>
                  <a:pt x="536" y="923"/>
                  <a:pt x="536" y="923"/>
                  <a:pt x="534" y="928"/>
                </a:cubicBezTo>
                <a:cubicBezTo>
                  <a:pt x="533" y="928"/>
                  <a:pt x="533" y="929"/>
                  <a:pt x="533" y="929"/>
                </a:cubicBezTo>
                <a:cubicBezTo>
                  <a:pt x="533" y="932"/>
                  <a:pt x="532" y="935"/>
                  <a:pt x="533" y="938"/>
                </a:cubicBezTo>
                <a:cubicBezTo>
                  <a:pt x="533" y="940"/>
                  <a:pt x="535" y="941"/>
                  <a:pt x="537" y="942"/>
                </a:cubicBezTo>
                <a:cubicBezTo>
                  <a:pt x="537" y="942"/>
                  <a:pt x="538" y="942"/>
                  <a:pt x="538" y="942"/>
                </a:cubicBezTo>
                <a:cubicBezTo>
                  <a:pt x="538" y="941"/>
                  <a:pt x="539" y="941"/>
                  <a:pt x="539" y="940"/>
                </a:cubicBezTo>
                <a:cubicBezTo>
                  <a:pt x="539" y="941"/>
                  <a:pt x="539" y="941"/>
                  <a:pt x="539" y="942"/>
                </a:cubicBezTo>
                <a:cubicBezTo>
                  <a:pt x="539" y="943"/>
                  <a:pt x="539" y="945"/>
                  <a:pt x="538" y="946"/>
                </a:cubicBezTo>
                <a:cubicBezTo>
                  <a:pt x="536" y="947"/>
                  <a:pt x="534" y="948"/>
                  <a:pt x="533" y="949"/>
                </a:cubicBezTo>
                <a:cubicBezTo>
                  <a:pt x="530" y="951"/>
                  <a:pt x="529" y="954"/>
                  <a:pt x="530" y="957"/>
                </a:cubicBezTo>
                <a:cubicBezTo>
                  <a:pt x="530" y="958"/>
                  <a:pt x="531" y="960"/>
                  <a:pt x="531" y="961"/>
                </a:cubicBezTo>
                <a:cubicBezTo>
                  <a:pt x="531" y="962"/>
                  <a:pt x="531" y="963"/>
                  <a:pt x="531" y="964"/>
                </a:cubicBezTo>
                <a:cubicBezTo>
                  <a:pt x="530" y="965"/>
                  <a:pt x="531" y="967"/>
                  <a:pt x="532" y="967"/>
                </a:cubicBezTo>
                <a:cubicBezTo>
                  <a:pt x="534" y="968"/>
                  <a:pt x="536" y="969"/>
                  <a:pt x="537" y="970"/>
                </a:cubicBezTo>
                <a:cubicBezTo>
                  <a:pt x="539" y="971"/>
                  <a:pt x="541" y="973"/>
                  <a:pt x="542" y="975"/>
                </a:cubicBezTo>
                <a:cubicBezTo>
                  <a:pt x="543" y="977"/>
                  <a:pt x="544" y="979"/>
                  <a:pt x="546" y="980"/>
                </a:cubicBezTo>
                <a:cubicBezTo>
                  <a:pt x="547" y="981"/>
                  <a:pt x="547" y="982"/>
                  <a:pt x="548" y="983"/>
                </a:cubicBezTo>
                <a:cubicBezTo>
                  <a:pt x="549" y="987"/>
                  <a:pt x="551" y="990"/>
                  <a:pt x="552" y="993"/>
                </a:cubicBezTo>
                <a:cubicBezTo>
                  <a:pt x="554" y="998"/>
                  <a:pt x="557" y="1002"/>
                  <a:pt x="559" y="1006"/>
                </a:cubicBezTo>
                <a:cubicBezTo>
                  <a:pt x="562" y="1010"/>
                  <a:pt x="565" y="1015"/>
                  <a:pt x="568" y="1020"/>
                </a:cubicBezTo>
                <a:cubicBezTo>
                  <a:pt x="568" y="1020"/>
                  <a:pt x="568" y="1021"/>
                  <a:pt x="568" y="1022"/>
                </a:cubicBezTo>
                <a:cubicBezTo>
                  <a:pt x="568" y="1025"/>
                  <a:pt x="569" y="1026"/>
                  <a:pt x="571" y="1028"/>
                </a:cubicBezTo>
                <a:cubicBezTo>
                  <a:pt x="576" y="1034"/>
                  <a:pt x="582" y="1037"/>
                  <a:pt x="588" y="1041"/>
                </a:cubicBezTo>
                <a:cubicBezTo>
                  <a:pt x="589" y="1042"/>
                  <a:pt x="591" y="1042"/>
                  <a:pt x="592" y="1043"/>
                </a:cubicBezTo>
                <a:cubicBezTo>
                  <a:pt x="595" y="1044"/>
                  <a:pt x="599" y="1046"/>
                  <a:pt x="601" y="1048"/>
                </a:cubicBezTo>
                <a:cubicBezTo>
                  <a:pt x="604" y="1052"/>
                  <a:pt x="608" y="1055"/>
                  <a:pt x="611" y="1058"/>
                </a:cubicBezTo>
                <a:cubicBezTo>
                  <a:pt x="612" y="1058"/>
                  <a:pt x="613" y="1060"/>
                  <a:pt x="613" y="1061"/>
                </a:cubicBezTo>
                <a:cubicBezTo>
                  <a:pt x="613" y="1062"/>
                  <a:pt x="613" y="1064"/>
                  <a:pt x="613" y="1065"/>
                </a:cubicBezTo>
                <a:cubicBezTo>
                  <a:pt x="614" y="1068"/>
                  <a:pt x="615" y="1071"/>
                  <a:pt x="614" y="1074"/>
                </a:cubicBezTo>
                <a:cubicBezTo>
                  <a:pt x="613" y="1075"/>
                  <a:pt x="614" y="1076"/>
                  <a:pt x="614" y="1077"/>
                </a:cubicBezTo>
                <a:cubicBezTo>
                  <a:pt x="616" y="1083"/>
                  <a:pt x="615" y="1089"/>
                  <a:pt x="614" y="1094"/>
                </a:cubicBezTo>
                <a:cubicBezTo>
                  <a:pt x="614" y="1095"/>
                  <a:pt x="614" y="1096"/>
                  <a:pt x="614" y="1097"/>
                </a:cubicBezTo>
                <a:cubicBezTo>
                  <a:pt x="616" y="1105"/>
                  <a:pt x="615" y="1114"/>
                  <a:pt x="615" y="1123"/>
                </a:cubicBezTo>
                <a:cubicBezTo>
                  <a:pt x="615" y="1125"/>
                  <a:pt x="615" y="1128"/>
                  <a:pt x="614" y="1130"/>
                </a:cubicBezTo>
                <a:cubicBezTo>
                  <a:pt x="614" y="1133"/>
                  <a:pt x="613" y="1136"/>
                  <a:pt x="612" y="1138"/>
                </a:cubicBezTo>
                <a:cubicBezTo>
                  <a:pt x="612" y="1140"/>
                  <a:pt x="612" y="1142"/>
                  <a:pt x="613" y="1143"/>
                </a:cubicBezTo>
                <a:cubicBezTo>
                  <a:pt x="613" y="1146"/>
                  <a:pt x="613" y="1149"/>
                  <a:pt x="612" y="1151"/>
                </a:cubicBezTo>
                <a:cubicBezTo>
                  <a:pt x="611" y="1154"/>
                  <a:pt x="611" y="1156"/>
                  <a:pt x="612" y="1159"/>
                </a:cubicBezTo>
                <a:cubicBezTo>
                  <a:pt x="614" y="1162"/>
                  <a:pt x="613" y="1166"/>
                  <a:pt x="614" y="1169"/>
                </a:cubicBezTo>
                <a:cubicBezTo>
                  <a:pt x="615" y="1171"/>
                  <a:pt x="614" y="1173"/>
                  <a:pt x="614" y="1174"/>
                </a:cubicBezTo>
                <a:cubicBezTo>
                  <a:pt x="614" y="1176"/>
                  <a:pt x="614" y="1177"/>
                  <a:pt x="615" y="1179"/>
                </a:cubicBezTo>
                <a:cubicBezTo>
                  <a:pt x="615" y="1180"/>
                  <a:pt x="615" y="1181"/>
                  <a:pt x="615" y="1183"/>
                </a:cubicBezTo>
                <a:cubicBezTo>
                  <a:pt x="614" y="1185"/>
                  <a:pt x="613" y="1187"/>
                  <a:pt x="613" y="1189"/>
                </a:cubicBezTo>
                <a:cubicBezTo>
                  <a:pt x="611" y="1195"/>
                  <a:pt x="610" y="1202"/>
                  <a:pt x="608" y="1208"/>
                </a:cubicBezTo>
                <a:cubicBezTo>
                  <a:pt x="608" y="1210"/>
                  <a:pt x="608" y="1211"/>
                  <a:pt x="607" y="1211"/>
                </a:cubicBezTo>
                <a:cubicBezTo>
                  <a:pt x="605" y="1213"/>
                  <a:pt x="605" y="1215"/>
                  <a:pt x="606" y="1217"/>
                </a:cubicBezTo>
                <a:cubicBezTo>
                  <a:pt x="608" y="1220"/>
                  <a:pt x="608" y="1224"/>
                  <a:pt x="610" y="1227"/>
                </a:cubicBezTo>
                <a:cubicBezTo>
                  <a:pt x="612" y="1229"/>
                  <a:pt x="612" y="1232"/>
                  <a:pt x="610" y="1235"/>
                </a:cubicBezTo>
                <a:cubicBezTo>
                  <a:pt x="609" y="1237"/>
                  <a:pt x="609" y="1238"/>
                  <a:pt x="609" y="1240"/>
                </a:cubicBezTo>
                <a:cubicBezTo>
                  <a:pt x="609" y="1242"/>
                  <a:pt x="609" y="1243"/>
                  <a:pt x="609" y="1245"/>
                </a:cubicBezTo>
                <a:cubicBezTo>
                  <a:pt x="609" y="1247"/>
                  <a:pt x="610" y="1249"/>
                  <a:pt x="611" y="1251"/>
                </a:cubicBezTo>
                <a:cubicBezTo>
                  <a:pt x="612" y="1252"/>
                  <a:pt x="613" y="1253"/>
                  <a:pt x="613" y="1254"/>
                </a:cubicBezTo>
                <a:cubicBezTo>
                  <a:pt x="610" y="1253"/>
                  <a:pt x="610" y="1254"/>
                  <a:pt x="609" y="1256"/>
                </a:cubicBezTo>
                <a:cubicBezTo>
                  <a:pt x="609" y="1257"/>
                  <a:pt x="609" y="1258"/>
                  <a:pt x="609" y="1259"/>
                </a:cubicBezTo>
                <a:cubicBezTo>
                  <a:pt x="609" y="1262"/>
                  <a:pt x="610" y="1264"/>
                  <a:pt x="610" y="1267"/>
                </a:cubicBezTo>
                <a:cubicBezTo>
                  <a:pt x="610" y="1268"/>
                  <a:pt x="612" y="1269"/>
                  <a:pt x="613" y="1268"/>
                </a:cubicBezTo>
                <a:cubicBezTo>
                  <a:pt x="614" y="1267"/>
                  <a:pt x="615" y="1266"/>
                  <a:pt x="615" y="1264"/>
                </a:cubicBezTo>
                <a:cubicBezTo>
                  <a:pt x="615" y="1262"/>
                  <a:pt x="615" y="1260"/>
                  <a:pt x="615" y="1258"/>
                </a:cubicBezTo>
                <a:cubicBezTo>
                  <a:pt x="615" y="1257"/>
                  <a:pt x="615" y="1255"/>
                  <a:pt x="614" y="1254"/>
                </a:cubicBezTo>
                <a:cubicBezTo>
                  <a:pt x="615" y="1254"/>
                  <a:pt x="616" y="1254"/>
                  <a:pt x="618" y="1253"/>
                </a:cubicBezTo>
                <a:cubicBezTo>
                  <a:pt x="619" y="1252"/>
                  <a:pt x="619" y="1253"/>
                  <a:pt x="619" y="1254"/>
                </a:cubicBezTo>
                <a:cubicBezTo>
                  <a:pt x="619" y="1255"/>
                  <a:pt x="620" y="1256"/>
                  <a:pt x="620" y="1256"/>
                </a:cubicBezTo>
                <a:cubicBezTo>
                  <a:pt x="620" y="1260"/>
                  <a:pt x="619" y="1264"/>
                  <a:pt x="619" y="1268"/>
                </a:cubicBezTo>
                <a:cubicBezTo>
                  <a:pt x="619" y="1271"/>
                  <a:pt x="619" y="1275"/>
                  <a:pt x="618" y="1279"/>
                </a:cubicBezTo>
                <a:cubicBezTo>
                  <a:pt x="618" y="1280"/>
                  <a:pt x="618" y="1281"/>
                  <a:pt x="619" y="1282"/>
                </a:cubicBezTo>
                <a:cubicBezTo>
                  <a:pt x="621" y="1285"/>
                  <a:pt x="620" y="1289"/>
                  <a:pt x="618" y="1292"/>
                </a:cubicBezTo>
                <a:cubicBezTo>
                  <a:pt x="618" y="1293"/>
                  <a:pt x="618" y="1293"/>
                  <a:pt x="617" y="1292"/>
                </a:cubicBezTo>
                <a:cubicBezTo>
                  <a:pt x="617" y="1292"/>
                  <a:pt x="616" y="1292"/>
                  <a:pt x="616" y="1292"/>
                </a:cubicBezTo>
                <a:cubicBezTo>
                  <a:pt x="616" y="1291"/>
                  <a:pt x="616" y="1290"/>
                  <a:pt x="615" y="1289"/>
                </a:cubicBezTo>
                <a:cubicBezTo>
                  <a:pt x="613" y="1289"/>
                  <a:pt x="611" y="1290"/>
                  <a:pt x="610" y="1292"/>
                </a:cubicBezTo>
                <a:cubicBezTo>
                  <a:pt x="610" y="1295"/>
                  <a:pt x="608" y="1298"/>
                  <a:pt x="607" y="1300"/>
                </a:cubicBezTo>
                <a:cubicBezTo>
                  <a:pt x="607" y="1301"/>
                  <a:pt x="607" y="1301"/>
                  <a:pt x="607" y="1302"/>
                </a:cubicBezTo>
                <a:cubicBezTo>
                  <a:pt x="608" y="1302"/>
                  <a:pt x="608" y="1302"/>
                  <a:pt x="609" y="1302"/>
                </a:cubicBezTo>
                <a:cubicBezTo>
                  <a:pt x="610" y="1302"/>
                  <a:pt x="610" y="1301"/>
                  <a:pt x="611" y="1301"/>
                </a:cubicBezTo>
                <a:cubicBezTo>
                  <a:pt x="613" y="1301"/>
                  <a:pt x="614" y="1301"/>
                  <a:pt x="616" y="1302"/>
                </a:cubicBezTo>
                <a:cubicBezTo>
                  <a:pt x="617" y="1302"/>
                  <a:pt x="618" y="1304"/>
                  <a:pt x="617" y="1305"/>
                </a:cubicBezTo>
                <a:cubicBezTo>
                  <a:pt x="617" y="1307"/>
                  <a:pt x="616" y="1309"/>
                  <a:pt x="617" y="1311"/>
                </a:cubicBezTo>
                <a:cubicBezTo>
                  <a:pt x="617" y="1311"/>
                  <a:pt x="617" y="1311"/>
                  <a:pt x="617" y="1311"/>
                </a:cubicBezTo>
                <a:cubicBezTo>
                  <a:pt x="617" y="1311"/>
                  <a:pt x="617" y="1311"/>
                  <a:pt x="617" y="1312"/>
                </a:cubicBezTo>
                <a:cubicBezTo>
                  <a:pt x="617" y="1312"/>
                  <a:pt x="618" y="1312"/>
                  <a:pt x="617" y="1312"/>
                </a:cubicBezTo>
                <a:cubicBezTo>
                  <a:pt x="617" y="1312"/>
                  <a:pt x="617" y="1312"/>
                  <a:pt x="617" y="1312"/>
                </a:cubicBezTo>
                <a:cubicBezTo>
                  <a:pt x="617" y="1312"/>
                  <a:pt x="617" y="1312"/>
                  <a:pt x="617" y="1311"/>
                </a:cubicBezTo>
                <a:cubicBezTo>
                  <a:pt x="617" y="1311"/>
                  <a:pt x="617" y="1311"/>
                  <a:pt x="617" y="1311"/>
                </a:cubicBezTo>
                <a:cubicBezTo>
                  <a:pt x="615" y="1312"/>
                  <a:pt x="614" y="1312"/>
                  <a:pt x="612" y="1313"/>
                </a:cubicBezTo>
                <a:cubicBezTo>
                  <a:pt x="611" y="1314"/>
                  <a:pt x="611" y="1315"/>
                  <a:pt x="611" y="1316"/>
                </a:cubicBezTo>
                <a:cubicBezTo>
                  <a:pt x="611" y="1317"/>
                  <a:pt x="612" y="1318"/>
                  <a:pt x="612" y="1319"/>
                </a:cubicBezTo>
                <a:cubicBezTo>
                  <a:pt x="612" y="1320"/>
                  <a:pt x="613" y="1321"/>
                  <a:pt x="613" y="1321"/>
                </a:cubicBezTo>
                <a:cubicBezTo>
                  <a:pt x="613" y="1322"/>
                  <a:pt x="613" y="1324"/>
                  <a:pt x="614" y="1325"/>
                </a:cubicBezTo>
                <a:cubicBezTo>
                  <a:pt x="614" y="1325"/>
                  <a:pt x="615" y="1325"/>
                  <a:pt x="615" y="1325"/>
                </a:cubicBezTo>
                <a:cubicBezTo>
                  <a:pt x="615" y="1325"/>
                  <a:pt x="615" y="1325"/>
                  <a:pt x="615" y="1325"/>
                </a:cubicBezTo>
                <a:cubicBezTo>
                  <a:pt x="615" y="1325"/>
                  <a:pt x="615" y="1325"/>
                  <a:pt x="615" y="1325"/>
                </a:cubicBezTo>
                <a:cubicBezTo>
                  <a:pt x="615" y="1326"/>
                  <a:pt x="615" y="1326"/>
                  <a:pt x="615" y="1326"/>
                </a:cubicBezTo>
                <a:cubicBezTo>
                  <a:pt x="615" y="1326"/>
                  <a:pt x="615" y="1326"/>
                  <a:pt x="615" y="1325"/>
                </a:cubicBezTo>
                <a:cubicBezTo>
                  <a:pt x="615" y="1326"/>
                  <a:pt x="615" y="1327"/>
                  <a:pt x="615" y="1328"/>
                </a:cubicBezTo>
                <a:cubicBezTo>
                  <a:pt x="614" y="1330"/>
                  <a:pt x="614" y="1330"/>
                  <a:pt x="617" y="1332"/>
                </a:cubicBezTo>
                <a:cubicBezTo>
                  <a:pt x="618" y="1332"/>
                  <a:pt x="619" y="1333"/>
                  <a:pt x="620" y="1334"/>
                </a:cubicBezTo>
                <a:cubicBezTo>
                  <a:pt x="620" y="1334"/>
                  <a:pt x="620" y="1334"/>
                  <a:pt x="620" y="1334"/>
                </a:cubicBezTo>
                <a:cubicBezTo>
                  <a:pt x="620" y="1334"/>
                  <a:pt x="620" y="1334"/>
                  <a:pt x="621" y="1334"/>
                </a:cubicBezTo>
                <a:cubicBezTo>
                  <a:pt x="622" y="1336"/>
                  <a:pt x="622" y="1336"/>
                  <a:pt x="621" y="1338"/>
                </a:cubicBezTo>
                <a:cubicBezTo>
                  <a:pt x="621" y="1338"/>
                  <a:pt x="620" y="1338"/>
                  <a:pt x="620" y="1338"/>
                </a:cubicBezTo>
                <a:cubicBezTo>
                  <a:pt x="620" y="1338"/>
                  <a:pt x="620" y="1338"/>
                  <a:pt x="620" y="1338"/>
                </a:cubicBezTo>
                <a:cubicBezTo>
                  <a:pt x="621" y="1338"/>
                  <a:pt x="621" y="1338"/>
                  <a:pt x="621" y="1338"/>
                </a:cubicBezTo>
                <a:cubicBezTo>
                  <a:pt x="621" y="1340"/>
                  <a:pt x="622" y="1343"/>
                  <a:pt x="621" y="1346"/>
                </a:cubicBezTo>
                <a:cubicBezTo>
                  <a:pt x="620" y="1347"/>
                  <a:pt x="621" y="1348"/>
                  <a:pt x="623" y="1348"/>
                </a:cubicBezTo>
                <a:cubicBezTo>
                  <a:pt x="624" y="1348"/>
                  <a:pt x="625" y="1348"/>
                  <a:pt x="625" y="1346"/>
                </a:cubicBezTo>
                <a:cubicBezTo>
                  <a:pt x="625" y="1344"/>
                  <a:pt x="625" y="1342"/>
                  <a:pt x="626" y="1340"/>
                </a:cubicBezTo>
                <a:cubicBezTo>
                  <a:pt x="626" y="1340"/>
                  <a:pt x="626" y="1340"/>
                  <a:pt x="626" y="1340"/>
                </a:cubicBezTo>
                <a:cubicBezTo>
                  <a:pt x="625" y="1339"/>
                  <a:pt x="625" y="1339"/>
                  <a:pt x="625" y="1339"/>
                </a:cubicBezTo>
                <a:cubicBezTo>
                  <a:pt x="626" y="1339"/>
                  <a:pt x="626" y="1339"/>
                  <a:pt x="626" y="1339"/>
                </a:cubicBezTo>
                <a:cubicBezTo>
                  <a:pt x="626" y="1340"/>
                  <a:pt x="626" y="1340"/>
                  <a:pt x="626" y="1340"/>
                </a:cubicBezTo>
                <a:cubicBezTo>
                  <a:pt x="627" y="1341"/>
                  <a:pt x="627" y="1342"/>
                  <a:pt x="627" y="1343"/>
                </a:cubicBezTo>
                <a:cubicBezTo>
                  <a:pt x="627" y="1344"/>
                  <a:pt x="628" y="1345"/>
                  <a:pt x="628" y="1346"/>
                </a:cubicBezTo>
                <a:cubicBezTo>
                  <a:pt x="629" y="1347"/>
                  <a:pt x="630" y="1348"/>
                  <a:pt x="629" y="1349"/>
                </a:cubicBezTo>
                <a:cubicBezTo>
                  <a:pt x="628" y="1350"/>
                  <a:pt x="627" y="1351"/>
                  <a:pt x="626" y="1351"/>
                </a:cubicBezTo>
                <a:cubicBezTo>
                  <a:pt x="625" y="1351"/>
                  <a:pt x="625" y="1351"/>
                  <a:pt x="624" y="1351"/>
                </a:cubicBezTo>
                <a:cubicBezTo>
                  <a:pt x="624" y="1351"/>
                  <a:pt x="623" y="1351"/>
                  <a:pt x="623" y="1352"/>
                </a:cubicBezTo>
                <a:cubicBezTo>
                  <a:pt x="623" y="1352"/>
                  <a:pt x="623" y="1353"/>
                  <a:pt x="624" y="1353"/>
                </a:cubicBezTo>
                <a:cubicBezTo>
                  <a:pt x="624" y="1353"/>
                  <a:pt x="625" y="1354"/>
                  <a:pt x="626" y="1354"/>
                </a:cubicBezTo>
                <a:cubicBezTo>
                  <a:pt x="629" y="1354"/>
                  <a:pt x="630" y="1356"/>
                  <a:pt x="631" y="1358"/>
                </a:cubicBezTo>
                <a:cubicBezTo>
                  <a:pt x="630" y="1360"/>
                  <a:pt x="631" y="1361"/>
                  <a:pt x="632" y="1362"/>
                </a:cubicBezTo>
                <a:cubicBezTo>
                  <a:pt x="634" y="1363"/>
                  <a:pt x="636" y="1364"/>
                  <a:pt x="638" y="1366"/>
                </a:cubicBezTo>
                <a:cubicBezTo>
                  <a:pt x="638" y="1366"/>
                  <a:pt x="638" y="1366"/>
                  <a:pt x="638" y="1366"/>
                </a:cubicBezTo>
                <a:cubicBezTo>
                  <a:pt x="638" y="1366"/>
                  <a:pt x="638" y="1366"/>
                  <a:pt x="638" y="1366"/>
                </a:cubicBezTo>
                <a:cubicBezTo>
                  <a:pt x="639" y="1366"/>
                  <a:pt x="639" y="1367"/>
                  <a:pt x="639" y="1367"/>
                </a:cubicBezTo>
                <a:cubicBezTo>
                  <a:pt x="640" y="1367"/>
                  <a:pt x="640" y="1367"/>
                  <a:pt x="640" y="1367"/>
                </a:cubicBezTo>
                <a:cubicBezTo>
                  <a:pt x="640" y="1368"/>
                  <a:pt x="640" y="1368"/>
                  <a:pt x="640" y="1368"/>
                </a:cubicBezTo>
                <a:cubicBezTo>
                  <a:pt x="640" y="1367"/>
                  <a:pt x="640" y="1367"/>
                  <a:pt x="640" y="1367"/>
                </a:cubicBezTo>
                <a:cubicBezTo>
                  <a:pt x="640" y="1367"/>
                  <a:pt x="639" y="1367"/>
                  <a:pt x="639" y="1367"/>
                </a:cubicBezTo>
                <a:cubicBezTo>
                  <a:pt x="639" y="1367"/>
                  <a:pt x="638" y="1367"/>
                  <a:pt x="638" y="1366"/>
                </a:cubicBezTo>
                <a:cubicBezTo>
                  <a:pt x="638" y="1366"/>
                  <a:pt x="638" y="1366"/>
                  <a:pt x="638" y="1366"/>
                </a:cubicBezTo>
                <a:cubicBezTo>
                  <a:pt x="638" y="1366"/>
                  <a:pt x="638" y="1366"/>
                  <a:pt x="638" y="1366"/>
                </a:cubicBezTo>
                <a:cubicBezTo>
                  <a:pt x="635" y="1366"/>
                  <a:pt x="633" y="1365"/>
                  <a:pt x="631" y="1364"/>
                </a:cubicBezTo>
                <a:cubicBezTo>
                  <a:pt x="630" y="1364"/>
                  <a:pt x="630" y="1364"/>
                  <a:pt x="629" y="1364"/>
                </a:cubicBezTo>
                <a:cubicBezTo>
                  <a:pt x="629" y="1364"/>
                  <a:pt x="628" y="1364"/>
                  <a:pt x="628" y="1364"/>
                </a:cubicBezTo>
                <a:cubicBezTo>
                  <a:pt x="628" y="1365"/>
                  <a:pt x="629" y="1366"/>
                  <a:pt x="629" y="1366"/>
                </a:cubicBezTo>
                <a:cubicBezTo>
                  <a:pt x="632" y="1368"/>
                  <a:pt x="636" y="1371"/>
                  <a:pt x="639" y="1374"/>
                </a:cubicBezTo>
                <a:cubicBezTo>
                  <a:pt x="640" y="1375"/>
                  <a:pt x="642" y="1376"/>
                  <a:pt x="643" y="1376"/>
                </a:cubicBezTo>
                <a:cubicBezTo>
                  <a:pt x="644" y="1376"/>
                  <a:pt x="646" y="1376"/>
                  <a:pt x="647" y="1376"/>
                </a:cubicBezTo>
                <a:cubicBezTo>
                  <a:pt x="647" y="1376"/>
                  <a:pt x="647" y="1375"/>
                  <a:pt x="648" y="1374"/>
                </a:cubicBezTo>
                <a:cubicBezTo>
                  <a:pt x="648" y="1374"/>
                  <a:pt x="648" y="1374"/>
                  <a:pt x="648" y="1374"/>
                </a:cubicBezTo>
                <a:cubicBezTo>
                  <a:pt x="649" y="1374"/>
                  <a:pt x="649" y="1374"/>
                  <a:pt x="649" y="1375"/>
                </a:cubicBezTo>
                <a:cubicBezTo>
                  <a:pt x="649" y="1375"/>
                  <a:pt x="649" y="1376"/>
                  <a:pt x="649" y="1376"/>
                </a:cubicBezTo>
                <a:cubicBezTo>
                  <a:pt x="649" y="1376"/>
                  <a:pt x="650" y="1377"/>
                  <a:pt x="650" y="1377"/>
                </a:cubicBezTo>
                <a:cubicBezTo>
                  <a:pt x="652" y="1377"/>
                  <a:pt x="653" y="1378"/>
                  <a:pt x="653" y="1380"/>
                </a:cubicBezTo>
                <a:cubicBezTo>
                  <a:pt x="653" y="1381"/>
                  <a:pt x="653" y="1381"/>
                  <a:pt x="654" y="1381"/>
                </a:cubicBezTo>
                <a:cubicBezTo>
                  <a:pt x="656" y="1382"/>
                  <a:pt x="657" y="1383"/>
                  <a:pt x="658" y="1385"/>
                </a:cubicBezTo>
                <a:cubicBezTo>
                  <a:pt x="658" y="1386"/>
                  <a:pt x="660" y="1387"/>
                  <a:pt x="661" y="1387"/>
                </a:cubicBezTo>
                <a:cubicBezTo>
                  <a:pt x="662" y="1385"/>
                  <a:pt x="662" y="1384"/>
                  <a:pt x="664" y="1383"/>
                </a:cubicBezTo>
                <a:cubicBezTo>
                  <a:pt x="665" y="1383"/>
                  <a:pt x="665" y="1383"/>
                  <a:pt x="665" y="1384"/>
                </a:cubicBezTo>
                <a:cubicBezTo>
                  <a:pt x="666" y="1384"/>
                  <a:pt x="666" y="1385"/>
                  <a:pt x="666" y="1385"/>
                </a:cubicBezTo>
                <a:cubicBezTo>
                  <a:pt x="665" y="1386"/>
                  <a:pt x="665" y="1388"/>
                  <a:pt x="666" y="1388"/>
                </a:cubicBezTo>
                <a:cubicBezTo>
                  <a:pt x="667" y="1389"/>
                  <a:pt x="668" y="1389"/>
                  <a:pt x="669" y="1390"/>
                </a:cubicBezTo>
                <a:cubicBezTo>
                  <a:pt x="670" y="1390"/>
                  <a:pt x="671" y="1389"/>
                  <a:pt x="672" y="1389"/>
                </a:cubicBezTo>
                <a:cubicBezTo>
                  <a:pt x="673" y="1389"/>
                  <a:pt x="674" y="1389"/>
                  <a:pt x="675" y="1389"/>
                </a:cubicBezTo>
                <a:cubicBezTo>
                  <a:pt x="677" y="1390"/>
                  <a:pt x="677" y="1390"/>
                  <a:pt x="677" y="1387"/>
                </a:cubicBezTo>
                <a:cubicBezTo>
                  <a:pt x="677" y="1387"/>
                  <a:pt x="676" y="1387"/>
                  <a:pt x="676" y="1387"/>
                </a:cubicBezTo>
                <a:cubicBezTo>
                  <a:pt x="676" y="1387"/>
                  <a:pt x="676" y="1387"/>
                  <a:pt x="676" y="1387"/>
                </a:cubicBezTo>
                <a:cubicBezTo>
                  <a:pt x="676" y="1387"/>
                  <a:pt x="676" y="1386"/>
                  <a:pt x="676" y="1386"/>
                </a:cubicBezTo>
                <a:cubicBezTo>
                  <a:pt x="676" y="1386"/>
                  <a:pt x="676" y="1386"/>
                  <a:pt x="676" y="1387"/>
                </a:cubicBezTo>
                <a:cubicBezTo>
                  <a:pt x="676" y="1387"/>
                  <a:pt x="677" y="1387"/>
                  <a:pt x="677" y="1387"/>
                </a:cubicBezTo>
                <a:cubicBezTo>
                  <a:pt x="677" y="1387"/>
                  <a:pt x="677" y="1387"/>
                  <a:pt x="677" y="1387"/>
                </a:cubicBezTo>
                <a:cubicBezTo>
                  <a:pt x="678" y="1387"/>
                  <a:pt x="680" y="1386"/>
                  <a:pt x="681" y="1386"/>
                </a:cubicBezTo>
                <a:cubicBezTo>
                  <a:pt x="683" y="1385"/>
                  <a:pt x="683" y="1384"/>
                  <a:pt x="683" y="1383"/>
                </a:cubicBezTo>
                <a:cubicBezTo>
                  <a:pt x="684" y="1382"/>
                  <a:pt x="684" y="1382"/>
                  <a:pt x="685" y="1382"/>
                </a:cubicBezTo>
                <a:cubicBezTo>
                  <a:pt x="686" y="1383"/>
                  <a:pt x="687" y="1383"/>
                  <a:pt x="688" y="1383"/>
                </a:cubicBezTo>
                <a:cubicBezTo>
                  <a:pt x="690" y="1382"/>
                  <a:pt x="692" y="1380"/>
                  <a:pt x="694" y="1379"/>
                </a:cubicBezTo>
                <a:cubicBezTo>
                  <a:pt x="694" y="1379"/>
                  <a:pt x="694" y="1378"/>
                  <a:pt x="693" y="1378"/>
                </a:cubicBezTo>
                <a:cubicBezTo>
                  <a:pt x="693" y="1377"/>
                  <a:pt x="691" y="1378"/>
                  <a:pt x="690" y="1377"/>
                </a:cubicBezTo>
                <a:cubicBezTo>
                  <a:pt x="687" y="1376"/>
                  <a:pt x="683" y="1374"/>
                  <a:pt x="679" y="1372"/>
                </a:cubicBezTo>
                <a:cubicBezTo>
                  <a:pt x="679" y="1372"/>
                  <a:pt x="678" y="1372"/>
                  <a:pt x="678" y="1371"/>
                </a:cubicBezTo>
                <a:cubicBezTo>
                  <a:pt x="676" y="1369"/>
                  <a:pt x="674" y="1368"/>
                  <a:pt x="672" y="1366"/>
                </a:cubicBezTo>
                <a:cubicBezTo>
                  <a:pt x="671" y="1365"/>
                  <a:pt x="671" y="1364"/>
                  <a:pt x="671" y="1362"/>
                </a:cubicBezTo>
                <a:cubicBezTo>
                  <a:pt x="670" y="1358"/>
                  <a:pt x="668" y="1357"/>
                  <a:pt x="664" y="1357"/>
                </a:cubicBezTo>
                <a:cubicBezTo>
                  <a:pt x="663" y="1357"/>
                  <a:pt x="662" y="1357"/>
                  <a:pt x="661" y="1357"/>
                </a:cubicBezTo>
                <a:cubicBezTo>
                  <a:pt x="661" y="1357"/>
                  <a:pt x="661" y="1357"/>
                  <a:pt x="661" y="1357"/>
                </a:cubicBezTo>
                <a:cubicBezTo>
                  <a:pt x="661" y="1357"/>
                  <a:pt x="661" y="1357"/>
                  <a:pt x="661" y="1357"/>
                </a:cubicBezTo>
                <a:cubicBezTo>
                  <a:pt x="660" y="1358"/>
                  <a:pt x="660" y="1359"/>
                  <a:pt x="660" y="1359"/>
                </a:cubicBezTo>
                <a:cubicBezTo>
                  <a:pt x="657" y="1361"/>
                  <a:pt x="657" y="1363"/>
                  <a:pt x="657" y="1366"/>
                </a:cubicBezTo>
                <a:cubicBezTo>
                  <a:pt x="657" y="1366"/>
                  <a:pt x="657" y="1366"/>
                  <a:pt x="657" y="1367"/>
                </a:cubicBezTo>
                <a:cubicBezTo>
                  <a:pt x="657" y="1367"/>
                  <a:pt x="656" y="1367"/>
                  <a:pt x="656" y="1367"/>
                </a:cubicBezTo>
                <a:cubicBezTo>
                  <a:pt x="656" y="1367"/>
                  <a:pt x="656" y="1367"/>
                  <a:pt x="656" y="1366"/>
                </a:cubicBezTo>
                <a:cubicBezTo>
                  <a:pt x="656" y="1365"/>
                  <a:pt x="655" y="1364"/>
                  <a:pt x="656" y="1363"/>
                </a:cubicBezTo>
                <a:cubicBezTo>
                  <a:pt x="656" y="1360"/>
                  <a:pt x="658" y="1358"/>
                  <a:pt x="661" y="1357"/>
                </a:cubicBezTo>
                <a:cubicBezTo>
                  <a:pt x="661" y="1357"/>
                  <a:pt x="661" y="1357"/>
                  <a:pt x="661" y="1357"/>
                </a:cubicBezTo>
                <a:cubicBezTo>
                  <a:pt x="661" y="1357"/>
                  <a:pt x="661" y="1357"/>
                  <a:pt x="661" y="1357"/>
                </a:cubicBezTo>
                <a:cubicBezTo>
                  <a:pt x="662" y="1355"/>
                  <a:pt x="663" y="1354"/>
                  <a:pt x="665" y="1354"/>
                </a:cubicBezTo>
                <a:cubicBezTo>
                  <a:pt x="665" y="1355"/>
                  <a:pt x="665" y="1355"/>
                  <a:pt x="666" y="1355"/>
                </a:cubicBezTo>
                <a:cubicBezTo>
                  <a:pt x="666" y="1354"/>
                  <a:pt x="667" y="1354"/>
                  <a:pt x="667" y="1354"/>
                </a:cubicBezTo>
                <a:cubicBezTo>
                  <a:pt x="667" y="1353"/>
                  <a:pt x="667" y="1353"/>
                  <a:pt x="667" y="1352"/>
                </a:cubicBezTo>
                <a:cubicBezTo>
                  <a:pt x="666" y="1350"/>
                  <a:pt x="664" y="1349"/>
                  <a:pt x="663" y="1347"/>
                </a:cubicBezTo>
                <a:cubicBezTo>
                  <a:pt x="662" y="1345"/>
                  <a:pt x="662" y="1342"/>
                  <a:pt x="661" y="1340"/>
                </a:cubicBezTo>
                <a:cubicBezTo>
                  <a:pt x="660" y="1338"/>
                  <a:pt x="661" y="1335"/>
                  <a:pt x="662" y="1334"/>
                </a:cubicBezTo>
                <a:cubicBezTo>
                  <a:pt x="663" y="1333"/>
                  <a:pt x="664" y="1332"/>
                  <a:pt x="665" y="1331"/>
                </a:cubicBezTo>
                <a:cubicBezTo>
                  <a:pt x="667" y="1329"/>
                  <a:pt x="668" y="1327"/>
                  <a:pt x="668" y="1324"/>
                </a:cubicBezTo>
                <a:cubicBezTo>
                  <a:pt x="668" y="1322"/>
                  <a:pt x="668" y="1320"/>
                  <a:pt x="670" y="1318"/>
                </a:cubicBezTo>
                <a:cubicBezTo>
                  <a:pt x="672" y="1316"/>
                  <a:pt x="674" y="1314"/>
                  <a:pt x="675" y="1312"/>
                </a:cubicBezTo>
                <a:cubicBezTo>
                  <a:pt x="676" y="1311"/>
                  <a:pt x="677" y="1309"/>
                  <a:pt x="676" y="1308"/>
                </a:cubicBezTo>
                <a:cubicBezTo>
                  <a:pt x="676" y="1307"/>
                  <a:pt x="676" y="1306"/>
                  <a:pt x="676" y="1305"/>
                </a:cubicBezTo>
                <a:cubicBezTo>
                  <a:pt x="675" y="1303"/>
                  <a:pt x="675" y="1301"/>
                  <a:pt x="672" y="1301"/>
                </a:cubicBezTo>
                <a:cubicBezTo>
                  <a:pt x="670" y="1301"/>
                  <a:pt x="669" y="1300"/>
                  <a:pt x="668" y="1299"/>
                </a:cubicBezTo>
                <a:cubicBezTo>
                  <a:pt x="666" y="1298"/>
                  <a:pt x="665" y="1297"/>
                  <a:pt x="664" y="1296"/>
                </a:cubicBezTo>
                <a:cubicBezTo>
                  <a:pt x="661" y="1293"/>
                  <a:pt x="661" y="1290"/>
                  <a:pt x="663" y="1287"/>
                </a:cubicBezTo>
                <a:cubicBezTo>
                  <a:pt x="664" y="1286"/>
                  <a:pt x="665" y="1285"/>
                  <a:pt x="666" y="1284"/>
                </a:cubicBezTo>
                <a:cubicBezTo>
                  <a:pt x="668" y="1283"/>
                  <a:pt x="670" y="1283"/>
                  <a:pt x="671" y="1282"/>
                </a:cubicBezTo>
                <a:cubicBezTo>
                  <a:pt x="672" y="1282"/>
                  <a:pt x="673" y="1281"/>
                  <a:pt x="673" y="1281"/>
                </a:cubicBezTo>
                <a:cubicBezTo>
                  <a:pt x="673" y="1278"/>
                  <a:pt x="675" y="1276"/>
                  <a:pt x="674" y="1273"/>
                </a:cubicBezTo>
                <a:cubicBezTo>
                  <a:pt x="673" y="1273"/>
                  <a:pt x="673" y="1272"/>
                  <a:pt x="673" y="1271"/>
                </a:cubicBezTo>
                <a:cubicBezTo>
                  <a:pt x="673" y="1268"/>
                  <a:pt x="674" y="1266"/>
                  <a:pt x="675" y="1264"/>
                </a:cubicBezTo>
                <a:cubicBezTo>
                  <a:pt x="677" y="1263"/>
                  <a:pt x="677" y="1262"/>
                  <a:pt x="678" y="1261"/>
                </a:cubicBezTo>
                <a:cubicBezTo>
                  <a:pt x="678" y="1261"/>
                  <a:pt x="678" y="1261"/>
                  <a:pt x="678" y="1261"/>
                </a:cubicBezTo>
                <a:cubicBezTo>
                  <a:pt x="678" y="1261"/>
                  <a:pt x="678" y="1260"/>
                  <a:pt x="678" y="1260"/>
                </a:cubicBezTo>
                <a:cubicBezTo>
                  <a:pt x="677" y="1260"/>
                  <a:pt x="677" y="1260"/>
                  <a:pt x="676" y="1260"/>
                </a:cubicBezTo>
                <a:cubicBezTo>
                  <a:pt x="676" y="1260"/>
                  <a:pt x="676" y="1259"/>
                  <a:pt x="676" y="1259"/>
                </a:cubicBezTo>
                <a:cubicBezTo>
                  <a:pt x="676" y="1259"/>
                  <a:pt x="677" y="1259"/>
                  <a:pt x="677" y="1259"/>
                </a:cubicBezTo>
                <a:cubicBezTo>
                  <a:pt x="677" y="1259"/>
                  <a:pt x="678" y="1260"/>
                  <a:pt x="678" y="1260"/>
                </a:cubicBezTo>
                <a:cubicBezTo>
                  <a:pt x="678" y="1260"/>
                  <a:pt x="678" y="1260"/>
                  <a:pt x="679" y="1260"/>
                </a:cubicBezTo>
                <a:cubicBezTo>
                  <a:pt x="679" y="1260"/>
                  <a:pt x="678" y="1261"/>
                  <a:pt x="678" y="1261"/>
                </a:cubicBezTo>
                <a:cubicBezTo>
                  <a:pt x="679" y="1261"/>
                  <a:pt x="680" y="1261"/>
                  <a:pt x="680" y="1261"/>
                </a:cubicBezTo>
                <a:cubicBezTo>
                  <a:pt x="682" y="1261"/>
                  <a:pt x="684" y="1259"/>
                  <a:pt x="683" y="1258"/>
                </a:cubicBezTo>
                <a:cubicBezTo>
                  <a:pt x="683" y="1256"/>
                  <a:pt x="682" y="1255"/>
                  <a:pt x="682" y="1253"/>
                </a:cubicBezTo>
                <a:cubicBezTo>
                  <a:pt x="682" y="1253"/>
                  <a:pt x="681" y="1252"/>
                  <a:pt x="680" y="1253"/>
                </a:cubicBezTo>
                <a:cubicBezTo>
                  <a:pt x="679" y="1253"/>
                  <a:pt x="679" y="1253"/>
                  <a:pt x="678" y="1253"/>
                </a:cubicBezTo>
                <a:cubicBezTo>
                  <a:pt x="676" y="1255"/>
                  <a:pt x="673" y="1253"/>
                  <a:pt x="672" y="1251"/>
                </a:cubicBezTo>
                <a:cubicBezTo>
                  <a:pt x="672" y="1249"/>
                  <a:pt x="671" y="1247"/>
                  <a:pt x="671" y="1245"/>
                </a:cubicBezTo>
                <a:cubicBezTo>
                  <a:pt x="671" y="1245"/>
                  <a:pt x="671" y="1244"/>
                  <a:pt x="671" y="1244"/>
                </a:cubicBezTo>
                <a:cubicBezTo>
                  <a:pt x="670" y="1243"/>
                  <a:pt x="672" y="1242"/>
                  <a:pt x="673" y="1242"/>
                </a:cubicBezTo>
                <a:cubicBezTo>
                  <a:pt x="675" y="1243"/>
                  <a:pt x="676" y="1243"/>
                  <a:pt x="678" y="1244"/>
                </a:cubicBezTo>
                <a:cubicBezTo>
                  <a:pt x="680" y="1245"/>
                  <a:pt x="682" y="1245"/>
                  <a:pt x="685" y="1245"/>
                </a:cubicBezTo>
                <a:cubicBezTo>
                  <a:pt x="687" y="1245"/>
                  <a:pt x="690" y="1242"/>
                  <a:pt x="690" y="1240"/>
                </a:cubicBezTo>
                <a:cubicBezTo>
                  <a:pt x="690" y="1238"/>
                  <a:pt x="689" y="1236"/>
                  <a:pt x="689" y="1235"/>
                </a:cubicBezTo>
                <a:cubicBezTo>
                  <a:pt x="689" y="1233"/>
                  <a:pt x="690" y="1231"/>
                  <a:pt x="690" y="1229"/>
                </a:cubicBezTo>
                <a:cubicBezTo>
                  <a:pt x="690" y="1228"/>
                  <a:pt x="690" y="1228"/>
                  <a:pt x="690" y="1228"/>
                </a:cubicBezTo>
                <a:cubicBezTo>
                  <a:pt x="689" y="1227"/>
                  <a:pt x="689" y="1227"/>
                  <a:pt x="689" y="1226"/>
                </a:cubicBezTo>
                <a:cubicBezTo>
                  <a:pt x="689" y="1224"/>
                  <a:pt x="690" y="1223"/>
                  <a:pt x="691" y="1224"/>
                </a:cubicBezTo>
                <a:cubicBezTo>
                  <a:pt x="698" y="1225"/>
                  <a:pt x="704" y="1224"/>
                  <a:pt x="710" y="1222"/>
                </a:cubicBezTo>
                <a:cubicBezTo>
                  <a:pt x="712" y="1221"/>
                  <a:pt x="714" y="1221"/>
                  <a:pt x="715" y="1220"/>
                </a:cubicBezTo>
                <a:cubicBezTo>
                  <a:pt x="718" y="1219"/>
                  <a:pt x="720" y="1217"/>
                  <a:pt x="721" y="1214"/>
                </a:cubicBezTo>
                <a:cubicBezTo>
                  <a:pt x="721" y="1212"/>
                  <a:pt x="722" y="1210"/>
                  <a:pt x="723" y="1208"/>
                </a:cubicBezTo>
                <a:cubicBezTo>
                  <a:pt x="724" y="1207"/>
                  <a:pt x="724" y="1206"/>
                  <a:pt x="724" y="1205"/>
                </a:cubicBezTo>
                <a:cubicBezTo>
                  <a:pt x="724" y="1204"/>
                  <a:pt x="724" y="1202"/>
                  <a:pt x="723" y="1201"/>
                </a:cubicBezTo>
                <a:cubicBezTo>
                  <a:pt x="722" y="1201"/>
                  <a:pt x="721" y="1201"/>
                  <a:pt x="720" y="1200"/>
                </a:cubicBezTo>
                <a:cubicBezTo>
                  <a:pt x="719" y="1200"/>
                  <a:pt x="719" y="1199"/>
                  <a:pt x="719" y="1198"/>
                </a:cubicBezTo>
                <a:cubicBezTo>
                  <a:pt x="719" y="1197"/>
                  <a:pt x="719" y="1196"/>
                  <a:pt x="720" y="1195"/>
                </a:cubicBezTo>
                <a:cubicBezTo>
                  <a:pt x="721" y="1193"/>
                  <a:pt x="719" y="1191"/>
                  <a:pt x="718" y="1190"/>
                </a:cubicBezTo>
                <a:cubicBezTo>
                  <a:pt x="716" y="1188"/>
                  <a:pt x="714" y="1187"/>
                  <a:pt x="712" y="1186"/>
                </a:cubicBezTo>
                <a:cubicBezTo>
                  <a:pt x="712" y="1186"/>
                  <a:pt x="712" y="1185"/>
                  <a:pt x="711" y="1185"/>
                </a:cubicBezTo>
                <a:cubicBezTo>
                  <a:pt x="711" y="1185"/>
                  <a:pt x="711" y="1185"/>
                  <a:pt x="711" y="1185"/>
                </a:cubicBezTo>
                <a:cubicBezTo>
                  <a:pt x="711" y="1185"/>
                  <a:pt x="711" y="1185"/>
                  <a:pt x="711" y="1185"/>
                </a:cubicBezTo>
                <a:cubicBezTo>
                  <a:pt x="711" y="1185"/>
                  <a:pt x="711" y="1185"/>
                  <a:pt x="711" y="1185"/>
                </a:cubicBezTo>
                <a:cubicBezTo>
                  <a:pt x="711" y="1185"/>
                  <a:pt x="711" y="1185"/>
                  <a:pt x="711" y="1185"/>
                </a:cubicBezTo>
                <a:cubicBezTo>
                  <a:pt x="712" y="1185"/>
                  <a:pt x="712" y="1185"/>
                  <a:pt x="712" y="1185"/>
                </a:cubicBezTo>
                <a:cubicBezTo>
                  <a:pt x="712" y="1185"/>
                  <a:pt x="712" y="1185"/>
                  <a:pt x="712" y="1186"/>
                </a:cubicBezTo>
                <a:cubicBezTo>
                  <a:pt x="716" y="1186"/>
                  <a:pt x="720" y="1186"/>
                  <a:pt x="724" y="1188"/>
                </a:cubicBezTo>
                <a:cubicBezTo>
                  <a:pt x="725" y="1189"/>
                  <a:pt x="726" y="1189"/>
                  <a:pt x="727" y="1189"/>
                </a:cubicBezTo>
                <a:cubicBezTo>
                  <a:pt x="728" y="1189"/>
                  <a:pt x="730" y="1189"/>
                  <a:pt x="732" y="1189"/>
                </a:cubicBezTo>
                <a:cubicBezTo>
                  <a:pt x="736" y="1189"/>
                  <a:pt x="740" y="1187"/>
                  <a:pt x="742" y="1183"/>
                </a:cubicBezTo>
                <a:cubicBezTo>
                  <a:pt x="743" y="1181"/>
                  <a:pt x="744" y="1179"/>
                  <a:pt x="746" y="1178"/>
                </a:cubicBezTo>
                <a:cubicBezTo>
                  <a:pt x="748" y="1176"/>
                  <a:pt x="749" y="1173"/>
                  <a:pt x="750" y="1171"/>
                </a:cubicBezTo>
                <a:cubicBezTo>
                  <a:pt x="750" y="1168"/>
                  <a:pt x="751" y="1165"/>
                  <a:pt x="752" y="1162"/>
                </a:cubicBezTo>
                <a:cubicBezTo>
                  <a:pt x="752" y="1163"/>
                  <a:pt x="752" y="1163"/>
                  <a:pt x="752" y="1163"/>
                </a:cubicBezTo>
                <a:cubicBezTo>
                  <a:pt x="752" y="1163"/>
                  <a:pt x="752" y="1162"/>
                  <a:pt x="752" y="1162"/>
                </a:cubicBezTo>
                <a:cubicBezTo>
                  <a:pt x="752" y="1162"/>
                  <a:pt x="752" y="1162"/>
                  <a:pt x="752" y="1162"/>
                </a:cubicBezTo>
                <a:cubicBezTo>
                  <a:pt x="751" y="1160"/>
                  <a:pt x="751" y="1159"/>
                  <a:pt x="753" y="1158"/>
                </a:cubicBezTo>
                <a:cubicBezTo>
                  <a:pt x="754" y="1157"/>
                  <a:pt x="755" y="1157"/>
                  <a:pt x="755" y="1157"/>
                </a:cubicBezTo>
                <a:cubicBezTo>
                  <a:pt x="756" y="1155"/>
                  <a:pt x="757" y="1153"/>
                  <a:pt x="758" y="1151"/>
                </a:cubicBezTo>
                <a:cubicBezTo>
                  <a:pt x="758" y="1151"/>
                  <a:pt x="759" y="1150"/>
                  <a:pt x="759" y="1150"/>
                </a:cubicBezTo>
                <a:cubicBezTo>
                  <a:pt x="760" y="1150"/>
                  <a:pt x="760" y="1151"/>
                  <a:pt x="760" y="1151"/>
                </a:cubicBezTo>
                <a:cubicBezTo>
                  <a:pt x="760" y="1152"/>
                  <a:pt x="761" y="1153"/>
                  <a:pt x="761" y="1154"/>
                </a:cubicBezTo>
                <a:cubicBezTo>
                  <a:pt x="762" y="1153"/>
                  <a:pt x="763" y="1152"/>
                  <a:pt x="764" y="1151"/>
                </a:cubicBezTo>
                <a:cubicBezTo>
                  <a:pt x="766" y="1145"/>
                  <a:pt x="769" y="1140"/>
                  <a:pt x="772" y="1135"/>
                </a:cubicBezTo>
                <a:cubicBezTo>
                  <a:pt x="775" y="1131"/>
                  <a:pt x="776" y="1127"/>
                  <a:pt x="774" y="1123"/>
                </a:cubicBezTo>
                <a:cubicBezTo>
                  <a:pt x="773" y="1123"/>
                  <a:pt x="773" y="1122"/>
                  <a:pt x="773" y="1121"/>
                </a:cubicBezTo>
                <a:cubicBezTo>
                  <a:pt x="772" y="1116"/>
                  <a:pt x="773" y="1112"/>
                  <a:pt x="778" y="1108"/>
                </a:cubicBezTo>
                <a:cubicBezTo>
                  <a:pt x="779" y="1107"/>
                  <a:pt x="781" y="1105"/>
                  <a:pt x="783" y="1103"/>
                </a:cubicBezTo>
                <a:cubicBezTo>
                  <a:pt x="785" y="1101"/>
                  <a:pt x="789" y="1099"/>
                  <a:pt x="792" y="1097"/>
                </a:cubicBezTo>
                <a:cubicBezTo>
                  <a:pt x="794" y="1097"/>
                  <a:pt x="796" y="1096"/>
                  <a:pt x="797" y="1094"/>
                </a:cubicBezTo>
                <a:cubicBezTo>
                  <a:pt x="799" y="1093"/>
                  <a:pt x="800" y="1092"/>
                  <a:pt x="801" y="1091"/>
                </a:cubicBezTo>
                <a:cubicBezTo>
                  <a:pt x="801" y="1090"/>
                  <a:pt x="802" y="1090"/>
                  <a:pt x="802" y="1090"/>
                </a:cubicBezTo>
                <a:cubicBezTo>
                  <a:pt x="804" y="1090"/>
                  <a:pt x="806" y="1090"/>
                  <a:pt x="807" y="1090"/>
                </a:cubicBezTo>
                <a:cubicBezTo>
                  <a:pt x="809" y="1089"/>
                  <a:pt x="811" y="1090"/>
                  <a:pt x="812" y="1090"/>
                </a:cubicBezTo>
                <a:cubicBezTo>
                  <a:pt x="816" y="1090"/>
                  <a:pt x="819" y="1089"/>
                  <a:pt x="821" y="1086"/>
                </a:cubicBezTo>
                <a:cubicBezTo>
                  <a:pt x="822" y="1085"/>
                  <a:pt x="824" y="1084"/>
                  <a:pt x="825" y="1083"/>
                </a:cubicBezTo>
                <a:cubicBezTo>
                  <a:pt x="826" y="1083"/>
                  <a:pt x="827" y="1082"/>
                  <a:pt x="826" y="1080"/>
                </a:cubicBezTo>
                <a:cubicBezTo>
                  <a:pt x="826" y="1079"/>
                  <a:pt x="826" y="1077"/>
                  <a:pt x="827" y="1076"/>
                </a:cubicBezTo>
                <a:cubicBezTo>
                  <a:pt x="829" y="1073"/>
                  <a:pt x="830" y="1070"/>
                  <a:pt x="832" y="1067"/>
                </a:cubicBezTo>
                <a:cubicBezTo>
                  <a:pt x="834" y="1065"/>
                  <a:pt x="834" y="1062"/>
                  <a:pt x="834" y="1060"/>
                </a:cubicBezTo>
                <a:cubicBezTo>
                  <a:pt x="834" y="1057"/>
                  <a:pt x="834" y="1055"/>
                  <a:pt x="835" y="1054"/>
                </a:cubicBezTo>
                <a:cubicBezTo>
                  <a:pt x="837" y="1050"/>
                  <a:pt x="838" y="1047"/>
                  <a:pt x="838" y="1043"/>
                </a:cubicBezTo>
                <a:cubicBezTo>
                  <a:pt x="838" y="1038"/>
                  <a:pt x="838" y="1033"/>
                  <a:pt x="838" y="1029"/>
                </a:cubicBezTo>
                <a:cubicBezTo>
                  <a:pt x="838" y="1026"/>
                  <a:pt x="838" y="1022"/>
                  <a:pt x="838" y="1019"/>
                </a:cubicBezTo>
                <a:cubicBezTo>
                  <a:pt x="838" y="1018"/>
                  <a:pt x="838" y="1016"/>
                  <a:pt x="840" y="1015"/>
                </a:cubicBezTo>
                <a:cubicBezTo>
                  <a:pt x="844" y="1014"/>
                  <a:pt x="846" y="1010"/>
                  <a:pt x="847" y="1006"/>
                </a:cubicBezTo>
                <a:cubicBezTo>
                  <a:pt x="848" y="1006"/>
                  <a:pt x="848" y="1005"/>
                  <a:pt x="849" y="1004"/>
                </a:cubicBezTo>
                <a:cubicBezTo>
                  <a:pt x="850" y="1002"/>
                  <a:pt x="851" y="1000"/>
                  <a:pt x="853" y="998"/>
                </a:cubicBezTo>
                <a:cubicBezTo>
                  <a:pt x="856" y="996"/>
                  <a:pt x="858" y="993"/>
                  <a:pt x="860" y="991"/>
                </a:cubicBezTo>
                <a:cubicBezTo>
                  <a:pt x="862" y="989"/>
                  <a:pt x="864" y="986"/>
                  <a:pt x="865" y="983"/>
                </a:cubicBezTo>
                <a:cubicBezTo>
                  <a:pt x="866" y="980"/>
                  <a:pt x="867" y="973"/>
                  <a:pt x="866" y="971"/>
                </a:cubicBezTo>
                <a:cubicBezTo>
                  <a:pt x="865" y="967"/>
                  <a:pt x="864" y="963"/>
                  <a:pt x="862" y="959"/>
                </a:cubicBezTo>
                <a:close/>
                <a:moveTo>
                  <a:pt x="729" y="473"/>
                </a:moveTo>
                <a:cubicBezTo>
                  <a:pt x="729" y="473"/>
                  <a:pt x="729" y="473"/>
                  <a:pt x="729" y="473"/>
                </a:cubicBezTo>
                <a:cubicBezTo>
                  <a:pt x="728" y="476"/>
                  <a:pt x="726" y="476"/>
                  <a:pt x="725" y="477"/>
                </a:cubicBezTo>
                <a:cubicBezTo>
                  <a:pt x="724" y="476"/>
                  <a:pt x="724" y="476"/>
                  <a:pt x="724" y="476"/>
                </a:cubicBezTo>
                <a:cubicBezTo>
                  <a:pt x="725" y="474"/>
                  <a:pt x="727" y="473"/>
                  <a:pt x="729" y="473"/>
                </a:cubicBezTo>
                <a:close/>
                <a:moveTo>
                  <a:pt x="691" y="484"/>
                </a:moveTo>
                <a:cubicBezTo>
                  <a:pt x="691" y="484"/>
                  <a:pt x="691" y="484"/>
                  <a:pt x="691" y="484"/>
                </a:cubicBezTo>
                <a:cubicBezTo>
                  <a:pt x="692" y="484"/>
                  <a:pt x="692" y="484"/>
                  <a:pt x="692" y="484"/>
                </a:cubicBezTo>
                <a:lnTo>
                  <a:pt x="691" y="484"/>
                </a:lnTo>
                <a:close/>
                <a:moveTo>
                  <a:pt x="689" y="468"/>
                </a:moveTo>
                <a:cubicBezTo>
                  <a:pt x="691" y="467"/>
                  <a:pt x="692" y="468"/>
                  <a:pt x="693" y="467"/>
                </a:cubicBezTo>
                <a:cubicBezTo>
                  <a:pt x="696" y="466"/>
                  <a:pt x="699" y="467"/>
                  <a:pt x="702" y="468"/>
                </a:cubicBezTo>
                <a:cubicBezTo>
                  <a:pt x="702" y="468"/>
                  <a:pt x="702" y="469"/>
                  <a:pt x="702" y="469"/>
                </a:cubicBezTo>
                <a:cubicBezTo>
                  <a:pt x="702" y="469"/>
                  <a:pt x="702" y="470"/>
                  <a:pt x="702" y="470"/>
                </a:cubicBezTo>
                <a:cubicBezTo>
                  <a:pt x="701" y="470"/>
                  <a:pt x="699" y="471"/>
                  <a:pt x="699" y="471"/>
                </a:cubicBezTo>
                <a:cubicBezTo>
                  <a:pt x="696" y="470"/>
                  <a:pt x="694" y="470"/>
                  <a:pt x="692" y="470"/>
                </a:cubicBezTo>
                <a:cubicBezTo>
                  <a:pt x="691" y="470"/>
                  <a:pt x="690" y="470"/>
                  <a:pt x="689" y="469"/>
                </a:cubicBezTo>
                <a:cubicBezTo>
                  <a:pt x="689" y="469"/>
                  <a:pt x="689" y="469"/>
                  <a:pt x="689" y="468"/>
                </a:cubicBezTo>
                <a:cubicBezTo>
                  <a:pt x="689" y="468"/>
                  <a:pt x="689" y="468"/>
                  <a:pt x="689" y="468"/>
                </a:cubicBezTo>
                <a:close/>
                <a:moveTo>
                  <a:pt x="687" y="483"/>
                </a:moveTo>
                <a:cubicBezTo>
                  <a:pt x="687" y="483"/>
                  <a:pt x="687" y="483"/>
                  <a:pt x="687" y="483"/>
                </a:cubicBezTo>
                <a:cubicBezTo>
                  <a:pt x="687" y="483"/>
                  <a:pt x="687" y="483"/>
                  <a:pt x="687" y="483"/>
                </a:cubicBezTo>
                <a:close/>
                <a:moveTo>
                  <a:pt x="666" y="459"/>
                </a:moveTo>
                <a:cubicBezTo>
                  <a:pt x="666" y="459"/>
                  <a:pt x="666" y="460"/>
                  <a:pt x="666" y="460"/>
                </a:cubicBezTo>
                <a:cubicBezTo>
                  <a:pt x="667" y="460"/>
                  <a:pt x="667" y="461"/>
                  <a:pt x="667" y="461"/>
                </a:cubicBezTo>
                <a:cubicBezTo>
                  <a:pt x="667" y="461"/>
                  <a:pt x="666" y="460"/>
                  <a:pt x="666" y="460"/>
                </a:cubicBezTo>
                <a:cubicBezTo>
                  <a:pt x="666" y="460"/>
                  <a:pt x="666" y="460"/>
                  <a:pt x="666" y="459"/>
                </a:cubicBezTo>
                <a:close/>
                <a:moveTo>
                  <a:pt x="660" y="462"/>
                </a:moveTo>
                <a:cubicBezTo>
                  <a:pt x="661" y="461"/>
                  <a:pt x="661" y="461"/>
                  <a:pt x="662" y="460"/>
                </a:cubicBezTo>
                <a:cubicBezTo>
                  <a:pt x="662" y="461"/>
                  <a:pt x="662" y="461"/>
                  <a:pt x="662" y="462"/>
                </a:cubicBezTo>
                <a:cubicBezTo>
                  <a:pt x="662" y="462"/>
                  <a:pt x="662" y="463"/>
                  <a:pt x="663" y="464"/>
                </a:cubicBezTo>
                <a:cubicBezTo>
                  <a:pt x="663" y="464"/>
                  <a:pt x="663" y="465"/>
                  <a:pt x="662" y="466"/>
                </a:cubicBezTo>
                <a:cubicBezTo>
                  <a:pt x="662" y="466"/>
                  <a:pt x="662" y="466"/>
                  <a:pt x="662" y="466"/>
                </a:cubicBezTo>
                <a:cubicBezTo>
                  <a:pt x="660" y="466"/>
                  <a:pt x="659" y="464"/>
                  <a:pt x="660" y="462"/>
                </a:cubicBezTo>
                <a:close/>
                <a:moveTo>
                  <a:pt x="644" y="454"/>
                </a:moveTo>
                <a:cubicBezTo>
                  <a:pt x="645" y="454"/>
                  <a:pt x="645" y="454"/>
                  <a:pt x="644" y="454"/>
                </a:cubicBezTo>
                <a:cubicBezTo>
                  <a:pt x="644" y="454"/>
                  <a:pt x="644" y="454"/>
                  <a:pt x="643" y="454"/>
                </a:cubicBezTo>
                <a:cubicBezTo>
                  <a:pt x="644" y="454"/>
                  <a:pt x="644" y="453"/>
                  <a:pt x="644" y="454"/>
                </a:cubicBezTo>
                <a:close/>
                <a:moveTo>
                  <a:pt x="630" y="495"/>
                </a:moveTo>
                <a:cubicBezTo>
                  <a:pt x="630" y="495"/>
                  <a:pt x="631" y="495"/>
                  <a:pt x="631" y="496"/>
                </a:cubicBezTo>
                <a:cubicBezTo>
                  <a:pt x="631" y="496"/>
                  <a:pt x="631" y="496"/>
                  <a:pt x="631" y="496"/>
                </a:cubicBezTo>
                <a:cubicBezTo>
                  <a:pt x="630" y="497"/>
                  <a:pt x="629" y="498"/>
                  <a:pt x="627" y="498"/>
                </a:cubicBezTo>
                <a:cubicBezTo>
                  <a:pt x="627" y="498"/>
                  <a:pt x="627" y="498"/>
                  <a:pt x="627" y="498"/>
                </a:cubicBezTo>
                <a:cubicBezTo>
                  <a:pt x="628" y="496"/>
                  <a:pt x="629" y="495"/>
                  <a:pt x="630" y="495"/>
                </a:cubicBezTo>
                <a:close/>
                <a:moveTo>
                  <a:pt x="615" y="520"/>
                </a:moveTo>
                <a:cubicBezTo>
                  <a:pt x="615" y="520"/>
                  <a:pt x="615" y="520"/>
                  <a:pt x="616" y="520"/>
                </a:cubicBezTo>
                <a:cubicBezTo>
                  <a:pt x="616" y="520"/>
                  <a:pt x="616" y="520"/>
                  <a:pt x="616" y="521"/>
                </a:cubicBezTo>
                <a:cubicBezTo>
                  <a:pt x="615" y="521"/>
                  <a:pt x="615" y="521"/>
                  <a:pt x="615" y="521"/>
                </a:cubicBezTo>
                <a:cubicBezTo>
                  <a:pt x="615" y="521"/>
                  <a:pt x="615" y="520"/>
                  <a:pt x="614" y="520"/>
                </a:cubicBezTo>
                <a:cubicBezTo>
                  <a:pt x="615" y="520"/>
                  <a:pt x="615" y="520"/>
                  <a:pt x="615" y="520"/>
                </a:cubicBezTo>
                <a:close/>
                <a:moveTo>
                  <a:pt x="580" y="309"/>
                </a:moveTo>
                <a:cubicBezTo>
                  <a:pt x="580" y="309"/>
                  <a:pt x="581" y="309"/>
                  <a:pt x="581" y="309"/>
                </a:cubicBezTo>
                <a:cubicBezTo>
                  <a:pt x="583" y="311"/>
                  <a:pt x="584" y="314"/>
                  <a:pt x="586" y="316"/>
                </a:cubicBezTo>
                <a:cubicBezTo>
                  <a:pt x="586" y="316"/>
                  <a:pt x="586" y="316"/>
                  <a:pt x="586" y="317"/>
                </a:cubicBezTo>
                <a:cubicBezTo>
                  <a:pt x="585" y="317"/>
                  <a:pt x="585" y="317"/>
                  <a:pt x="585" y="317"/>
                </a:cubicBezTo>
                <a:cubicBezTo>
                  <a:pt x="584" y="317"/>
                  <a:pt x="583" y="317"/>
                  <a:pt x="583" y="316"/>
                </a:cubicBezTo>
                <a:cubicBezTo>
                  <a:pt x="581" y="314"/>
                  <a:pt x="580" y="312"/>
                  <a:pt x="579" y="310"/>
                </a:cubicBezTo>
                <a:cubicBezTo>
                  <a:pt x="579" y="310"/>
                  <a:pt x="579" y="309"/>
                  <a:pt x="580" y="309"/>
                </a:cubicBezTo>
                <a:close/>
                <a:moveTo>
                  <a:pt x="534" y="323"/>
                </a:moveTo>
                <a:cubicBezTo>
                  <a:pt x="534" y="323"/>
                  <a:pt x="535" y="323"/>
                  <a:pt x="535" y="323"/>
                </a:cubicBezTo>
                <a:cubicBezTo>
                  <a:pt x="536" y="323"/>
                  <a:pt x="537" y="324"/>
                  <a:pt x="538" y="325"/>
                </a:cubicBezTo>
                <a:cubicBezTo>
                  <a:pt x="538" y="325"/>
                  <a:pt x="538" y="325"/>
                  <a:pt x="538" y="325"/>
                </a:cubicBezTo>
                <a:cubicBezTo>
                  <a:pt x="538" y="325"/>
                  <a:pt x="538" y="325"/>
                  <a:pt x="538" y="325"/>
                </a:cubicBezTo>
                <a:cubicBezTo>
                  <a:pt x="539" y="325"/>
                  <a:pt x="540" y="326"/>
                  <a:pt x="541" y="326"/>
                </a:cubicBezTo>
                <a:cubicBezTo>
                  <a:pt x="541" y="326"/>
                  <a:pt x="542" y="326"/>
                  <a:pt x="542" y="326"/>
                </a:cubicBezTo>
                <a:cubicBezTo>
                  <a:pt x="542" y="327"/>
                  <a:pt x="542" y="327"/>
                  <a:pt x="542" y="327"/>
                </a:cubicBezTo>
                <a:cubicBezTo>
                  <a:pt x="542" y="327"/>
                  <a:pt x="542" y="327"/>
                  <a:pt x="542" y="327"/>
                </a:cubicBezTo>
                <a:cubicBezTo>
                  <a:pt x="541" y="326"/>
                  <a:pt x="541" y="326"/>
                  <a:pt x="541" y="326"/>
                </a:cubicBezTo>
                <a:cubicBezTo>
                  <a:pt x="540" y="326"/>
                  <a:pt x="539" y="326"/>
                  <a:pt x="538" y="325"/>
                </a:cubicBezTo>
                <a:cubicBezTo>
                  <a:pt x="538" y="325"/>
                  <a:pt x="538" y="325"/>
                  <a:pt x="538" y="325"/>
                </a:cubicBezTo>
                <a:cubicBezTo>
                  <a:pt x="538" y="325"/>
                  <a:pt x="538" y="325"/>
                  <a:pt x="538" y="325"/>
                </a:cubicBezTo>
                <a:cubicBezTo>
                  <a:pt x="535" y="326"/>
                  <a:pt x="535" y="326"/>
                  <a:pt x="534" y="324"/>
                </a:cubicBezTo>
                <a:cubicBezTo>
                  <a:pt x="534" y="324"/>
                  <a:pt x="534" y="323"/>
                  <a:pt x="534" y="323"/>
                </a:cubicBezTo>
                <a:close/>
                <a:moveTo>
                  <a:pt x="517" y="317"/>
                </a:moveTo>
                <a:cubicBezTo>
                  <a:pt x="517" y="317"/>
                  <a:pt x="518" y="317"/>
                  <a:pt x="518" y="317"/>
                </a:cubicBezTo>
                <a:cubicBezTo>
                  <a:pt x="518" y="317"/>
                  <a:pt x="517" y="317"/>
                  <a:pt x="517" y="317"/>
                </a:cubicBezTo>
                <a:cubicBezTo>
                  <a:pt x="516" y="317"/>
                  <a:pt x="517" y="317"/>
                  <a:pt x="517" y="317"/>
                </a:cubicBezTo>
                <a:close/>
                <a:moveTo>
                  <a:pt x="581" y="516"/>
                </a:moveTo>
                <a:cubicBezTo>
                  <a:pt x="581" y="516"/>
                  <a:pt x="581" y="516"/>
                  <a:pt x="582" y="516"/>
                </a:cubicBezTo>
                <a:cubicBezTo>
                  <a:pt x="582" y="516"/>
                  <a:pt x="582" y="516"/>
                  <a:pt x="582" y="516"/>
                </a:cubicBezTo>
                <a:cubicBezTo>
                  <a:pt x="582" y="517"/>
                  <a:pt x="582" y="517"/>
                  <a:pt x="581" y="517"/>
                </a:cubicBezTo>
                <a:cubicBezTo>
                  <a:pt x="581" y="517"/>
                  <a:pt x="581" y="517"/>
                  <a:pt x="581" y="517"/>
                </a:cubicBezTo>
                <a:cubicBezTo>
                  <a:pt x="581" y="516"/>
                  <a:pt x="581" y="516"/>
                  <a:pt x="581" y="516"/>
                </a:cubicBezTo>
                <a:close/>
                <a:moveTo>
                  <a:pt x="575" y="568"/>
                </a:moveTo>
                <a:cubicBezTo>
                  <a:pt x="575" y="567"/>
                  <a:pt x="575" y="567"/>
                  <a:pt x="576" y="567"/>
                </a:cubicBezTo>
                <a:cubicBezTo>
                  <a:pt x="577" y="567"/>
                  <a:pt x="578" y="566"/>
                  <a:pt x="580" y="566"/>
                </a:cubicBezTo>
                <a:cubicBezTo>
                  <a:pt x="583" y="565"/>
                  <a:pt x="586" y="565"/>
                  <a:pt x="588" y="565"/>
                </a:cubicBezTo>
                <a:cubicBezTo>
                  <a:pt x="590" y="565"/>
                  <a:pt x="592" y="564"/>
                  <a:pt x="593" y="563"/>
                </a:cubicBezTo>
                <a:cubicBezTo>
                  <a:pt x="593" y="563"/>
                  <a:pt x="594" y="563"/>
                  <a:pt x="595" y="563"/>
                </a:cubicBezTo>
                <a:cubicBezTo>
                  <a:pt x="595" y="563"/>
                  <a:pt x="595" y="563"/>
                  <a:pt x="595" y="563"/>
                </a:cubicBezTo>
                <a:cubicBezTo>
                  <a:pt x="596" y="565"/>
                  <a:pt x="596" y="567"/>
                  <a:pt x="595" y="568"/>
                </a:cubicBezTo>
                <a:cubicBezTo>
                  <a:pt x="593" y="570"/>
                  <a:pt x="591" y="572"/>
                  <a:pt x="588" y="571"/>
                </a:cubicBezTo>
                <a:cubicBezTo>
                  <a:pt x="584" y="569"/>
                  <a:pt x="579" y="570"/>
                  <a:pt x="575" y="570"/>
                </a:cubicBezTo>
                <a:cubicBezTo>
                  <a:pt x="575" y="570"/>
                  <a:pt x="575" y="569"/>
                  <a:pt x="574" y="569"/>
                </a:cubicBezTo>
                <a:cubicBezTo>
                  <a:pt x="574" y="569"/>
                  <a:pt x="575" y="568"/>
                  <a:pt x="575" y="568"/>
                </a:cubicBezTo>
                <a:close/>
                <a:moveTo>
                  <a:pt x="574" y="576"/>
                </a:moveTo>
                <a:cubicBezTo>
                  <a:pt x="574" y="576"/>
                  <a:pt x="573" y="577"/>
                  <a:pt x="573" y="577"/>
                </a:cubicBezTo>
                <a:cubicBezTo>
                  <a:pt x="570" y="579"/>
                  <a:pt x="567" y="580"/>
                  <a:pt x="564" y="582"/>
                </a:cubicBezTo>
                <a:cubicBezTo>
                  <a:pt x="561" y="583"/>
                  <a:pt x="559" y="583"/>
                  <a:pt x="557" y="585"/>
                </a:cubicBezTo>
                <a:cubicBezTo>
                  <a:pt x="554" y="586"/>
                  <a:pt x="552" y="587"/>
                  <a:pt x="549" y="587"/>
                </a:cubicBezTo>
                <a:cubicBezTo>
                  <a:pt x="548" y="586"/>
                  <a:pt x="547" y="586"/>
                  <a:pt x="546" y="585"/>
                </a:cubicBezTo>
                <a:cubicBezTo>
                  <a:pt x="545" y="585"/>
                  <a:pt x="546" y="583"/>
                  <a:pt x="547" y="582"/>
                </a:cubicBezTo>
                <a:cubicBezTo>
                  <a:pt x="547" y="582"/>
                  <a:pt x="547" y="582"/>
                  <a:pt x="547" y="582"/>
                </a:cubicBezTo>
                <a:cubicBezTo>
                  <a:pt x="551" y="581"/>
                  <a:pt x="555" y="579"/>
                  <a:pt x="558" y="577"/>
                </a:cubicBezTo>
                <a:cubicBezTo>
                  <a:pt x="560" y="576"/>
                  <a:pt x="561" y="576"/>
                  <a:pt x="563" y="577"/>
                </a:cubicBezTo>
                <a:cubicBezTo>
                  <a:pt x="564" y="577"/>
                  <a:pt x="566" y="577"/>
                  <a:pt x="568" y="576"/>
                </a:cubicBezTo>
                <a:cubicBezTo>
                  <a:pt x="569" y="575"/>
                  <a:pt x="570" y="575"/>
                  <a:pt x="572" y="575"/>
                </a:cubicBezTo>
                <a:cubicBezTo>
                  <a:pt x="572" y="574"/>
                  <a:pt x="574" y="575"/>
                  <a:pt x="574" y="576"/>
                </a:cubicBezTo>
                <a:close/>
                <a:moveTo>
                  <a:pt x="549" y="540"/>
                </a:moveTo>
                <a:cubicBezTo>
                  <a:pt x="555" y="541"/>
                  <a:pt x="561" y="542"/>
                  <a:pt x="566" y="544"/>
                </a:cubicBezTo>
                <a:cubicBezTo>
                  <a:pt x="567" y="545"/>
                  <a:pt x="568" y="545"/>
                  <a:pt x="568" y="546"/>
                </a:cubicBezTo>
                <a:cubicBezTo>
                  <a:pt x="570" y="548"/>
                  <a:pt x="571" y="550"/>
                  <a:pt x="572" y="553"/>
                </a:cubicBezTo>
                <a:cubicBezTo>
                  <a:pt x="573" y="554"/>
                  <a:pt x="572" y="555"/>
                  <a:pt x="571" y="556"/>
                </a:cubicBezTo>
                <a:cubicBezTo>
                  <a:pt x="571" y="557"/>
                  <a:pt x="570" y="557"/>
                  <a:pt x="569" y="557"/>
                </a:cubicBezTo>
                <a:cubicBezTo>
                  <a:pt x="567" y="556"/>
                  <a:pt x="566" y="554"/>
                  <a:pt x="565" y="553"/>
                </a:cubicBezTo>
                <a:cubicBezTo>
                  <a:pt x="564" y="552"/>
                  <a:pt x="564" y="552"/>
                  <a:pt x="563" y="552"/>
                </a:cubicBezTo>
                <a:cubicBezTo>
                  <a:pt x="563" y="552"/>
                  <a:pt x="563" y="553"/>
                  <a:pt x="563" y="553"/>
                </a:cubicBezTo>
                <a:cubicBezTo>
                  <a:pt x="563" y="554"/>
                  <a:pt x="563" y="555"/>
                  <a:pt x="562" y="556"/>
                </a:cubicBezTo>
                <a:cubicBezTo>
                  <a:pt x="560" y="559"/>
                  <a:pt x="559" y="564"/>
                  <a:pt x="557" y="568"/>
                </a:cubicBezTo>
                <a:cubicBezTo>
                  <a:pt x="557" y="568"/>
                  <a:pt x="557" y="569"/>
                  <a:pt x="556" y="569"/>
                </a:cubicBezTo>
                <a:cubicBezTo>
                  <a:pt x="556" y="570"/>
                  <a:pt x="554" y="569"/>
                  <a:pt x="554" y="568"/>
                </a:cubicBezTo>
                <a:cubicBezTo>
                  <a:pt x="554" y="567"/>
                  <a:pt x="554" y="565"/>
                  <a:pt x="553" y="563"/>
                </a:cubicBezTo>
                <a:cubicBezTo>
                  <a:pt x="553" y="562"/>
                  <a:pt x="551" y="561"/>
                  <a:pt x="550" y="562"/>
                </a:cubicBezTo>
                <a:cubicBezTo>
                  <a:pt x="549" y="562"/>
                  <a:pt x="548" y="563"/>
                  <a:pt x="548" y="563"/>
                </a:cubicBezTo>
                <a:cubicBezTo>
                  <a:pt x="547" y="563"/>
                  <a:pt x="546" y="564"/>
                  <a:pt x="546" y="563"/>
                </a:cubicBezTo>
                <a:cubicBezTo>
                  <a:pt x="546" y="563"/>
                  <a:pt x="546" y="563"/>
                  <a:pt x="546" y="562"/>
                </a:cubicBezTo>
                <a:cubicBezTo>
                  <a:pt x="547" y="561"/>
                  <a:pt x="548" y="560"/>
                  <a:pt x="549" y="559"/>
                </a:cubicBezTo>
                <a:cubicBezTo>
                  <a:pt x="550" y="557"/>
                  <a:pt x="551" y="554"/>
                  <a:pt x="550" y="551"/>
                </a:cubicBezTo>
                <a:cubicBezTo>
                  <a:pt x="549" y="550"/>
                  <a:pt x="549" y="549"/>
                  <a:pt x="548" y="549"/>
                </a:cubicBezTo>
                <a:cubicBezTo>
                  <a:pt x="546" y="547"/>
                  <a:pt x="545" y="547"/>
                  <a:pt x="543" y="546"/>
                </a:cubicBezTo>
                <a:cubicBezTo>
                  <a:pt x="543" y="545"/>
                  <a:pt x="542" y="544"/>
                  <a:pt x="542" y="544"/>
                </a:cubicBezTo>
                <a:cubicBezTo>
                  <a:pt x="542" y="544"/>
                  <a:pt x="542" y="544"/>
                  <a:pt x="542" y="544"/>
                </a:cubicBezTo>
                <a:cubicBezTo>
                  <a:pt x="542" y="544"/>
                  <a:pt x="542" y="544"/>
                  <a:pt x="542" y="544"/>
                </a:cubicBezTo>
                <a:cubicBezTo>
                  <a:pt x="540" y="545"/>
                  <a:pt x="539" y="546"/>
                  <a:pt x="538" y="548"/>
                </a:cubicBezTo>
                <a:cubicBezTo>
                  <a:pt x="537" y="549"/>
                  <a:pt x="536" y="550"/>
                  <a:pt x="534" y="550"/>
                </a:cubicBezTo>
                <a:cubicBezTo>
                  <a:pt x="532" y="550"/>
                  <a:pt x="531" y="552"/>
                  <a:pt x="530" y="553"/>
                </a:cubicBezTo>
                <a:cubicBezTo>
                  <a:pt x="528" y="558"/>
                  <a:pt x="526" y="563"/>
                  <a:pt x="526" y="569"/>
                </a:cubicBezTo>
                <a:cubicBezTo>
                  <a:pt x="526" y="574"/>
                  <a:pt x="523" y="578"/>
                  <a:pt x="519" y="581"/>
                </a:cubicBezTo>
                <a:cubicBezTo>
                  <a:pt x="518" y="582"/>
                  <a:pt x="516" y="581"/>
                  <a:pt x="516" y="580"/>
                </a:cubicBezTo>
                <a:cubicBezTo>
                  <a:pt x="515" y="575"/>
                  <a:pt x="515" y="570"/>
                  <a:pt x="517" y="565"/>
                </a:cubicBezTo>
                <a:cubicBezTo>
                  <a:pt x="519" y="563"/>
                  <a:pt x="520" y="559"/>
                  <a:pt x="521" y="557"/>
                </a:cubicBezTo>
                <a:cubicBezTo>
                  <a:pt x="521" y="555"/>
                  <a:pt x="521" y="554"/>
                  <a:pt x="521" y="552"/>
                </a:cubicBezTo>
                <a:cubicBezTo>
                  <a:pt x="520" y="552"/>
                  <a:pt x="521" y="551"/>
                  <a:pt x="521" y="551"/>
                </a:cubicBezTo>
                <a:cubicBezTo>
                  <a:pt x="521" y="550"/>
                  <a:pt x="521" y="550"/>
                  <a:pt x="521" y="550"/>
                </a:cubicBezTo>
                <a:cubicBezTo>
                  <a:pt x="528" y="542"/>
                  <a:pt x="526" y="543"/>
                  <a:pt x="536" y="542"/>
                </a:cubicBezTo>
                <a:cubicBezTo>
                  <a:pt x="539" y="541"/>
                  <a:pt x="540" y="542"/>
                  <a:pt x="542" y="544"/>
                </a:cubicBezTo>
                <a:cubicBezTo>
                  <a:pt x="542" y="544"/>
                  <a:pt x="542" y="544"/>
                  <a:pt x="542" y="544"/>
                </a:cubicBezTo>
                <a:cubicBezTo>
                  <a:pt x="542" y="544"/>
                  <a:pt x="542" y="544"/>
                  <a:pt x="542" y="544"/>
                </a:cubicBezTo>
                <a:cubicBezTo>
                  <a:pt x="544" y="543"/>
                  <a:pt x="545" y="543"/>
                  <a:pt x="547" y="542"/>
                </a:cubicBezTo>
                <a:cubicBezTo>
                  <a:pt x="547" y="542"/>
                  <a:pt x="547" y="541"/>
                  <a:pt x="548" y="541"/>
                </a:cubicBezTo>
                <a:cubicBezTo>
                  <a:pt x="548" y="540"/>
                  <a:pt x="548" y="540"/>
                  <a:pt x="549" y="540"/>
                </a:cubicBezTo>
                <a:close/>
                <a:moveTo>
                  <a:pt x="547" y="463"/>
                </a:moveTo>
                <a:cubicBezTo>
                  <a:pt x="547" y="463"/>
                  <a:pt x="547" y="463"/>
                  <a:pt x="547" y="463"/>
                </a:cubicBezTo>
                <a:cubicBezTo>
                  <a:pt x="547" y="462"/>
                  <a:pt x="547" y="462"/>
                  <a:pt x="547" y="461"/>
                </a:cubicBezTo>
                <a:cubicBezTo>
                  <a:pt x="547" y="460"/>
                  <a:pt x="548" y="460"/>
                  <a:pt x="548" y="460"/>
                </a:cubicBezTo>
                <a:cubicBezTo>
                  <a:pt x="548" y="461"/>
                  <a:pt x="548" y="461"/>
                  <a:pt x="548" y="461"/>
                </a:cubicBezTo>
                <a:cubicBezTo>
                  <a:pt x="548" y="462"/>
                  <a:pt x="548" y="462"/>
                  <a:pt x="547" y="463"/>
                </a:cubicBezTo>
                <a:cubicBezTo>
                  <a:pt x="547" y="463"/>
                  <a:pt x="547" y="463"/>
                  <a:pt x="547" y="463"/>
                </a:cubicBezTo>
                <a:cubicBezTo>
                  <a:pt x="546" y="464"/>
                  <a:pt x="546" y="464"/>
                  <a:pt x="546" y="464"/>
                </a:cubicBezTo>
                <a:lnTo>
                  <a:pt x="547" y="463"/>
                </a:lnTo>
                <a:close/>
                <a:moveTo>
                  <a:pt x="525" y="499"/>
                </a:moveTo>
                <a:cubicBezTo>
                  <a:pt x="525" y="499"/>
                  <a:pt x="526" y="499"/>
                  <a:pt x="526" y="499"/>
                </a:cubicBezTo>
                <a:cubicBezTo>
                  <a:pt x="526" y="500"/>
                  <a:pt x="527" y="500"/>
                  <a:pt x="527" y="500"/>
                </a:cubicBezTo>
                <a:cubicBezTo>
                  <a:pt x="528" y="502"/>
                  <a:pt x="528" y="503"/>
                  <a:pt x="527" y="504"/>
                </a:cubicBezTo>
                <a:cubicBezTo>
                  <a:pt x="527" y="504"/>
                  <a:pt x="526" y="504"/>
                  <a:pt x="526" y="505"/>
                </a:cubicBezTo>
                <a:cubicBezTo>
                  <a:pt x="525" y="505"/>
                  <a:pt x="525" y="505"/>
                  <a:pt x="525" y="504"/>
                </a:cubicBezTo>
                <a:cubicBezTo>
                  <a:pt x="524" y="502"/>
                  <a:pt x="524" y="501"/>
                  <a:pt x="525" y="499"/>
                </a:cubicBezTo>
                <a:close/>
                <a:moveTo>
                  <a:pt x="517" y="487"/>
                </a:moveTo>
                <a:cubicBezTo>
                  <a:pt x="517" y="487"/>
                  <a:pt x="517" y="487"/>
                  <a:pt x="517" y="487"/>
                </a:cubicBezTo>
                <a:cubicBezTo>
                  <a:pt x="516" y="487"/>
                  <a:pt x="516" y="487"/>
                  <a:pt x="516" y="487"/>
                </a:cubicBezTo>
                <a:lnTo>
                  <a:pt x="517" y="487"/>
                </a:lnTo>
                <a:close/>
                <a:moveTo>
                  <a:pt x="512" y="342"/>
                </a:moveTo>
                <a:cubicBezTo>
                  <a:pt x="512" y="342"/>
                  <a:pt x="513" y="342"/>
                  <a:pt x="513" y="342"/>
                </a:cubicBezTo>
                <a:cubicBezTo>
                  <a:pt x="514" y="342"/>
                  <a:pt x="514" y="342"/>
                  <a:pt x="514" y="343"/>
                </a:cubicBezTo>
                <a:cubicBezTo>
                  <a:pt x="515" y="344"/>
                  <a:pt x="515" y="344"/>
                  <a:pt x="515" y="345"/>
                </a:cubicBezTo>
                <a:cubicBezTo>
                  <a:pt x="514" y="346"/>
                  <a:pt x="514" y="346"/>
                  <a:pt x="513" y="346"/>
                </a:cubicBezTo>
                <a:cubicBezTo>
                  <a:pt x="513" y="345"/>
                  <a:pt x="512" y="345"/>
                  <a:pt x="512" y="344"/>
                </a:cubicBezTo>
                <a:cubicBezTo>
                  <a:pt x="511" y="344"/>
                  <a:pt x="511" y="343"/>
                  <a:pt x="512" y="342"/>
                </a:cubicBezTo>
                <a:close/>
                <a:moveTo>
                  <a:pt x="506" y="337"/>
                </a:moveTo>
                <a:cubicBezTo>
                  <a:pt x="506" y="337"/>
                  <a:pt x="506" y="337"/>
                  <a:pt x="506" y="338"/>
                </a:cubicBezTo>
                <a:cubicBezTo>
                  <a:pt x="506" y="338"/>
                  <a:pt x="506" y="338"/>
                  <a:pt x="506" y="338"/>
                </a:cubicBezTo>
                <a:cubicBezTo>
                  <a:pt x="506" y="338"/>
                  <a:pt x="505" y="338"/>
                  <a:pt x="505" y="337"/>
                </a:cubicBezTo>
                <a:cubicBezTo>
                  <a:pt x="505" y="337"/>
                  <a:pt x="506" y="337"/>
                  <a:pt x="506" y="337"/>
                </a:cubicBezTo>
                <a:close/>
                <a:moveTo>
                  <a:pt x="503" y="445"/>
                </a:moveTo>
                <a:cubicBezTo>
                  <a:pt x="503" y="445"/>
                  <a:pt x="503" y="445"/>
                  <a:pt x="504" y="445"/>
                </a:cubicBezTo>
                <a:cubicBezTo>
                  <a:pt x="503" y="445"/>
                  <a:pt x="503" y="445"/>
                  <a:pt x="503" y="445"/>
                </a:cubicBezTo>
                <a:cubicBezTo>
                  <a:pt x="503" y="445"/>
                  <a:pt x="503" y="445"/>
                  <a:pt x="503" y="445"/>
                </a:cubicBezTo>
                <a:cubicBezTo>
                  <a:pt x="503" y="445"/>
                  <a:pt x="503" y="445"/>
                  <a:pt x="503" y="445"/>
                </a:cubicBezTo>
                <a:close/>
                <a:moveTo>
                  <a:pt x="500" y="493"/>
                </a:moveTo>
                <a:cubicBezTo>
                  <a:pt x="500" y="493"/>
                  <a:pt x="500" y="493"/>
                  <a:pt x="500" y="493"/>
                </a:cubicBezTo>
                <a:cubicBezTo>
                  <a:pt x="500" y="493"/>
                  <a:pt x="500" y="493"/>
                  <a:pt x="500" y="493"/>
                </a:cubicBezTo>
                <a:cubicBezTo>
                  <a:pt x="502" y="493"/>
                  <a:pt x="503" y="493"/>
                  <a:pt x="505" y="494"/>
                </a:cubicBezTo>
                <a:cubicBezTo>
                  <a:pt x="505" y="494"/>
                  <a:pt x="505" y="495"/>
                  <a:pt x="505" y="495"/>
                </a:cubicBezTo>
                <a:cubicBezTo>
                  <a:pt x="505" y="495"/>
                  <a:pt x="504" y="496"/>
                  <a:pt x="504" y="495"/>
                </a:cubicBezTo>
                <a:cubicBezTo>
                  <a:pt x="503" y="495"/>
                  <a:pt x="501" y="494"/>
                  <a:pt x="500" y="493"/>
                </a:cubicBezTo>
                <a:cubicBezTo>
                  <a:pt x="500" y="493"/>
                  <a:pt x="500" y="493"/>
                  <a:pt x="500" y="493"/>
                </a:cubicBezTo>
                <a:cubicBezTo>
                  <a:pt x="499" y="493"/>
                  <a:pt x="499" y="493"/>
                  <a:pt x="500" y="493"/>
                </a:cubicBezTo>
                <a:close/>
                <a:moveTo>
                  <a:pt x="507" y="523"/>
                </a:moveTo>
                <a:cubicBezTo>
                  <a:pt x="510" y="522"/>
                  <a:pt x="514" y="521"/>
                  <a:pt x="517" y="518"/>
                </a:cubicBezTo>
                <a:cubicBezTo>
                  <a:pt x="520" y="516"/>
                  <a:pt x="524" y="516"/>
                  <a:pt x="526" y="513"/>
                </a:cubicBezTo>
                <a:cubicBezTo>
                  <a:pt x="527" y="513"/>
                  <a:pt x="528" y="513"/>
                  <a:pt x="529" y="513"/>
                </a:cubicBezTo>
                <a:cubicBezTo>
                  <a:pt x="530" y="513"/>
                  <a:pt x="531" y="514"/>
                  <a:pt x="532" y="514"/>
                </a:cubicBezTo>
                <a:cubicBezTo>
                  <a:pt x="535" y="514"/>
                  <a:pt x="537" y="516"/>
                  <a:pt x="538" y="519"/>
                </a:cubicBezTo>
                <a:cubicBezTo>
                  <a:pt x="538" y="521"/>
                  <a:pt x="540" y="522"/>
                  <a:pt x="541" y="523"/>
                </a:cubicBezTo>
                <a:cubicBezTo>
                  <a:pt x="544" y="523"/>
                  <a:pt x="544" y="524"/>
                  <a:pt x="544" y="526"/>
                </a:cubicBezTo>
                <a:cubicBezTo>
                  <a:pt x="544" y="529"/>
                  <a:pt x="545" y="532"/>
                  <a:pt x="545" y="534"/>
                </a:cubicBezTo>
                <a:cubicBezTo>
                  <a:pt x="545" y="535"/>
                  <a:pt x="544" y="536"/>
                  <a:pt x="542" y="536"/>
                </a:cubicBezTo>
                <a:cubicBezTo>
                  <a:pt x="541" y="535"/>
                  <a:pt x="540" y="534"/>
                  <a:pt x="539" y="535"/>
                </a:cubicBezTo>
                <a:cubicBezTo>
                  <a:pt x="537" y="535"/>
                  <a:pt x="534" y="535"/>
                  <a:pt x="532" y="535"/>
                </a:cubicBezTo>
                <a:cubicBezTo>
                  <a:pt x="529" y="536"/>
                  <a:pt x="527" y="535"/>
                  <a:pt x="525" y="533"/>
                </a:cubicBezTo>
                <a:cubicBezTo>
                  <a:pt x="525" y="532"/>
                  <a:pt x="525" y="532"/>
                  <a:pt x="524" y="532"/>
                </a:cubicBezTo>
                <a:cubicBezTo>
                  <a:pt x="523" y="531"/>
                  <a:pt x="522" y="531"/>
                  <a:pt x="522" y="530"/>
                </a:cubicBezTo>
                <a:cubicBezTo>
                  <a:pt x="523" y="529"/>
                  <a:pt x="523" y="529"/>
                  <a:pt x="524" y="528"/>
                </a:cubicBezTo>
                <a:cubicBezTo>
                  <a:pt x="524" y="528"/>
                  <a:pt x="524" y="527"/>
                  <a:pt x="524" y="527"/>
                </a:cubicBezTo>
                <a:cubicBezTo>
                  <a:pt x="524" y="526"/>
                  <a:pt x="523" y="526"/>
                  <a:pt x="523" y="526"/>
                </a:cubicBezTo>
                <a:cubicBezTo>
                  <a:pt x="522" y="526"/>
                  <a:pt x="522" y="526"/>
                  <a:pt x="521" y="526"/>
                </a:cubicBezTo>
                <a:cubicBezTo>
                  <a:pt x="521" y="527"/>
                  <a:pt x="520" y="527"/>
                  <a:pt x="520" y="527"/>
                </a:cubicBezTo>
                <a:cubicBezTo>
                  <a:pt x="516" y="530"/>
                  <a:pt x="513" y="531"/>
                  <a:pt x="509" y="532"/>
                </a:cubicBezTo>
                <a:cubicBezTo>
                  <a:pt x="506" y="533"/>
                  <a:pt x="504" y="534"/>
                  <a:pt x="503" y="531"/>
                </a:cubicBezTo>
                <a:cubicBezTo>
                  <a:pt x="502" y="529"/>
                  <a:pt x="500" y="530"/>
                  <a:pt x="498" y="530"/>
                </a:cubicBezTo>
                <a:cubicBezTo>
                  <a:pt x="498" y="530"/>
                  <a:pt x="498" y="530"/>
                  <a:pt x="498" y="530"/>
                </a:cubicBezTo>
                <a:cubicBezTo>
                  <a:pt x="498" y="530"/>
                  <a:pt x="498" y="530"/>
                  <a:pt x="498" y="530"/>
                </a:cubicBezTo>
                <a:cubicBezTo>
                  <a:pt x="497" y="530"/>
                  <a:pt x="497" y="530"/>
                  <a:pt x="497" y="531"/>
                </a:cubicBezTo>
                <a:cubicBezTo>
                  <a:pt x="497" y="530"/>
                  <a:pt x="497" y="530"/>
                  <a:pt x="497" y="530"/>
                </a:cubicBezTo>
                <a:cubicBezTo>
                  <a:pt x="497" y="530"/>
                  <a:pt x="497" y="530"/>
                  <a:pt x="498" y="530"/>
                </a:cubicBezTo>
                <a:cubicBezTo>
                  <a:pt x="498" y="530"/>
                  <a:pt x="498" y="530"/>
                  <a:pt x="498" y="530"/>
                </a:cubicBezTo>
                <a:cubicBezTo>
                  <a:pt x="498" y="530"/>
                  <a:pt x="498" y="530"/>
                  <a:pt x="498" y="530"/>
                </a:cubicBezTo>
                <a:cubicBezTo>
                  <a:pt x="500" y="527"/>
                  <a:pt x="503" y="525"/>
                  <a:pt x="507" y="523"/>
                </a:cubicBezTo>
                <a:close/>
                <a:moveTo>
                  <a:pt x="497" y="456"/>
                </a:moveTo>
                <a:cubicBezTo>
                  <a:pt x="497" y="455"/>
                  <a:pt x="496" y="455"/>
                  <a:pt x="497" y="454"/>
                </a:cubicBezTo>
                <a:cubicBezTo>
                  <a:pt x="497" y="454"/>
                  <a:pt x="497" y="454"/>
                  <a:pt x="497" y="454"/>
                </a:cubicBezTo>
                <a:cubicBezTo>
                  <a:pt x="498" y="455"/>
                  <a:pt x="498" y="455"/>
                  <a:pt x="498" y="455"/>
                </a:cubicBezTo>
                <a:cubicBezTo>
                  <a:pt x="498" y="455"/>
                  <a:pt x="497" y="456"/>
                  <a:pt x="497" y="456"/>
                </a:cubicBezTo>
                <a:close/>
                <a:moveTo>
                  <a:pt x="493" y="331"/>
                </a:moveTo>
                <a:cubicBezTo>
                  <a:pt x="494" y="331"/>
                  <a:pt x="495" y="330"/>
                  <a:pt x="496" y="330"/>
                </a:cubicBezTo>
                <a:cubicBezTo>
                  <a:pt x="497" y="330"/>
                  <a:pt x="497" y="331"/>
                  <a:pt x="498" y="331"/>
                </a:cubicBezTo>
                <a:cubicBezTo>
                  <a:pt x="496" y="333"/>
                  <a:pt x="496" y="335"/>
                  <a:pt x="496" y="338"/>
                </a:cubicBezTo>
                <a:cubicBezTo>
                  <a:pt x="495" y="339"/>
                  <a:pt x="493" y="340"/>
                  <a:pt x="492" y="338"/>
                </a:cubicBezTo>
                <a:cubicBezTo>
                  <a:pt x="489" y="335"/>
                  <a:pt x="489" y="333"/>
                  <a:pt x="493" y="331"/>
                </a:cubicBezTo>
                <a:close/>
                <a:moveTo>
                  <a:pt x="491" y="374"/>
                </a:moveTo>
                <a:cubicBezTo>
                  <a:pt x="491" y="374"/>
                  <a:pt x="491" y="373"/>
                  <a:pt x="491" y="373"/>
                </a:cubicBezTo>
                <a:cubicBezTo>
                  <a:pt x="491" y="373"/>
                  <a:pt x="491" y="373"/>
                  <a:pt x="491" y="372"/>
                </a:cubicBezTo>
                <a:cubicBezTo>
                  <a:pt x="492" y="372"/>
                  <a:pt x="492" y="372"/>
                  <a:pt x="492" y="373"/>
                </a:cubicBezTo>
                <a:cubicBezTo>
                  <a:pt x="492" y="373"/>
                  <a:pt x="491" y="373"/>
                  <a:pt x="491" y="373"/>
                </a:cubicBezTo>
                <a:cubicBezTo>
                  <a:pt x="491" y="373"/>
                  <a:pt x="491" y="374"/>
                  <a:pt x="491" y="374"/>
                </a:cubicBezTo>
                <a:cubicBezTo>
                  <a:pt x="490" y="375"/>
                  <a:pt x="490" y="375"/>
                  <a:pt x="489" y="376"/>
                </a:cubicBezTo>
                <a:cubicBezTo>
                  <a:pt x="489" y="376"/>
                  <a:pt x="489" y="376"/>
                  <a:pt x="489" y="376"/>
                </a:cubicBezTo>
                <a:cubicBezTo>
                  <a:pt x="489" y="376"/>
                  <a:pt x="489" y="376"/>
                  <a:pt x="489" y="376"/>
                </a:cubicBezTo>
                <a:cubicBezTo>
                  <a:pt x="489" y="375"/>
                  <a:pt x="490" y="374"/>
                  <a:pt x="491" y="374"/>
                </a:cubicBezTo>
                <a:close/>
                <a:moveTo>
                  <a:pt x="489" y="345"/>
                </a:moveTo>
                <a:cubicBezTo>
                  <a:pt x="489" y="345"/>
                  <a:pt x="489" y="345"/>
                  <a:pt x="489" y="345"/>
                </a:cubicBezTo>
                <a:cubicBezTo>
                  <a:pt x="488" y="345"/>
                  <a:pt x="488" y="345"/>
                  <a:pt x="488" y="345"/>
                </a:cubicBezTo>
                <a:lnTo>
                  <a:pt x="489" y="345"/>
                </a:lnTo>
                <a:close/>
                <a:moveTo>
                  <a:pt x="485" y="412"/>
                </a:moveTo>
                <a:cubicBezTo>
                  <a:pt x="485" y="413"/>
                  <a:pt x="485" y="413"/>
                  <a:pt x="485" y="413"/>
                </a:cubicBezTo>
                <a:cubicBezTo>
                  <a:pt x="485" y="413"/>
                  <a:pt x="485" y="413"/>
                  <a:pt x="485" y="413"/>
                </a:cubicBezTo>
                <a:lnTo>
                  <a:pt x="485" y="412"/>
                </a:lnTo>
                <a:close/>
                <a:moveTo>
                  <a:pt x="482" y="506"/>
                </a:moveTo>
                <a:cubicBezTo>
                  <a:pt x="482" y="504"/>
                  <a:pt x="482" y="503"/>
                  <a:pt x="484" y="502"/>
                </a:cubicBezTo>
                <a:cubicBezTo>
                  <a:pt x="484" y="502"/>
                  <a:pt x="484" y="502"/>
                  <a:pt x="484" y="502"/>
                </a:cubicBezTo>
                <a:cubicBezTo>
                  <a:pt x="484" y="502"/>
                  <a:pt x="484" y="502"/>
                  <a:pt x="484" y="501"/>
                </a:cubicBezTo>
                <a:cubicBezTo>
                  <a:pt x="484" y="502"/>
                  <a:pt x="484" y="502"/>
                  <a:pt x="484" y="502"/>
                </a:cubicBezTo>
                <a:cubicBezTo>
                  <a:pt x="484" y="502"/>
                  <a:pt x="484" y="502"/>
                  <a:pt x="484" y="502"/>
                </a:cubicBezTo>
                <a:cubicBezTo>
                  <a:pt x="484" y="503"/>
                  <a:pt x="484" y="504"/>
                  <a:pt x="484" y="505"/>
                </a:cubicBezTo>
                <a:cubicBezTo>
                  <a:pt x="485" y="505"/>
                  <a:pt x="485" y="506"/>
                  <a:pt x="484" y="506"/>
                </a:cubicBezTo>
                <a:cubicBezTo>
                  <a:pt x="484" y="506"/>
                  <a:pt x="484" y="507"/>
                  <a:pt x="483" y="507"/>
                </a:cubicBezTo>
                <a:cubicBezTo>
                  <a:pt x="483" y="507"/>
                  <a:pt x="483" y="507"/>
                  <a:pt x="482" y="507"/>
                </a:cubicBezTo>
                <a:cubicBezTo>
                  <a:pt x="482" y="507"/>
                  <a:pt x="481" y="506"/>
                  <a:pt x="482" y="506"/>
                </a:cubicBezTo>
                <a:close/>
                <a:moveTo>
                  <a:pt x="480" y="443"/>
                </a:moveTo>
                <a:cubicBezTo>
                  <a:pt x="481" y="443"/>
                  <a:pt x="481" y="443"/>
                  <a:pt x="481" y="443"/>
                </a:cubicBezTo>
                <a:cubicBezTo>
                  <a:pt x="480" y="443"/>
                  <a:pt x="480" y="443"/>
                  <a:pt x="480" y="443"/>
                </a:cubicBezTo>
                <a:close/>
                <a:moveTo>
                  <a:pt x="478" y="415"/>
                </a:moveTo>
                <a:cubicBezTo>
                  <a:pt x="478" y="415"/>
                  <a:pt x="479" y="416"/>
                  <a:pt x="479" y="416"/>
                </a:cubicBezTo>
                <a:cubicBezTo>
                  <a:pt x="479" y="417"/>
                  <a:pt x="479" y="417"/>
                  <a:pt x="478" y="417"/>
                </a:cubicBezTo>
                <a:cubicBezTo>
                  <a:pt x="477" y="417"/>
                  <a:pt x="477" y="417"/>
                  <a:pt x="477" y="417"/>
                </a:cubicBezTo>
                <a:cubicBezTo>
                  <a:pt x="477" y="416"/>
                  <a:pt x="477" y="416"/>
                  <a:pt x="478" y="415"/>
                </a:cubicBezTo>
                <a:close/>
                <a:moveTo>
                  <a:pt x="476" y="482"/>
                </a:moveTo>
                <a:cubicBezTo>
                  <a:pt x="477" y="485"/>
                  <a:pt x="476" y="488"/>
                  <a:pt x="474" y="489"/>
                </a:cubicBezTo>
                <a:cubicBezTo>
                  <a:pt x="474" y="490"/>
                  <a:pt x="474" y="490"/>
                  <a:pt x="474" y="490"/>
                </a:cubicBezTo>
                <a:cubicBezTo>
                  <a:pt x="473" y="490"/>
                  <a:pt x="473" y="490"/>
                  <a:pt x="473" y="490"/>
                </a:cubicBezTo>
                <a:cubicBezTo>
                  <a:pt x="473" y="490"/>
                  <a:pt x="473" y="490"/>
                  <a:pt x="473" y="490"/>
                </a:cubicBezTo>
                <a:cubicBezTo>
                  <a:pt x="473" y="490"/>
                  <a:pt x="474" y="489"/>
                  <a:pt x="474" y="489"/>
                </a:cubicBezTo>
                <a:cubicBezTo>
                  <a:pt x="473" y="487"/>
                  <a:pt x="474" y="484"/>
                  <a:pt x="475" y="481"/>
                </a:cubicBezTo>
                <a:cubicBezTo>
                  <a:pt x="476" y="481"/>
                  <a:pt x="476" y="481"/>
                  <a:pt x="476" y="481"/>
                </a:cubicBezTo>
                <a:cubicBezTo>
                  <a:pt x="476" y="481"/>
                  <a:pt x="476" y="482"/>
                  <a:pt x="476" y="482"/>
                </a:cubicBezTo>
                <a:close/>
                <a:moveTo>
                  <a:pt x="475" y="447"/>
                </a:moveTo>
                <a:cubicBezTo>
                  <a:pt x="476" y="447"/>
                  <a:pt x="476" y="447"/>
                  <a:pt x="476" y="447"/>
                </a:cubicBezTo>
                <a:cubicBezTo>
                  <a:pt x="476" y="447"/>
                  <a:pt x="476" y="448"/>
                  <a:pt x="476" y="448"/>
                </a:cubicBezTo>
                <a:cubicBezTo>
                  <a:pt x="476" y="448"/>
                  <a:pt x="475" y="448"/>
                  <a:pt x="475" y="448"/>
                </a:cubicBezTo>
                <a:cubicBezTo>
                  <a:pt x="475" y="447"/>
                  <a:pt x="475" y="447"/>
                  <a:pt x="475" y="447"/>
                </a:cubicBezTo>
                <a:close/>
                <a:moveTo>
                  <a:pt x="470" y="454"/>
                </a:moveTo>
                <a:cubicBezTo>
                  <a:pt x="470" y="454"/>
                  <a:pt x="471" y="454"/>
                  <a:pt x="471" y="454"/>
                </a:cubicBezTo>
                <a:cubicBezTo>
                  <a:pt x="473" y="454"/>
                  <a:pt x="474" y="455"/>
                  <a:pt x="475" y="457"/>
                </a:cubicBezTo>
                <a:cubicBezTo>
                  <a:pt x="475" y="459"/>
                  <a:pt x="476" y="461"/>
                  <a:pt x="476" y="463"/>
                </a:cubicBezTo>
                <a:cubicBezTo>
                  <a:pt x="475" y="466"/>
                  <a:pt x="475" y="468"/>
                  <a:pt x="475" y="471"/>
                </a:cubicBezTo>
                <a:cubicBezTo>
                  <a:pt x="476" y="472"/>
                  <a:pt x="476" y="473"/>
                  <a:pt x="476" y="474"/>
                </a:cubicBezTo>
                <a:cubicBezTo>
                  <a:pt x="476" y="475"/>
                  <a:pt x="476" y="476"/>
                  <a:pt x="475" y="476"/>
                </a:cubicBezTo>
                <a:cubicBezTo>
                  <a:pt x="475" y="477"/>
                  <a:pt x="474" y="476"/>
                  <a:pt x="474" y="475"/>
                </a:cubicBezTo>
                <a:cubicBezTo>
                  <a:pt x="473" y="474"/>
                  <a:pt x="473" y="473"/>
                  <a:pt x="472" y="473"/>
                </a:cubicBezTo>
                <a:cubicBezTo>
                  <a:pt x="470" y="473"/>
                  <a:pt x="470" y="472"/>
                  <a:pt x="469" y="470"/>
                </a:cubicBezTo>
                <a:cubicBezTo>
                  <a:pt x="469" y="470"/>
                  <a:pt x="469" y="469"/>
                  <a:pt x="468" y="468"/>
                </a:cubicBezTo>
                <a:cubicBezTo>
                  <a:pt x="468" y="466"/>
                  <a:pt x="467" y="463"/>
                  <a:pt x="468" y="461"/>
                </a:cubicBezTo>
                <a:cubicBezTo>
                  <a:pt x="468" y="460"/>
                  <a:pt x="467" y="459"/>
                  <a:pt x="467" y="458"/>
                </a:cubicBezTo>
                <a:cubicBezTo>
                  <a:pt x="468" y="457"/>
                  <a:pt x="469" y="455"/>
                  <a:pt x="470" y="454"/>
                </a:cubicBezTo>
                <a:close/>
                <a:moveTo>
                  <a:pt x="460" y="466"/>
                </a:moveTo>
                <a:cubicBezTo>
                  <a:pt x="459" y="467"/>
                  <a:pt x="458" y="469"/>
                  <a:pt x="457" y="470"/>
                </a:cubicBezTo>
                <a:cubicBezTo>
                  <a:pt x="457" y="470"/>
                  <a:pt x="457" y="471"/>
                  <a:pt x="456" y="470"/>
                </a:cubicBezTo>
                <a:cubicBezTo>
                  <a:pt x="456" y="470"/>
                  <a:pt x="456" y="469"/>
                  <a:pt x="456" y="469"/>
                </a:cubicBezTo>
                <a:cubicBezTo>
                  <a:pt x="456" y="469"/>
                  <a:pt x="456" y="469"/>
                  <a:pt x="456" y="468"/>
                </a:cubicBezTo>
                <a:cubicBezTo>
                  <a:pt x="457" y="467"/>
                  <a:pt x="458" y="465"/>
                  <a:pt x="457" y="464"/>
                </a:cubicBezTo>
                <a:cubicBezTo>
                  <a:pt x="457" y="461"/>
                  <a:pt x="455" y="462"/>
                  <a:pt x="454" y="461"/>
                </a:cubicBezTo>
                <a:cubicBezTo>
                  <a:pt x="453" y="461"/>
                  <a:pt x="453" y="460"/>
                  <a:pt x="453" y="460"/>
                </a:cubicBezTo>
                <a:cubicBezTo>
                  <a:pt x="454" y="460"/>
                  <a:pt x="454" y="459"/>
                  <a:pt x="454" y="459"/>
                </a:cubicBezTo>
                <a:cubicBezTo>
                  <a:pt x="455" y="459"/>
                  <a:pt x="455" y="459"/>
                  <a:pt x="456" y="459"/>
                </a:cubicBezTo>
                <a:cubicBezTo>
                  <a:pt x="457" y="460"/>
                  <a:pt x="458" y="460"/>
                  <a:pt x="459" y="460"/>
                </a:cubicBezTo>
                <a:cubicBezTo>
                  <a:pt x="459" y="460"/>
                  <a:pt x="459" y="460"/>
                  <a:pt x="459" y="460"/>
                </a:cubicBezTo>
                <a:cubicBezTo>
                  <a:pt x="459" y="460"/>
                  <a:pt x="459" y="460"/>
                  <a:pt x="459" y="460"/>
                </a:cubicBezTo>
                <a:cubicBezTo>
                  <a:pt x="458" y="458"/>
                  <a:pt x="457" y="457"/>
                  <a:pt x="457" y="456"/>
                </a:cubicBezTo>
                <a:cubicBezTo>
                  <a:pt x="455" y="453"/>
                  <a:pt x="456" y="451"/>
                  <a:pt x="456" y="449"/>
                </a:cubicBezTo>
                <a:cubicBezTo>
                  <a:pt x="457" y="448"/>
                  <a:pt x="458" y="447"/>
                  <a:pt x="458" y="447"/>
                </a:cubicBezTo>
                <a:cubicBezTo>
                  <a:pt x="459" y="447"/>
                  <a:pt x="460" y="447"/>
                  <a:pt x="460" y="448"/>
                </a:cubicBezTo>
                <a:cubicBezTo>
                  <a:pt x="461" y="449"/>
                  <a:pt x="462" y="450"/>
                  <a:pt x="463" y="451"/>
                </a:cubicBezTo>
                <a:cubicBezTo>
                  <a:pt x="463" y="451"/>
                  <a:pt x="463" y="451"/>
                  <a:pt x="463" y="451"/>
                </a:cubicBezTo>
                <a:cubicBezTo>
                  <a:pt x="463" y="451"/>
                  <a:pt x="463" y="451"/>
                  <a:pt x="463" y="451"/>
                </a:cubicBezTo>
                <a:cubicBezTo>
                  <a:pt x="463" y="452"/>
                  <a:pt x="463" y="452"/>
                  <a:pt x="463" y="452"/>
                </a:cubicBezTo>
                <a:cubicBezTo>
                  <a:pt x="463" y="452"/>
                  <a:pt x="463" y="451"/>
                  <a:pt x="463" y="451"/>
                </a:cubicBezTo>
                <a:cubicBezTo>
                  <a:pt x="461" y="454"/>
                  <a:pt x="461" y="456"/>
                  <a:pt x="463" y="458"/>
                </a:cubicBezTo>
                <a:cubicBezTo>
                  <a:pt x="463" y="458"/>
                  <a:pt x="463" y="459"/>
                  <a:pt x="462" y="459"/>
                </a:cubicBezTo>
                <a:cubicBezTo>
                  <a:pt x="461" y="459"/>
                  <a:pt x="460" y="459"/>
                  <a:pt x="459" y="460"/>
                </a:cubicBezTo>
                <a:cubicBezTo>
                  <a:pt x="459" y="460"/>
                  <a:pt x="459" y="460"/>
                  <a:pt x="459" y="460"/>
                </a:cubicBezTo>
                <a:cubicBezTo>
                  <a:pt x="459" y="460"/>
                  <a:pt x="459" y="460"/>
                  <a:pt x="459" y="460"/>
                </a:cubicBezTo>
                <a:cubicBezTo>
                  <a:pt x="460" y="461"/>
                  <a:pt x="460" y="462"/>
                  <a:pt x="460" y="463"/>
                </a:cubicBezTo>
                <a:cubicBezTo>
                  <a:pt x="460" y="464"/>
                  <a:pt x="460" y="465"/>
                  <a:pt x="460" y="466"/>
                </a:cubicBezTo>
                <a:close/>
                <a:moveTo>
                  <a:pt x="464" y="490"/>
                </a:moveTo>
                <a:cubicBezTo>
                  <a:pt x="464" y="490"/>
                  <a:pt x="463" y="490"/>
                  <a:pt x="463" y="490"/>
                </a:cubicBezTo>
                <a:cubicBezTo>
                  <a:pt x="463" y="490"/>
                  <a:pt x="462" y="490"/>
                  <a:pt x="462" y="490"/>
                </a:cubicBezTo>
                <a:cubicBezTo>
                  <a:pt x="461" y="488"/>
                  <a:pt x="461" y="486"/>
                  <a:pt x="461" y="485"/>
                </a:cubicBezTo>
                <a:cubicBezTo>
                  <a:pt x="460" y="484"/>
                  <a:pt x="461" y="484"/>
                  <a:pt x="461" y="483"/>
                </a:cubicBezTo>
                <a:cubicBezTo>
                  <a:pt x="461" y="483"/>
                  <a:pt x="461" y="483"/>
                  <a:pt x="461" y="483"/>
                </a:cubicBezTo>
                <a:cubicBezTo>
                  <a:pt x="461" y="482"/>
                  <a:pt x="461" y="482"/>
                  <a:pt x="462" y="482"/>
                </a:cubicBezTo>
                <a:cubicBezTo>
                  <a:pt x="462" y="482"/>
                  <a:pt x="462" y="482"/>
                  <a:pt x="462" y="482"/>
                </a:cubicBezTo>
                <a:cubicBezTo>
                  <a:pt x="462" y="481"/>
                  <a:pt x="462" y="481"/>
                  <a:pt x="462" y="481"/>
                </a:cubicBezTo>
                <a:cubicBezTo>
                  <a:pt x="462" y="481"/>
                  <a:pt x="462" y="481"/>
                  <a:pt x="462" y="482"/>
                </a:cubicBezTo>
                <a:cubicBezTo>
                  <a:pt x="461" y="482"/>
                  <a:pt x="461" y="483"/>
                  <a:pt x="461" y="483"/>
                </a:cubicBezTo>
                <a:cubicBezTo>
                  <a:pt x="461" y="483"/>
                  <a:pt x="461" y="483"/>
                  <a:pt x="461" y="483"/>
                </a:cubicBezTo>
                <a:cubicBezTo>
                  <a:pt x="462" y="485"/>
                  <a:pt x="463" y="486"/>
                  <a:pt x="464" y="488"/>
                </a:cubicBezTo>
                <a:cubicBezTo>
                  <a:pt x="464" y="489"/>
                  <a:pt x="464" y="489"/>
                  <a:pt x="464" y="490"/>
                </a:cubicBezTo>
                <a:close/>
                <a:moveTo>
                  <a:pt x="461" y="314"/>
                </a:moveTo>
                <a:cubicBezTo>
                  <a:pt x="461" y="314"/>
                  <a:pt x="461" y="313"/>
                  <a:pt x="462" y="313"/>
                </a:cubicBezTo>
                <a:cubicBezTo>
                  <a:pt x="462" y="314"/>
                  <a:pt x="462" y="314"/>
                  <a:pt x="462" y="315"/>
                </a:cubicBezTo>
                <a:cubicBezTo>
                  <a:pt x="462" y="315"/>
                  <a:pt x="462" y="315"/>
                  <a:pt x="461" y="315"/>
                </a:cubicBezTo>
                <a:cubicBezTo>
                  <a:pt x="461" y="315"/>
                  <a:pt x="461" y="314"/>
                  <a:pt x="461" y="314"/>
                </a:cubicBezTo>
                <a:close/>
                <a:moveTo>
                  <a:pt x="456" y="395"/>
                </a:moveTo>
                <a:cubicBezTo>
                  <a:pt x="456" y="394"/>
                  <a:pt x="457" y="393"/>
                  <a:pt x="459" y="393"/>
                </a:cubicBezTo>
                <a:cubicBezTo>
                  <a:pt x="459" y="393"/>
                  <a:pt x="460" y="393"/>
                  <a:pt x="460" y="394"/>
                </a:cubicBezTo>
                <a:cubicBezTo>
                  <a:pt x="460" y="394"/>
                  <a:pt x="460" y="394"/>
                  <a:pt x="460" y="394"/>
                </a:cubicBezTo>
                <a:cubicBezTo>
                  <a:pt x="459" y="396"/>
                  <a:pt x="458" y="397"/>
                  <a:pt x="456" y="398"/>
                </a:cubicBezTo>
                <a:cubicBezTo>
                  <a:pt x="456" y="398"/>
                  <a:pt x="456" y="398"/>
                  <a:pt x="456" y="399"/>
                </a:cubicBezTo>
                <a:cubicBezTo>
                  <a:pt x="456" y="399"/>
                  <a:pt x="456" y="399"/>
                  <a:pt x="455" y="399"/>
                </a:cubicBezTo>
                <a:cubicBezTo>
                  <a:pt x="455" y="399"/>
                  <a:pt x="455" y="399"/>
                  <a:pt x="455" y="399"/>
                </a:cubicBezTo>
                <a:cubicBezTo>
                  <a:pt x="455" y="399"/>
                  <a:pt x="455" y="399"/>
                  <a:pt x="455" y="399"/>
                </a:cubicBezTo>
                <a:cubicBezTo>
                  <a:pt x="455" y="399"/>
                  <a:pt x="455" y="399"/>
                  <a:pt x="455" y="399"/>
                </a:cubicBezTo>
                <a:cubicBezTo>
                  <a:pt x="456" y="399"/>
                  <a:pt x="456" y="398"/>
                  <a:pt x="456" y="398"/>
                </a:cubicBezTo>
                <a:cubicBezTo>
                  <a:pt x="456" y="398"/>
                  <a:pt x="456" y="398"/>
                  <a:pt x="456" y="398"/>
                </a:cubicBezTo>
                <a:cubicBezTo>
                  <a:pt x="456" y="397"/>
                  <a:pt x="456" y="396"/>
                  <a:pt x="456" y="395"/>
                </a:cubicBezTo>
                <a:close/>
                <a:moveTo>
                  <a:pt x="455" y="311"/>
                </a:moveTo>
                <a:cubicBezTo>
                  <a:pt x="456" y="311"/>
                  <a:pt x="456" y="311"/>
                  <a:pt x="455" y="312"/>
                </a:cubicBezTo>
                <a:cubicBezTo>
                  <a:pt x="455" y="312"/>
                  <a:pt x="455" y="312"/>
                  <a:pt x="455" y="312"/>
                </a:cubicBezTo>
                <a:cubicBezTo>
                  <a:pt x="455" y="312"/>
                  <a:pt x="454" y="312"/>
                  <a:pt x="454" y="311"/>
                </a:cubicBezTo>
                <a:cubicBezTo>
                  <a:pt x="454" y="311"/>
                  <a:pt x="455" y="311"/>
                  <a:pt x="455" y="311"/>
                </a:cubicBezTo>
                <a:close/>
                <a:moveTo>
                  <a:pt x="452" y="417"/>
                </a:moveTo>
                <a:cubicBezTo>
                  <a:pt x="453" y="417"/>
                  <a:pt x="454" y="417"/>
                  <a:pt x="455" y="416"/>
                </a:cubicBezTo>
                <a:cubicBezTo>
                  <a:pt x="455" y="416"/>
                  <a:pt x="455" y="416"/>
                  <a:pt x="456" y="416"/>
                </a:cubicBezTo>
                <a:cubicBezTo>
                  <a:pt x="456" y="415"/>
                  <a:pt x="457" y="415"/>
                  <a:pt x="458" y="414"/>
                </a:cubicBezTo>
                <a:cubicBezTo>
                  <a:pt x="458" y="414"/>
                  <a:pt x="458" y="414"/>
                  <a:pt x="458" y="414"/>
                </a:cubicBezTo>
                <a:cubicBezTo>
                  <a:pt x="458" y="414"/>
                  <a:pt x="458" y="414"/>
                  <a:pt x="458" y="414"/>
                </a:cubicBezTo>
                <a:cubicBezTo>
                  <a:pt x="456" y="406"/>
                  <a:pt x="455" y="406"/>
                  <a:pt x="463" y="401"/>
                </a:cubicBezTo>
                <a:cubicBezTo>
                  <a:pt x="464" y="401"/>
                  <a:pt x="464" y="401"/>
                  <a:pt x="465" y="402"/>
                </a:cubicBezTo>
                <a:cubicBezTo>
                  <a:pt x="465" y="402"/>
                  <a:pt x="465" y="403"/>
                  <a:pt x="465" y="403"/>
                </a:cubicBezTo>
                <a:cubicBezTo>
                  <a:pt x="465" y="403"/>
                  <a:pt x="465" y="404"/>
                  <a:pt x="465" y="404"/>
                </a:cubicBezTo>
                <a:cubicBezTo>
                  <a:pt x="464" y="405"/>
                  <a:pt x="462" y="407"/>
                  <a:pt x="461" y="408"/>
                </a:cubicBezTo>
                <a:cubicBezTo>
                  <a:pt x="460" y="410"/>
                  <a:pt x="460" y="411"/>
                  <a:pt x="459" y="413"/>
                </a:cubicBezTo>
                <a:cubicBezTo>
                  <a:pt x="459" y="413"/>
                  <a:pt x="458" y="414"/>
                  <a:pt x="458" y="414"/>
                </a:cubicBezTo>
                <a:cubicBezTo>
                  <a:pt x="458" y="414"/>
                  <a:pt x="458" y="414"/>
                  <a:pt x="458" y="414"/>
                </a:cubicBezTo>
                <a:cubicBezTo>
                  <a:pt x="457" y="415"/>
                  <a:pt x="456" y="416"/>
                  <a:pt x="456" y="416"/>
                </a:cubicBezTo>
                <a:cubicBezTo>
                  <a:pt x="456" y="416"/>
                  <a:pt x="455" y="416"/>
                  <a:pt x="455" y="416"/>
                </a:cubicBezTo>
                <a:cubicBezTo>
                  <a:pt x="454" y="417"/>
                  <a:pt x="453" y="418"/>
                  <a:pt x="452" y="418"/>
                </a:cubicBezTo>
                <a:cubicBezTo>
                  <a:pt x="452" y="418"/>
                  <a:pt x="452" y="418"/>
                  <a:pt x="452" y="418"/>
                </a:cubicBezTo>
                <a:cubicBezTo>
                  <a:pt x="452" y="417"/>
                  <a:pt x="452" y="417"/>
                  <a:pt x="452" y="417"/>
                </a:cubicBezTo>
                <a:close/>
                <a:moveTo>
                  <a:pt x="452" y="284"/>
                </a:moveTo>
                <a:cubicBezTo>
                  <a:pt x="451" y="285"/>
                  <a:pt x="451" y="285"/>
                  <a:pt x="451" y="285"/>
                </a:cubicBezTo>
                <a:cubicBezTo>
                  <a:pt x="451" y="284"/>
                  <a:pt x="451" y="284"/>
                  <a:pt x="451" y="284"/>
                </a:cubicBezTo>
                <a:lnTo>
                  <a:pt x="452" y="284"/>
                </a:lnTo>
                <a:close/>
                <a:moveTo>
                  <a:pt x="446" y="302"/>
                </a:moveTo>
                <a:cubicBezTo>
                  <a:pt x="446" y="301"/>
                  <a:pt x="447" y="302"/>
                  <a:pt x="447" y="302"/>
                </a:cubicBezTo>
                <a:cubicBezTo>
                  <a:pt x="447" y="302"/>
                  <a:pt x="447" y="302"/>
                  <a:pt x="447" y="303"/>
                </a:cubicBezTo>
                <a:cubicBezTo>
                  <a:pt x="447" y="303"/>
                  <a:pt x="446" y="303"/>
                  <a:pt x="446" y="303"/>
                </a:cubicBezTo>
                <a:cubicBezTo>
                  <a:pt x="446" y="303"/>
                  <a:pt x="446" y="302"/>
                  <a:pt x="446" y="302"/>
                </a:cubicBezTo>
                <a:close/>
                <a:moveTo>
                  <a:pt x="251" y="374"/>
                </a:moveTo>
                <a:cubicBezTo>
                  <a:pt x="251" y="374"/>
                  <a:pt x="251" y="374"/>
                  <a:pt x="251" y="374"/>
                </a:cubicBezTo>
                <a:cubicBezTo>
                  <a:pt x="251" y="374"/>
                  <a:pt x="251" y="374"/>
                  <a:pt x="251" y="374"/>
                </a:cubicBezTo>
                <a:cubicBezTo>
                  <a:pt x="251" y="374"/>
                  <a:pt x="251" y="374"/>
                  <a:pt x="251" y="374"/>
                </a:cubicBezTo>
                <a:cubicBezTo>
                  <a:pt x="251" y="374"/>
                  <a:pt x="251" y="374"/>
                  <a:pt x="251" y="374"/>
                </a:cubicBezTo>
                <a:close/>
                <a:moveTo>
                  <a:pt x="256" y="362"/>
                </a:moveTo>
                <a:cubicBezTo>
                  <a:pt x="256" y="362"/>
                  <a:pt x="256" y="361"/>
                  <a:pt x="256" y="361"/>
                </a:cubicBezTo>
                <a:cubicBezTo>
                  <a:pt x="256" y="361"/>
                  <a:pt x="255" y="361"/>
                  <a:pt x="255" y="361"/>
                </a:cubicBezTo>
                <a:cubicBezTo>
                  <a:pt x="255" y="360"/>
                  <a:pt x="255" y="360"/>
                  <a:pt x="255" y="360"/>
                </a:cubicBezTo>
                <a:cubicBezTo>
                  <a:pt x="256" y="360"/>
                  <a:pt x="256" y="361"/>
                  <a:pt x="256" y="361"/>
                </a:cubicBezTo>
                <a:cubicBezTo>
                  <a:pt x="256" y="361"/>
                  <a:pt x="256" y="361"/>
                  <a:pt x="256" y="361"/>
                </a:cubicBezTo>
                <a:cubicBezTo>
                  <a:pt x="256" y="362"/>
                  <a:pt x="256" y="362"/>
                  <a:pt x="256" y="362"/>
                </a:cubicBezTo>
                <a:cubicBezTo>
                  <a:pt x="256" y="362"/>
                  <a:pt x="256" y="362"/>
                  <a:pt x="256" y="362"/>
                </a:cubicBezTo>
                <a:close/>
                <a:moveTo>
                  <a:pt x="257" y="351"/>
                </a:moveTo>
                <a:cubicBezTo>
                  <a:pt x="257" y="351"/>
                  <a:pt x="257" y="351"/>
                  <a:pt x="257" y="351"/>
                </a:cubicBezTo>
                <a:cubicBezTo>
                  <a:pt x="257" y="350"/>
                  <a:pt x="257" y="350"/>
                  <a:pt x="257" y="349"/>
                </a:cubicBezTo>
                <a:cubicBezTo>
                  <a:pt x="257" y="350"/>
                  <a:pt x="257" y="350"/>
                  <a:pt x="257" y="350"/>
                </a:cubicBezTo>
                <a:cubicBezTo>
                  <a:pt x="257" y="350"/>
                  <a:pt x="257" y="350"/>
                  <a:pt x="257" y="351"/>
                </a:cubicBezTo>
                <a:close/>
                <a:moveTo>
                  <a:pt x="258" y="397"/>
                </a:moveTo>
                <a:cubicBezTo>
                  <a:pt x="258" y="397"/>
                  <a:pt x="257" y="397"/>
                  <a:pt x="257" y="397"/>
                </a:cubicBezTo>
                <a:cubicBezTo>
                  <a:pt x="256" y="396"/>
                  <a:pt x="255" y="395"/>
                  <a:pt x="255" y="394"/>
                </a:cubicBezTo>
                <a:cubicBezTo>
                  <a:pt x="255" y="392"/>
                  <a:pt x="255" y="391"/>
                  <a:pt x="256" y="390"/>
                </a:cubicBezTo>
                <a:cubicBezTo>
                  <a:pt x="256" y="390"/>
                  <a:pt x="256" y="390"/>
                  <a:pt x="256" y="390"/>
                </a:cubicBezTo>
                <a:cubicBezTo>
                  <a:pt x="256" y="390"/>
                  <a:pt x="256" y="390"/>
                  <a:pt x="256" y="390"/>
                </a:cubicBezTo>
                <a:cubicBezTo>
                  <a:pt x="256" y="389"/>
                  <a:pt x="256" y="389"/>
                  <a:pt x="257" y="388"/>
                </a:cubicBezTo>
                <a:cubicBezTo>
                  <a:pt x="257" y="388"/>
                  <a:pt x="257" y="389"/>
                  <a:pt x="257" y="389"/>
                </a:cubicBezTo>
                <a:cubicBezTo>
                  <a:pt x="257" y="389"/>
                  <a:pt x="257" y="389"/>
                  <a:pt x="256" y="390"/>
                </a:cubicBezTo>
                <a:cubicBezTo>
                  <a:pt x="256" y="390"/>
                  <a:pt x="256" y="390"/>
                  <a:pt x="256" y="390"/>
                </a:cubicBezTo>
                <a:cubicBezTo>
                  <a:pt x="256" y="390"/>
                  <a:pt x="256" y="390"/>
                  <a:pt x="256" y="390"/>
                </a:cubicBezTo>
                <a:cubicBezTo>
                  <a:pt x="257" y="392"/>
                  <a:pt x="258" y="394"/>
                  <a:pt x="259" y="396"/>
                </a:cubicBezTo>
                <a:cubicBezTo>
                  <a:pt x="259" y="396"/>
                  <a:pt x="258" y="397"/>
                  <a:pt x="258" y="397"/>
                </a:cubicBezTo>
                <a:close/>
                <a:moveTo>
                  <a:pt x="261" y="391"/>
                </a:moveTo>
                <a:cubicBezTo>
                  <a:pt x="260" y="391"/>
                  <a:pt x="260" y="391"/>
                  <a:pt x="260" y="390"/>
                </a:cubicBezTo>
                <a:cubicBezTo>
                  <a:pt x="260" y="390"/>
                  <a:pt x="260" y="390"/>
                  <a:pt x="260" y="389"/>
                </a:cubicBezTo>
                <a:cubicBezTo>
                  <a:pt x="261" y="389"/>
                  <a:pt x="261" y="390"/>
                  <a:pt x="262" y="390"/>
                </a:cubicBezTo>
                <a:cubicBezTo>
                  <a:pt x="262" y="391"/>
                  <a:pt x="261" y="391"/>
                  <a:pt x="261" y="391"/>
                </a:cubicBezTo>
                <a:close/>
                <a:moveTo>
                  <a:pt x="339" y="206"/>
                </a:moveTo>
                <a:cubicBezTo>
                  <a:pt x="339" y="206"/>
                  <a:pt x="338" y="206"/>
                  <a:pt x="338" y="206"/>
                </a:cubicBezTo>
                <a:cubicBezTo>
                  <a:pt x="338" y="205"/>
                  <a:pt x="338" y="204"/>
                  <a:pt x="338" y="204"/>
                </a:cubicBezTo>
                <a:cubicBezTo>
                  <a:pt x="338" y="203"/>
                  <a:pt x="338" y="202"/>
                  <a:pt x="339" y="201"/>
                </a:cubicBezTo>
                <a:cubicBezTo>
                  <a:pt x="339" y="201"/>
                  <a:pt x="339" y="201"/>
                  <a:pt x="339" y="201"/>
                </a:cubicBezTo>
                <a:cubicBezTo>
                  <a:pt x="339" y="201"/>
                  <a:pt x="339" y="201"/>
                  <a:pt x="339" y="201"/>
                </a:cubicBezTo>
                <a:cubicBezTo>
                  <a:pt x="339" y="202"/>
                  <a:pt x="339" y="204"/>
                  <a:pt x="340" y="205"/>
                </a:cubicBezTo>
                <a:cubicBezTo>
                  <a:pt x="340" y="206"/>
                  <a:pt x="339" y="206"/>
                  <a:pt x="339" y="206"/>
                </a:cubicBezTo>
                <a:close/>
                <a:moveTo>
                  <a:pt x="351" y="202"/>
                </a:moveTo>
                <a:cubicBezTo>
                  <a:pt x="351" y="202"/>
                  <a:pt x="350" y="203"/>
                  <a:pt x="350" y="203"/>
                </a:cubicBezTo>
                <a:cubicBezTo>
                  <a:pt x="350" y="203"/>
                  <a:pt x="350" y="202"/>
                  <a:pt x="351" y="202"/>
                </a:cubicBezTo>
                <a:cubicBezTo>
                  <a:pt x="351" y="202"/>
                  <a:pt x="351" y="202"/>
                  <a:pt x="351" y="202"/>
                </a:cubicBezTo>
                <a:close/>
                <a:moveTo>
                  <a:pt x="354" y="348"/>
                </a:moveTo>
                <a:cubicBezTo>
                  <a:pt x="354" y="348"/>
                  <a:pt x="354" y="348"/>
                  <a:pt x="354" y="348"/>
                </a:cubicBezTo>
                <a:cubicBezTo>
                  <a:pt x="354" y="348"/>
                  <a:pt x="354" y="348"/>
                  <a:pt x="354" y="348"/>
                </a:cubicBezTo>
                <a:cubicBezTo>
                  <a:pt x="354" y="347"/>
                  <a:pt x="354" y="347"/>
                  <a:pt x="354" y="347"/>
                </a:cubicBezTo>
                <a:lnTo>
                  <a:pt x="354" y="348"/>
                </a:lnTo>
                <a:close/>
                <a:moveTo>
                  <a:pt x="367" y="419"/>
                </a:moveTo>
                <a:cubicBezTo>
                  <a:pt x="367" y="419"/>
                  <a:pt x="367" y="419"/>
                  <a:pt x="367" y="419"/>
                </a:cubicBezTo>
                <a:cubicBezTo>
                  <a:pt x="367" y="419"/>
                  <a:pt x="367" y="418"/>
                  <a:pt x="368" y="418"/>
                </a:cubicBezTo>
                <a:cubicBezTo>
                  <a:pt x="368" y="418"/>
                  <a:pt x="368" y="419"/>
                  <a:pt x="368" y="419"/>
                </a:cubicBezTo>
                <a:cubicBezTo>
                  <a:pt x="368" y="419"/>
                  <a:pt x="368" y="419"/>
                  <a:pt x="367" y="419"/>
                </a:cubicBezTo>
                <a:close/>
                <a:moveTo>
                  <a:pt x="369" y="196"/>
                </a:moveTo>
                <a:cubicBezTo>
                  <a:pt x="369" y="197"/>
                  <a:pt x="369" y="197"/>
                  <a:pt x="369" y="197"/>
                </a:cubicBezTo>
                <a:cubicBezTo>
                  <a:pt x="366" y="197"/>
                  <a:pt x="363" y="197"/>
                  <a:pt x="360" y="197"/>
                </a:cubicBezTo>
                <a:cubicBezTo>
                  <a:pt x="360" y="197"/>
                  <a:pt x="360" y="197"/>
                  <a:pt x="359" y="197"/>
                </a:cubicBezTo>
                <a:cubicBezTo>
                  <a:pt x="359" y="198"/>
                  <a:pt x="358" y="198"/>
                  <a:pt x="358" y="199"/>
                </a:cubicBezTo>
                <a:cubicBezTo>
                  <a:pt x="357" y="199"/>
                  <a:pt x="357" y="199"/>
                  <a:pt x="357" y="199"/>
                </a:cubicBezTo>
                <a:cubicBezTo>
                  <a:pt x="357" y="199"/>
                  <a:pt x="357" y="200"/>
                  <a:pt x="356" y="200"/>
                </a:cubicBezTo>
                <a:cubicBezTo>
                  <a:pt x="356" y="200"/>
                  <a:pt x="356" y="200"/>
                  <a:pt x="356" y="200"/>
                </a:cubicBezTo>
                <a:cubicBezTo>
                  <a:pt x="356" y="199"/>
                  <a:pt x="357" y="199"/>
                  <a:pt x="357" y="199"/>
                </a:cubicBezTo>
                <a:cubicBezTo>
                  <a:pt x="357" y="199"/>
                  <a:pt x="357" y="199"/>
                  <a:pt x="357" y="199"/>
                </a:cubicBezTo>
                <a:cubicBezTo>
                  <a:pt x="358" y="198"/>
                  <a:pt x="359" y="197"/>
                  <a:pt x="359" y="197"/>
                </a:cubicBezTo>
                <a:cubicBezTo>
                  <a:pt x="360" y="197"/>
                  <a:pt x="360" y="197"/>
                  <a:pt x="360" y="197"/>
                </a:cubicBezTo>
                <a:cubicBezTo>
                  <a:pt x="363" y="195"/>
                  <a:pt x="366" y="195"/>
                  <a:pt x="369" y="196"/>
                </a:cubicBezTo>
                <a:cubicBezTo>
                  <a:pt x="369" y="196"/>
                  <a:pt x="369" y="196"/>
                  <a:pt x="369" y="196"/>
                </a:cubicBezTo>
                <a:close/>
                <a:moveTo>
                  <a:pt x="433" y="433"/>
                </a:moveTo>
                <a:cubicBezTo>
                  <a:pt x="433" y="433"/>
                  <a:pt x="433" y="433"/>
                  <a:pt x="432" y="433"/>
                </a:cubicBezTo>
                <a:cubicBezTo>
                  <a:pt x="432" y="432"/>
                  <a:pt x="433" y="432"/>
                  <a:pt x="433" y="431"/>
                </a:cubicBezTo>
                <a:cubicBezTo>
                  <a:pt x="433" y="431"/>
                  <a:pt x="434" y="430"/>
                  <a:pt x="435" y="431"/>
                </a:cubicBezTo>
                <a:cubicBezTo>
                  <a:pt x="435" y="431"/>
                  <a:pt x="435" y="431"/>
                  <a:pt x="435" y="431"/>
                </a:cubicBezTo>
                <a:cubicBezTo>
                  <a:pt x="435" y="432"/>
                  <a:pt x="434" y="433"/>
                  <a:pt x="433" y="433"/>
                </a:cubicBezTo>
                <a:close/>
                <a:moveTo>
                  <a:pt x="432" y="405"/>
                </a:moveTo>
                <a:cubicBezTo>
                  <a:pt x="432" y="405"/>
                  <a:pt x="432" y="404"/>
                  <a:pt x="431" y="404"/>
                </a:cubicBezTo>
                <a:cubicBezTo>
                  <a:pt x="431" y="404"/>
                  <a:pt x="431" y="404"/>
                  <a:pt x="432" y="404"/>
                </a:cubicBezTo>
                <a:cubicBezTo>
                  <a:pt x="432" y="402"/>
                  <a:pt x="434" y="402"/>
                  <a:pt x="435" y="402"/>
                </a:cubicBezTo>
                <a:cubicBezTo>
                  <a:pt x="435" y="402"/>
                  <a:pt x="435" y="402"/>
                  <a:pt x="435" y="403"/>
                </a:cubicBezTo>
                <a:cubicBezTo>
                  <a:pt x="435" y="404"/>
                  <a:pt x="434" y="405"/>
                  <a:pt x="432" y="405"/>
                </a:cubicBezTo>
                <a:close/>
                <a:moveTo>
                  <a:pt x="435" y="344"/>
                </a:moveTo>
                <a:cubicBezTo>
                  <a:pt x="436" y="344"/>
                  <a:pt x="436" y="344"/>
                  <a:pt x="436" y="344"/>
                </a:cubicBezTo>
                <a:cubicBezTo>
                  <a:pt x="436" y="344"/>
                  <a:pt x="436" y="344"/>
                  <a:pt x="436" y="344"/>
                </a:cubicBezTo>
                <a:lnTo>
                  <a:pt x="435" y="344"/>
                </a:lnTo>
                <a:close/>
                <a:moveTo>
                  <a:pt x="440" y="275"/>
                </a:moveTo>
                <a:cubicBezTo>
                  <a:pt x="441" y="275"/>
                  <a:pt x="441" y="275"/>
                  <a:pt x="442" y="275"/>
                </a:cubicBezTo>
                <a:cubicBezTo>
                  <a:pt x="442" y="275"/>
                  <a:pt x="442" y="276"/>
                  <a:pt x="442" y="276"/>
                </a:cubicBezTo>
                <a:cubicBezTo>
                  <a:pt x="442" y="276"/>
                  <a:pt x="442" y="276"/>
                  <a:pt x="442" y="276"/>
                </a:cubicBezTo>
                <a:cubicBezTo>
                  <a:pt x="442" y="276"/>
                  <a:pt x="441" y="277"/>
                  <a:pt x="441" y="276"/>
                </a:cubicBezTo>
                <a:cubicBezTo>
                  <a:pt x="440" y="276"/>
                  <a:pt x="439" y="275"/>
                  <a:pt x="440" y="275"/>
                </a:cubicBezTo>
                <a:close/>
                <a:moveTo>
                  <a:pt x="373" y="242"/>
                </a:moveTo>
                <a:cubicBezTo>
                  <a:pt x="374" y="242"/>
                  <a:pt x="374" y="242"/>
                  <a:pt x="374" y="242"/>
                </a:cubicBezTo>
                <a:cubicBezTo>
                  <a:pt x="374" y="242"/>
                  <a:pt x="374" y="242"/>
                  <a:pt x="374" y="242"/>
                </a:cubicBezTo>
                <a:cubicBezTo>
                  <a:pt x="374" y="242"/>
                  <a:pt x="374" y="242"/>
                  <a:pt x="374" y="242"/>
                </a:cubicBezTo>
                <a:cubicBezTo>
                  <a:pt x="374" y="242"/>
                  <a:pt x="374" y="243"/>
                  <a:pt x="374" y="243"/>
                </a:cubicBezTo>
                <a:cubicBezTo>
                  <a:pt x="373" y="243"/>
                  <a:pt x="373" y="243"/>
                  <a:pt x="373" y="243"/>
                </a:cubicBezTo>
                <a:lnTo>
                  <a:pt x="373" y="242"/>
                </a:lnTo>
                <a:close/>
                <a:moveTo>
                  <a:pt x="380" y="339"/>
                </a:moveTo>
                <a:cubicBezTo>
                  <a:pt x="380" y="339"/>
                  <a:pt x="380" y="339"/>
                  <a:pt x="380" y="339"/>
                </a:cubicBezTo>
                <a:cubicBezTo>
                  <a:pt x="380" y="339"/>
                  <a:pt x="380" y="339"/>
                  <a:pt x="381" y="339"/>
                </a:cubicBezTo>
                <a:cubicBezTo>
                  <a:pt x="381" y="339"/>
                  <a:pt x="381" y="339"/>
                  <a:pt x="381" y="339"/>
                </a:cubicBezTo>
                <a:lnTo>
                  <a:pt x="380" y="339"/>
                </a:lnTo>
                <a:close/>
                <a:moveTo>
                  <a:pt x="382" y="280"/>
                </a:moveTo>
                <a:cubicBezTo>
                  <a:pt x="380" y="281"/>
                  <a:pt x="378" y="281"/>
                  <a:pt x="375" y="280"/>
                </a:cubicBezTo>
                <a:cubicBezTo>
                  <a:pt x="374" y="279"/>
                  <a:pt x="373" y="278"/>
                  <a:pt x="374" y="278"/>
                </a:cubicBezTo>
                <a:cubicBezTo>
                  <a:pt x="375" y="277"/>
                  <a:pt x="377" y="277"/>
                  <a:pt x="378" y="275"/>
                </a:cubicBezTo>
                <a:cubicBezTo>
                  <a:pt x="379" y="274"/>
                  <a:pt x="380" y="272"/>
                  <a:pt x="382" y="272"/>
                </a:cubicBezTo>
                <a:cubicBezTo>
                  <a:pt x="384" y="271"/>
                  <a:pt x="385" y="270"/>
                  <a:pt x="385" y="269"/>
                </a:cubicBezTo>
                <a:cubicBezTo>
                  <a:pt x="385" y="268"/>
                  <a:pt x="386" y="268"/>
                  <a:pt x="386" y="268"/>
                </a:cubicBezTo>
                <a:cubicBezTo>
                  <a:pt x="388" y="268"/>
                  <a:pt x="389" y="269"/>
                  <a:pt x="391" y="268"/>
                </a:cubicBezTo>
                <a:cubicBezTo>
                  <a:pt x="392" y="268"/>
                  <a:pt x="393" y="267"/>
                  <a:pt x="392" y="266"/>
                </a:cubicBezTo>
                <a:cubicBezTo>
                  <a:pt x="391" y="265"/>
                  <a:pt x="390" y="264"/>
                  <a:pt x="389" y="263"/>
                </a:cubicBezTo>
                <a:cubicBezTo>
                  <a:pt x="388" y="262"/>
                  <a:pt x="386" y="262"/>
                  <a:pt x="384" y="262"/>
                </a:cubicBezTo>
                <a:cubicBezTo>
                  <a:pt x="380" y="262"/>
                  <a:pt x="376" y="262"/>
                  <a:pt x="372" y="261"/>
                </a:cubicBezTo>
                <a:cubicBezTo>
                  <a:pt x="372" y="261"/>
                  <a:pt x="372" y="261"/>
                  <a:pt x="372" y="261"/>
                </a:cubicBezTo>
                <a:cubicBezTo>
                  <a:pt x="372" y="260"/>
                  <a:pt x="372" y="260"/>
                  <a:pt x="373" y="259"/>
                </a:cubicBezTo>
                <a:cubicBezTo>
                  <a:pt x="373" y="259"/>
                  <a:pt x="374" y="259"/>
                  <a:pt x="374" y="259"/>
                </a:cubicBezTo>
                <a:cubicBezTo>
                  <a:pt x="379" y="259"/>
                  <a:pt x="383" y="259"/>
                  <a:pt x="387" y="258"/>
                </a:cubicBezTo>
                <a:cubicBezTo>
                  <a:pt x="391" y="258"/>
                  <a:pt x="394" y="258"/>
                  <a:pt x="397" y="257"/>
                </a:cubicBezTo>
                <a:cubicBezTo>
                  <a:pt x="400" y="256"/>
                  <a:pt x="402" y="256"/>
                  <a:pt x="405" y="255"/>
                </a:cubicBezTo>
                <a:cubicBezTo>
                  <a:pt x="406" y="255"/>
                  <a:pt x="407" y="255"/>
                  <a:pt x="408" y="255"/>
                </a:cubicBezTo>
                <a:cubicBezTo>
                  <a:pt x="408" y="255"/>
                  <a:pt x="409" y="256"/>
                  <a:pt x="409" y="256"/>
                </a:cubicBezTo>
                <a:cubicBezTo>
                  <a:pt x="409" y="256"/>
                  <a:pt x="409" y="257"/>
                  <a:pt x="409" y="257"/>
                </a:cubicBezTo>
                <a:cubicBezTo>
                  <a:pt x="406" y="258"/>
                  <a:pt x="404" y="259"/>
                  <a:pt x="401" y="260"/>
                </a:cubicBezTo>
                <a:cubicBezTo>
                  <a:pt x="401" y="261"/>
                  <a:pt x="400" y="262"/>
                  <a:pt x="401" y="263"/>
                </a:cubicBezTo>
                <a:cubicBezTo>
                  <a:pt x="401" y="263"/>
                  <a:pt x="401" y="263"/>
                  <a:pt x="401" y="263"/>
                </a:cubicBezTo>
                <a:cubicBezTo>
                  <a:pt x="402" y="264"/>
                  <a:pt x="402" y="264"/>
                  <a:pt x="403" y="264"/>
                </a:cubicBezTo>
                <a:cubicBezTo>
                  <a:pt x="406" y="267"/>
                  <a:pt x="410" y="268"/>
                  <a:pt x="414" y="265"/>
                </a:cubicBezTo>
                <a:cubicBezTo>
                  <a:pt x="415" y="265"/>
                  <a:pt x="415" y="264"/>
                  <a:pt x="415" y="265"/>
                </a:cubicBezTo>
                <a:cubicBezTo>
                  <a:pt x="416" y="265"/>
                  <a:pt x="416" y="265"/>
                  <a:pt x="416" y="266"/>
                </a:cubicBezTo>
                <a:cubicBezTo>
                  <a:pt x="415" y="267"/>
                  <a:pt x="415" y="268"/>
                  <a:pt x="414" y="269"/>
                </a:cubicBezTo>
                <a:cubicBezTo>
                  <a:pt x="413" y="270"/>
                  <a:pt x="412" y="271"/>
                  <a:pt x="411" y="272"/>
                </a:cubicBezTo>
                <a:cubicBezTo>
                  <a:pt x="410" y="272"/>
                  <a:pt x="410" y="273"/>
                  <a:pt x="409" y="274"/>
                </a:cubicBezTo>
                <a:cubicBezTo>
                  <a:pt x="408" y="277"/>
                  <a:pt x="407" y="277"/>
                  <a:pt x="405" y="275"/>
                </a:cubicBezTo>
                <a:cubicBezTo>
                  <a:pt x="403" y="273"/>
                  <a:pt x="401" y="273"/>
                  <a:pt x="398" y="274"/>
                </a:cubicBezTo>
                <a:cubicBezTo>
                  <a:pt x="397" y="275"/>
                  <a:pt x="396" y="276"/>
                  <a:pt x="396" y="276"/>
                </a:cubicBezTo>
                <a:cubicBezTo>
                  <a:pt x="396" y="279"/>
                  <a:pt x="394" y="281"/>
                  <a:pt x="391" y="281"/>
                </a:cubicBezTo>
                <a:cubicBezTo>
                  <a:pt x="391" y="281"/>
                  <a:pt x="391" y="281"/>
                  <a:pt x="391" y="281"/>
                </a:cubicBezTo>
                <a:cubicBezTo>
                  <a:pt x="391" y="281"/>
                  <a:pt x="391" y="281"/>
                  <a:pt x="391" y="281"/>
                </a:cubicBezTo>
                <a:cubicBezTo>
                  <a:pt x="390" y="282"/>
                  <a:pt x="389" y="282"/>
                  <a:pt x="388" y="283"/>
                </a:cubicBezTo>
                <a:cubicBezTo>
                  <a:pt x="388" y="283"/>
                  <a:pt x="388" y="283"/>
                  <a:pt x="388" y="283"/>
                </a:cubicBezTo>
                <a:cubicBezTo>
                  <a:pt x="387" y="283"/>
                  <a:pt x="387" y="283"/>
                  <a:pt x="387" y="283"/>
                </a:cubicBezTo>
                <a:cubicBezTo>
                  <a:pt x="387" y="283"/>
                  <a:pt x="387" y="284"/>
                  <a:pt x="386" y="284"/>
                </a:cubicBezTo>
                <a:cubicBezTo>
                  <a:pt x="386" y="284"/>
                  <a:pt x="386" y="284"/>
                  <a:pt x="386" y="284"/>
                </a:cubicBezTo>
                <a:cubicBezTo>
                  <a:pt x="386" y="283"/>
                  <a:pt x="387" y="283"/>
                  <a:pt x="387" y="283"/>
                </a:cubicBezTo>
                <a:cubicBezTo>
                  <a:pt x="387" y="283"/>
                  <a:pt x="387" y="283"/>
                  <a:pt x="387" y="283"/>
                </a:cubicBezTo>
                <a:cubicBezTo>
                  <a:pt x="388" y="283"/>
                  <a:pt x="388" y="283"/>
                  <a:pt x="388" y="283"/>
                </a:cubicBezTo>
                <a:cubicBezTo>
                  <a:pt x="389" y="282"/>
                  <a:pt x="390" y="281"/>
                  <a:pt x="391" y="281"/>
                </a:cubicBezTo>
                <a:cubicBezTo>
                  <a:pt x="391" y="281"/>
                  <a:pt x="391" y="281"/>
                  <a:pt x="391" y="281"/>
                </a:cubicBezTo>
                <a:cubicBezTo>
                  <a:pt x="391" y="281"/>
                  <a:pt x="391" y="281"/>
                  <a:pt x="391" y="281"/>
                </a:cubicBezTo>
                <a:cubicBezTo>
                  <a:pt x="392" y="280"/>
                  <a:pt x="392" y="279"/>
                  <a:pt x="393" y="277"/>
                </a:cubicBezTo>
                <a:cubicBezTo>
                  <a:pt x="393" y="276"/>
                  <a:pt x="391" y="274"/>
                  <a:pt x="390" y="275"/>
                </a:cubicBezTo>
                <a:cubicBezTo>
                  <a:pt x="388" y="275"/>
                  <a:pt x="387" y="276"/>
                  <a:pt x="385" y="277"/>
                </a:cubicBezTo>
                <a:cubicBezTo>
                  <a:pt x="384" y="277"/>
                  <a:pt x="383" y="279"/>
                  <a:pt x="382" y="280"/>
                </a:cubicBezTo>
                <a:close/>
                <a:moveTo>
                  <a:pt x="403" y="285"/>
                </a:moveTo>
                <a:cubicBezTo>
                  <a:pt x="402" y="285"/>
                  <a:pt x="402" y="286"/>
                  <a:pt x="401" y="286"/>
                </a:cubicBezTo>
                <a:cubicBezTo>
                  <a:pt x="401" y="286"/>
                  <a:pt x="401" y="286"/>
                  <a:pt x="401" y="286"/>
                </a:cubicBezTo>
                <a:cubicBezTo>
                  <a:pt x="401" y="286"/>
                  <a:pt x="401" y="286"/>
                  <a:pt x="401" y="287"/>
                </a:cubicBezTo>
                <a:cubicBezTo>
                  <a:pt x="401" y="287"/>
                  <a:pt x="401" y="287"/>
                  <a:pt x="401" y="288"/>
                </a:cubicBezTo>
                <a:cubicBezTo>
                  <a:pt x="400" y="287"/>
                  <a:pt x="401" y="287"/>
                  <a:pt x="401" y="287"/>
                </a:cubicBezTo>
                <a:cubicBezTo>
                  <a:pt x="401" y="286"/>
                  <a:pt x="401" y="286"/>
                  <a:pt x="401" y="286"/>
                </a:cubicBezTo>
                <a:cubicBezTo>
                  <a:pt x="401" y="286"/>
                  <a:pt x="401" y="286"/>
                  <a:pt x="401" y="286"/>
                </a:cubicBezTo>
                <a:cubicBezTo>
                  <a:pt x="402" y="285"/>
                  <a:pt x="402" y="285"/>
                  <a:pt x="402" y="284"/>
                </a:cubicBezTo>
                <a:cubicBezTo>
                  <a:pt x="402" y="284"/>
                  <a:pt x="403" y="285"/>
                  <a:pt x="403" y="285"/>
                </a:cubicBezTo>
                <a:close/>
                <a:moveTo>
                  <a:pt x="395" y="312"/>
                </a:moveTo>
                <a:cubicBezTo>
                  <a:pt x="395" y="312"/>
                  <a:pt x="395" y="313"/>
                  <a:pt x="395" y="313"/>
                </a:cubicBezTo>
                <a:cubicBezTo>
                  <a:pt x="392" y="312"/>
                  <a:pt x="391" y="311"/>
                  <a:pt x="391" y="309"/>
                </a:cubicBezTo>
                <a:cubicBezTo>
                  <a:pt x="390" y="308"/>
                  <a:pt x="391" y="308"/>
                  <a:pt x="392" y="308"/>
                </a:cubicBezTo>
                <a:cubicBezTo>
                  <a:pt x="392" y="307"/>
                  <a:pt x="393" y="307"/>
                  <a:pt x="393" y="307"/>
                </a:cubicBezTo>
                <a:cubicBezTo>
                  <a:pt x="394" y="309"/>
                  <a:pt x="395" y="311"/>
                  <a:pt x="395" y="312"/>
                </a:cubicBezTo>
                <a:close/>
                <a:moveTo>
                  <a:pt x="389" y="358"/>
                </a:moveTo>
                <a:cubicBezTo>
                  <a:pt x="389" y="357"/>
                  <a:pt x="389" y="357"/>
                  <a:pt x="389" y="357"/>
                </a:cubicBezTo>
                <a:cubicBezTo>
                  <a:pt x="390" y="357"/>
                  <a:pt x="390" y="357"/>
                  <a:pt x="390" y="357"/>
                </a:cubicBezTo>
                <a:lnTo>
                  <a:pt x="389" y="358"/>
                </a:lnTo>
                <a:close/>
                <a:moveTo>
                  <a:pt x="403" y="384"/>
                </a:moveTo>
                <a:cubicBezTo>
                  <a:pt x="403" y="384"/>
                  <a:pt x="402" y="384"/>
                  <a:pt x="402" y="384"/>
                </a:cubicBezTo>
                <a:cubicBezTo>
                  <a:pt x="402" y="384"/>
                  <a:pt x="402" y="383"/>
                  <a:pt x="402" y="383"/>
                </a:cubicBezTo>
                <a:cubicBezTo>
                  <a:pt x="402" y="383"/>
                  <a:pt x="402" y="383"/>
                  <a:pt x="402" y="383"/>
                </a:cubicBezTo>
                <a:cubicBezTo>
                  <a:pt x="403" y="383"/>
                  <a:pt x="403" y="383"/>
                  <a:pt x="403" y="383"/>
                </a:cubicBezTo>
                <a:cubicBezTo>
                  <a:pt x="403" y="384"/>
                  <a:pt x="403" y="384"/>
                  <a:pt x="403" y="384"/>
                </a:cubicBezTo>
                <a:close/>
                <a:moveTo>
                  <a:pt x="406" y="345"/>
                </a:moveTo>
                <a:cubicBezTo>
                  <a:pt x="405" y="347"/>
                  <a:pt x="404" y="347"/>
                  <a:pt x="402" y="348"/>
                </a:cubicBezTo>
                <a:cubicBezTo>
                  <a:pt x="399" y="348"/>
                  <a:pt x="397" y="349"/>
                  <a:pt x="394" y="349"/>
                </a:cubicBezTo>
                <a:cubicBezTo>
                  <a:pt x="392" y="349"/>
                  <a:pt x="390" y="349"/>
                  <a:pt x="389" y="347"/>
                </a:cubicBezTo>
                <a:cubicBezTo>
                  <a:pt x="388" y="346"/>
                  <a:pt x="387" y="345"/>
                  <a:pt x="386" y="344"/>
                </a:cubicBezTo>
                <a:cubicBezTo>
                  <a:pt x="386" y="344"/>
                  <a:pt x="386" y="343"/>
                  <a:pt x="386" y="343"/>
                </a:cubicBezTo>
                <a:cubicBezTo>
                  <a:pt x="386" y="343"/>
                  <a:pt x="387" y="343"/>
                  <a:pt x="387" y="343"/>
                </a:cubicBezTo>
                <a:cubicBezTo>
                  <a:pt x="388" y="343"/>
                  <a:pt x="389" y="344"/>
                  <a:pt x="390" y="344"/>
                </a:cubicBezTo>
                <a:cubicBezTo>
                  <a:pt x="391" y="344"/>
                  <a:pt x="392" y="344"/>
                  <a:pt x="393" y="343"/>
                </a:cubicBezTo>
                <a:cubicBezTo>
                  <a:pt x="394" y="342"/>
                  <a:pt x="395" y="341"/>
                  <a:pt x="396" y="339"/>
                </a:cubicBezTo>
                <a:cubicBezTo>
                  <a:pt x="397" y="338"/>
                  <a:pt x="399" y="337"/>
                  <a:pt x="401" y="338"/>
                </a:cubicBezTo>
                <a:cubicBezTo>
                  <a:pt x="401" y="338"/>
                  <a:pt x="402" y="338"/>
                  <a:pt x="402" y="337"/>
                </a:cubicBezTo>
                <a:cubicBezTo>
                  <a:pt x="404" y="337"/>
                  <a:pt x="405" y="336"/>
                  <a:pt x="404" y="335"/>
                </a:cubicBezTo>
                <a:cubicBezTo>
                  <a:pt x="404" y="334"/>
                  <a:pt x="404" y="333"/>
                  <a:pt x="404" y="332"/>
                </a:cubicBezTo>
                <a:cubicBezTo>
                  <a:pt x="404" y="331"/>
                  <a:pt x="403" y="329"/>
                  <a:pt x="403" y="327"/>
                </a:cubicBezTo>
                <a:cubicBezTo>
                  <a:pt x="403" y="327"/>
                  <a:pt x="403" y="326"/>
                  <a:pt x="404" y="326"/>
                </a:cubicBezTo>
                <a:cubicBezTo>
                  <a:pt x="404" y="326"/>
                  <a:pt x="404" y="326"/>
                  <a:pt x="404" y="326"/>
                </a:cubicBezTo>
                <a:cubicBezTo>
                  <a:pt x="407" y="328"/>
                  <a:pt x="409" y="331"/>
                  <a:pt x="410" y="334"/>
                </a:cubicBezTo>
                <a:cubicBezTo>
                  <a:pt x="411" y="335"/>
                  <a:pt x="412" y="336"/>
                  <a:pt x="414" y="336"/>
                </a:cubicBezTo>
                <a:cubicBezTo>
                  <a:pt x="418" y="336"/>
                  <a:pt x="422" y="335"/>
                  <a:pt x="425" y="333"/>
                </a:cubicBezTo>
                <a:cubicBezTo>
                  <a:pt x="427" y="330"/>
                  <a:pt x="431" y="329"/>
                  <a:pt x="434" y="329"/>
                </a:cubicBezTo>
                <a:cubicBezTo>
                  <a:pt x="435" y="328"/>
                  <a:pt x="437" y="329"/>
                  <a:pt x="438" y="329"/>
                </a:cubicBezTo>
                <a:cubicBezTo>
                  <a:pt x="438" y="329"/>
                  <a:pt x="438" y="329"/>
                  <a:pt x="438" y="329"/>
                </a:cubicBezTo>
                <a:cubicBezTo>
                  <a:pt x="438" y="328"/>
                  <a:pt x="438" y="328"/>
                  <a:pt x="439" y="328"/>
                </a:cubicBezTo>
                <a:cubicBezTo>
                  <a:pt x="439" y="328"/>
                  <a:pt x="438" y="329"/>
                  <a:pt x="438" y="329"/>
                </a:cubicBezTo>
                <a:cubicBezTo>
                  <a:pt x="438" y="329"/>
                  <a:pt x="438" y="329"/>
                  <a:pt x="438" y="329"/>
                </a:cubicBezTo>
                <a:cubicBezTo>
                  <a:pt x="438" y="330"/>
                  <a:pt x="437" y="331"/>
                  <a:pt x="436" y="331"/>
                </a:cubicBezTo>
                <a:cubicBezTo>
                  <a:pt x="435" y="332"/>
                  <a:pt x="434" y="333"/>
                  <a:pt x="432" y="333"/>
                </a:cubicBezTo>
                <a:cubicBezTo>
                  <a:pt x="429" y="335"/>
                  <a:pt x="427" y="336"/>
                  <a:pt x="424" y="338"/>
                </a:cubicBezTo>
                <a:cubicBezTo>
                  <a:pt x="421" y="340"/>
                  <a:pt x="417" y="342"/>
                  <a:pt x="414" y="343"/>
                </a:cubicBezTo>
                <a:cubicBezTo>
                  <a:pt x="414" y="344"/>
                  <a:pt x="413" y="344"/>
                  <a:pt x="412" y="343"/>
                </a:cubicBezTo>
                <a:cubicBezTo>
                  <a:pt x="410" y="342"/>
                  <a:pt x="408" y="343"/>
                  <a:pt x="406" y="345"/>
                </a:cubicBezTo>
                <a:close/>
                <a:moveTo>
                  <a:pt x="412" y="420"/>
                </a:moveTo>
                <a:cubicBezTo>
                  <a:pt x="412" y="420"/>
                  <a:pt x="412" y="420"/>
                  <a:pt x="412" y="419"/>
                </a:cubicBezTo>
                <a:cubicBezTo>
                  <a:pt x="412" y="419"/>
                  <a:pt x="411" y="419"/>
                  <a:pt x="411" y="418"/>
                </a:cubicBezTo>
                <a:cubicBezTo>
                  <a:pt x="411" y="419"/>
                  <a:pt x="412" y="419"/>
                  <a:pt x="412" y="419"/>
                </a:cubicBezTo>
                <a:cubicBezTo>
                  <a:pt x="412" y="419"/>
                  <a:pt x="413" y="420"/>
                  <a:pt x="412" y="420"/>
                </a:cubicBezTo>
                <a:close/>
                <a:moveTo>
                  <a:pt x="413" y="384"/>
                </a:moveTo>
                <a:cubicBezTo>
                  <a:pt x="413" y="384"/>
                  <a:pt x="412" y="383"/>
                  <a:pt x="412" y="383"/>
                </a:cubicBezTo>
                <a:cubicBezTo>
                  <a:pt x="412" y="383"/>
                  <a:pt x="412" y="383"/>
                  <a:pt x="412" y="383"/>
                </a:cubicBezTo>
                <a:cubicBezTo>
                  <a:pt x="413" y="382"/>
                  <a:pt x="413" y="380"/>
                  <a:pt x="414" y="380"/>
                </a:cubicBezTo>
                <a:cubicBezTo>
                  <a:pt x="417" y="378"/>
                  <a:pt x="421" y="376"/>
                  <a:pt x="424" y="374"/>
                </a:cubicBezTo>
                <a:cubicBezTo>
                  <a:pt x="424" y="374"/>
                  <a:pt x="425" y="374"/>
                  <a:pt x="425" y="375"/>
                </a:cubicBezTo>
                <a:cubicBezTo>
                  <a:pt x="427" y="376"/>
                  <a:pt x="429" y="377"/>
                  <a:pt x="431" y="377"/>
                </a:cubicBezTo>
                <a:cubicBezTo>
                  <a:pt x="431" y="377"/>
                  <a:pt x="431" y="378"/>
                  <a:pt x="431" y="378"/>
                </a:cubicBezTo>
                <a:cubicBezTo>
                  <a:pt x="431" y="378"/>
                  <a:pt x="431" y="379"/>
                  <a:pt x="431" y="379"/>
                </a:cubicBezTo>
                <a:cubicBezTo>
                  <a:pt x="429" y="379"/>
                  <a:pt x="427" y="379"/>
                  <a:pt x="425" y="380"/>
                </a:cubicBezTo>
                <a:cubicBezTo>
                  <a:pt x="425" y="379"/>
                  <a:pt x="425" y="379"/>
                  <a:pt x="425" y="379"/>
                </a:cubicBezTo>
                <a:cubicBezTo>
                  <a:pt x="424" y="379"/>
                  <a:pt x="423" y="379"/>
                  <a:pt x="422" y="379"/>
                </a:cubicBezTo>
                <a:cubicBezTo>
                  <a:pt x="420" y="379"/>
                  <a:pt x="417" y="380"/>
                  <a:pt x="415" y="382"/>
                </a:cubicBezTo>
                <a:cubicBezTo>
                  <a:pt x="415" y="383"/>
                  <a:pt x="414" y="383"/>
                  <a:pt x="413" y="384"/>
                </a:cubicBezTo>
                <a:close/>
                <a:moveTo>
                  <a:pt x="504" y="835"/>
                </a:moveTo>
                <a:cubicBezTo>
                  <a:pt x="504" y="835"/>
                  <a:pt x="504" y="836"/>
                  <a:pt x="504" y="836"/>
                </a:cubicBezTo>
                <a:cubicBezTo>
                  <a:pt x="502" y="836"/>
                  <a:pt x="500" y="835"/>
                  <a:pt x="500" y="833"/>
                </a:cubicBezTo>
                <a:cubicBezTo>
                  <a:pt x="500" y="833"/>
                  <a:pt x="501" y="833"/>
                  <a:pt x="501" y="833"/>
                </a:cubicBezTo>
                <a:cubicBezTo>
                  <a:pt x="502" y="832"/>
                  <a:pt x="504" y="833"/>
                  <a:pt x="504" y="834"/>
                </a:cubicBezTo>
                <a:cubicBezTo>
                  <a:pt x="504" y="835"/>
                  <a:pt x="504" y="835"/>
                  <a:pt x="504" y="835"/>
                </a:cubicBezTo>
                <a:close/>
                <a:moveTo>
                  <a:pt x="602" y="850"/>
                </a:moveTo>
                <a:cubicBezTo>
                  <a:pt x="602" y="850"/>
                  <a:pt x="601" y="852"/>
                  <a:pt x="601" y="851"/>
                </a:cubicBezTo>
                <a:cubicBezTo>
                  <a:pt x="600" y="851"/>
                  <a:pt x="600" y="851"/>
                  <a:pt x="599" y="850"/>
                </a:cubicBezTo>
                <a:cubicBezTo>
                  <a:pt x="598" y="848"/>
                  <a:pt x="598" y="847"/>
                  <a:pt x="601" y="844"/>
                </a:cubicBezTo>
                <a:cubicBezTo>
                  <a:pt x="601" y="844"/>
                  <a:pt x="602" y="844"/>
                  <a:pt x="602" y="844"/>
                </a:cubicBezTo>
                <a:cubicBezTo>
                  <a:pt x="602" y="844"/>
                  <a:pt x="602" y="845"/>
                  <a:pt x="602" y="845"/>
                </a:cubicBezTo>
                <a:cubicBezTo>
                  <a:pt x="603" y="846"/>
                  <a:pt x="603" y="846"/>
                  <a:pt x="603" y="848"/>
                </a:cubicBezTo>
                <a:cubicBezTo>
                  <a:pt x="603" y="848"/>
                  <a:pt x="603" y="849"/>
                  <a:pt x="602" y="850"/>
                </a:cubicBezTo>
                <a:close/>
                <a:moveTo>
                  <a:pt x="620" y="1318"/>
                </a:moveTo>
                <a:cubicBezTo>
                  <a:pt x="620" y="1318"/>
                  <a:pt x="619" y="1318"/>
                  <a:pt x="619" y="1318"/>
                </a:cubicBezTo>
                <a:cubicBezTo>
                  <a:pt x="619" y="1318"/>
                  <a:pt x="619" y="1318"/>
                  <a:pt x="619" y="1317"/>
                </a:cubicBezTo>
                <a:cubicBezTo>
                  <a:pt x="620" y="1317"/>
                  <a:pt x="620" y="1317"/>
                  <a:pt x="620" y="1318"/>
                </a:cubicBezTo>
                <a:cubicBezTo>
                  <a:pt x="620" y="1318"/>
                  <a:pt x="620" y="1318"/>
                  <a:pt x="620" y="1318"/>
                </a:cubicBezTo>
                <a:close/>
                <a:moveTo>
                  <a:pt x="622" y="1040"/>
                </a:moveTo>
                <a:cubicBezTo>
                  <a:pt x="622" y="1040"/>
                  <a:pt x="622" y="1040"/>
                  <a:pt x="622" y="1040"/>
                </a:cubicBezTo>
                <a:cubicBezTo>
                  <a:pt x="619" y="1040"/>
                  <a:pt x="618" y="1038"/>
                  <a:pt x="616" y="1036"/>
                </a:cubicBezTo>
                <a:cubicBezTo>
                  <a:pt x="616" y="1036"/>
                  <a:pt x="616" y="1035"/>
                  <a:pt x="616" y="1034"/>
                </a:cubicBezTo>
                <a:cubicBezTo>
                  <a:pt x="617" y="1034"/>
                  <a:pt x="617" y="1034"/>
                  <a:pt x="617" y="1034"/>
                </a:cubicBezTo>
                <a:cubicBezTo>
                  <a:pt x="619" y="1036"/>
                  <a:pt x="621" y="1037"/>
                  <a:pt x="622" y="1040"/>
                </a:cubicBezTo>
                <a:cubicBezTo>
                  <a:pt x="622" y="1040"/>
                  <a:pt x="622" y="1040"/>
                  <a:pt x="622" y="1040"/>
                </a:cubicBezTo>
                <a:cubicBezTo>
                  <a:pt x="622" y="1040"/>
                  <a:pt x="623" y="1040"/>
                  <a:pt x="623" y="1040"/>
                </a:cubicBezTo>
                <a:cubicBezTo>
                  <a:pt x="622" y="1040"/>
                  <a:pt x="622" y="1040"/>
                  <a:pt x="622" y="1040"/>
                </a:cubicBezTo>
                <a:close/>
                <a:moveTo>
                  <a:pt x="638" y="1351"/>
                </a:moveTo>
                <a:cubicBezTo>
                  <a:pt x="638" y="1352"/>
                  <a:pt x="638" y="1352"/>
                  <a:pt x="638" y="1352"/>
                </a:cubicBezTo>
                <a:cubicBezTo>
                  <a:pt x="638" y="1352"/>
                  <a:pt x="638" y="1352"/>
                  <a:pt x="638" y="1352"/>
                </a:cubicBezTo>
                <a:cubicBezTo>
                  <a:pt x="638" y="1352"/>
                  <a:pt x="638" y="1352"/>
                  <a:pt x="638" y="1352"/>
                </a:cubicBezTo>
                <a:cubicBezTo>
                  <a:pt x="638" y="1352"/>
                  <a:pt x="638" y="1352"/>
                  <a:pt x="638" y="1351"/>
                </a:cubicBezTo>
                <a:cubicBezTo>
                  <a:pt x="638" y="1351"/>
                  <a:pt x="638" y="1351"/>
                  <a:pt x="638" y="1351"/>
                </a:cubicBezTo>
                <a:cubicBezTo>
                  <a:pt x="639" y="1351"/>
                  <a:pt x="639" y="1351"/>
                  <a:pt x="638" y="1351"/>
                </a:cubicBezTo>
                <a:close/>
                <a:moveTo>
                  <a:pt x="643" y="1360"/>
                </a:moveTo>
                <a:cubicBezTo>
                  <a:pt x="642" y="1360"/>
                  <a:pt x="642" y="1361"/>
                  <a:pt x="641" y="1361"/>
                </a:cubicBezTo>
                <a:cubicBezTo>
                  <a:pt x="641" y="1361"/>
                  <a:pt x="641" y="1361"/>
                  <a:pt x="641" y="1361"/>
                </a:cubicBezTo>
                <a:cubicBezTo>
                  <a:pt x="640" y="1360"/>
                  <a:pt x="641" y="1359"/>
                  <a:pt x="641" y="1359"/>
                </a:cubicBezTo>
                <a:cubicBezTo>
                  <a:pt x="642" y="1359"/>
                  <a:pt x="642" y="1360"/>
                  <a:pt x="643" y="1360"/>
                </a:cubicBezTo>
                <a:cubicBezTo>
                  <a:pt x="643" y="1360"/>
                  <a:pt x="643" y="1360"/>
                  <a:pt x="643" y="1360"/>
                </a:cubicBezTo>
                <a:close/>
                <a:moveTo>
                  <a:pt x="644" y="1370"/>
                </a:moveTo>
                <a:cubicBezTo>
                  <a:pt x="644" y="1370"/>
                  <a:pt x="644" y="1370"/>
                  <a:pt x="644" y="1370"/>
                </a:cubicBezTo>
                <a:cubicBezTo>
                  <a:pt x="644" y="1370"/>
                  <a:pt x="645" y="1370"/>
                  <a:pt x="645" y="1370"/>
                </a:cubicBezTo>
                <a:cubicBezTo>
                  <a:pt x="645" y="1370"/>
                  <a:pt x="645" y="1370"/>
                  <a:pt x="645" y="1370"/>
                </a:cubicBezTo>
                <a:cubicBezTo>
                  <a:pt x="645" y="1370"/>
                  <a:pt x="645" y="1370"/>
                  <a:pt x="644" y="1370"/>
                </a:cubicBezTo>
                <a:close/>
                <a:moveTo>
                  <a:pt x="649" y="1364"/>
                </a:moveTo>
                <a:cubicBezTo>
                  <a:pt x="649" y="1364"/>
                  <a:pt x="649" y="1364"/>
                  <a:pt x="649" y="1364"/>
                </a:cubicBezTo>
                <a:cubicBezTo>
                  <a:pt x="648" y="1364"/>
                  <a:pt x="648" y="1364"/>
                  <a:pt x="648" y="1364"/>
                </a:cubicBezTo>
                <a:cubicBezTo>
                  <a:pt x="648" y="1365"/>
                  <a:pt x="648" y="1365"/>
                  <a:pt x="647" y="1365"/>
                </a:cubicBezTo>
                <a:cubicBezTo>
                  <a:pt x="647" y="1366"/>
                  <a:pt x="647" y="1366"/>
                  <a:pt x="647" y="1366"/>
                </a:cubicBezTo>
                <a:cubicBezTo>
                  <a:pt x="646" y="1366"/>
                  <a:pt x="646" y="1366"/>
                  <a:pt x="646" y="1366"/>
                </a:cubicBezTo>
                <a:cubicBezTo>
                  <a:pt x="647" y="1366"/>
                  <a:pt x="647" y="1366"/>
                  <a:pt x="647" y="1366"/>
                </a:cubicBezTo>
                <a:cubicBezTo>
                  <a:pt x="647" y="1366"/>
                  <a:pt x="647" y="1365"/>
                  <a:pt x="647" y="1365"/>
                </a:cubicBezTo>
                <a:cubicBezTo>
                  <a:pt x="647" y="1365"/>
                  <a:pt x="648" y="1364"/>
                  <a:pt x="648" y="1364"/>
                </a:cubicBezTo>
                <a:cubicBezTo>
                  <a:pt x="648" y="1364"/>
                  <a:pt x="648" y="1364"/>
                  <a:pt x="648" y="1364"/>
                </a:cubicBezTo>
                <a:cubicBezTo>
                  <a:pt x="649" y="1364"/>
                  <a:pt x="649" y="1364"/>
                  <a:pt x="649" y="1364"/>
                </a:cubicBezTo>
                <a:cubicBezTo>
                  <a:pt x="649" y="1364"/>
                  <a:pt x="649" y="1363"/>
                  <a:pt x="649" y="1363"/>
                </a:cubicBezTo>
                <a:cubicBezTo>
                  <a:pt x="649" y="1364"/>
                  <a:pt x="649" y="1364"/>
                  <a:pt x="649" y="1364"/>
                </a:cubicBezTo>
                <a:close/>
                <a:moveTo>
                  <a:pt x="661" y="1368"/>
                </a:moveTo>
                <a:cubicBezTo>
                  <a:pt x="662" y="1368"/>
                  <a:pt x="662" y="1368"/>
                  <a:pt x="663" y="1368"/>
                </a:cubicBezTo>
                <a:cubicBezTo>
                  <a:pt x="663" y="1369"/>
                  <a:pt x="663" y="1369"/>
                  <a:pt x="662" y="1369"/>
                </a:cubicBezTo>
                <a:cubicBezTo>
                  <a:pt x="662" y="1370"/>
                  <a:pt x="662" y="1370"/>
                  <a:pt x="661" y="1370"/>
                </a:cubicBezTo>
                <a:cubicBezTo>
                  <a:pt x="661" y="1370"/>
                  <a:pt x="661" y="1370"/>
                  <a:pt x="660" y="1370"/>
                </a:cubicBezTo>
                <a:cubicBezTo>
                  <a:pt x="660" y="1370"/>
                  <a:pt x="660" y="1369"/>
                  <a:pt x="661" y="1368"/>
                </a:cubicBezTo>
                <a:close/>
                <a:moveTo>
                  <a:pt x="656" y="1374"/>
                </a:moveTo>
                <a:cubicBezTo>
                  <a:pt x="656" y="1375"/>
                  <a:pt x="656" y="1375"/>
                  <a:pt x="656" y="1375"/>
                </a:cubicBezTo>
                <a:cubicBezTo>
                  <a:pt x="657" y="1375"/>
                  <a:pt x="658" y="1376"/>
                  <a:pt x="659" y="1377"/>
                </a:cubicBezTo>
                <a:cubicBezTo>
                  <a:pt x="659" y="1377"/>
                  <a:pt x="659" y="1377"/>
                  <a:pt x="659" y="1377"/>
                </a:cubicBezTo>
                <a:cubicBezTo>
                  <a:pt x="659" y="1377"/>
                  <a:pt x="659" y="1376"/>
                  <a:pt x="659" y="1376"/>
                </a:cubicBezTo>
                <a:cubicBezTo>
                  <a:pt x="659" y="1376"/>
                  <a:pt x="659" y="1376"/>
                  <a:pt x="659" y="1375"/>
                </a:cubicBezTo>
                <a:cubicBezTo>
                  <a:pt x="659" y="1375"/>
                  <a:pt x="660" y="1374"/>
                  <a:pt x="660" y="1374"/>
                </a:cubicBezTo>
                <a:cubicBezTo>
                  <a:pt x="661" y="1374"/>
                  <a:pt x="661" y="1375"/>
                  <a:pt x="661" y="1375"/>
                </a:cubicBezTo>
                <a:cubicBezTo>
                  <a:pt x="662" y="1375"/>
                  <a:pt x="661" y="1376"/>
                  <a:pt x="661" y="1376"/>
                </a:cubicBezTo>
                <a:cubicBezTo>
                  <a:pt x="660" y="1376"/>
                  <a:pt x="660" y="1376"/>
                  <a:pt x="659" y="1376"/>
                </a:cubicBezTo>
                <a:cubicBezTo>
                  <a:pt x="659" y="1377"/>
                  <a:pt x="659" y="1377"/>
                  <a:pt x="659" y="1377"/>
                </a:cubicBezTo>
                <a:cubicBezTo>
                  <a:pt x="659" y="1377"/>
                  <a:pt x="659" y="1377"/>
                  <a:pt x="659" y="1377"/>
                </a:cubicBezTo>
                <a:cubicBezTo>
                  <a:pt x="659" y="1377"/>
                  <a:pt x="658" y="1377"/>
                  <a:pt x="658" y="1377"/>
                </a:cubicBezTo>
                <a:cubicBezTo>
                  <a:pt x="657" y="1377"/>
                  <a:pt x="656" y="1377"/>
                  <a:pt x="656" y="1376"/>
                </a:cubicBezTo>
                <a:cubicBezTo>
                  <a:pt x="656" y="1376"/>
                  <a:pt x="656" y="1375"/>
                  <a:pt x="656" y="1375"/>
                </a:cubicBezTo>
                <a:cubicBezTo>
                  <a:pt x="656" y="1375"/>
                  <a:pt x="656" y="1375"/>
                  <a:pt x="655" y="1375"/>
                </a:cubicBezTo>
                <a:cubicBezTo>
                  <a:pt x="655" y="1375"/>
                  <a:pt x="655" y="1374"/>
                  <a:pt x="655" y="1374"/>
                </a:cubicBezTo>
                <a:cubicBezTo>
                  <a:pt x="655" y="1374"/>
                  <a:pt x="654" y="1374"/>
                  <a:pt x="654" y="1374"/>
                </a:cubicBezTo>
                <a:cubicBezTo>
                  <a:pt x="654" y="1373"/>
                  <a:pt x="655" y="1373"/>
                  <a:pt x="655" y="1373"/>
                </a:cubicBezTo>
                <a:cubicBezTo>
                  <a:pt x="655" y="1374"/>
                  <a:pt x="655" y="1374"/>
                  <a:pt x="655" y="1374"/>
                </a:cubicBezTo>
                <a:cubicBezTo>
                  <a:pt x="655" y="1374"/>
                  <a:pt x="656" y="1374"/>
                  <a:pt x="656" y="1374"/>
                </a:cubicBezTo>
                <a:close/>
                <a:moveTo>
                  <a:pt x="663" y="867"/>
                </a:moveTo>
                <a:cubicBezTo>
                  <a:pt x="664" y="866"/>
                  <a:pt x="664" y="866"/>
                  <a:pt x="664" y="866"/>
                </a:cubicBezTo>
                <a:cubicBezTo>
                  <a:pt x="664" y="867"/>
                  <a:pt x="664" y="867"/>
                  <a:pt x="664" y="867"/>
                </a:cubicBezTo>
                <a:lnTo>
                  <a:pt x="663" y="867"/>
                </a:lnTo>
                <a:close/>
                <a:moveTo>
                  <a:pt x="676" y="1153"/>
                </a:moveTo>
                <a:cubicBezTo>
                  <a:pt x="676" y="1153"/>
                  <a:pt x="675" y="1153"/>
                  <a:pt x="675" y="1153"/>
                </a:cubicBezTo>
                <a:cubicBezTo>
                  <a:pt x="675" y="1153"/>
                  <a:pt x="675" y="1152"/>
                  <a:pt x="676" y="1152"/>
                </a:cubicBezTo>
                <a:cubicBezTo>
                  <a:pt x="676" y="1152"/>
                  <a:pt x="676" y="1152"/>
                  <a:pt x="676" y="1152"/>
                </a:cubicBezTo>
                <a:cubicBezTo>
                  <a:pt x="677" y="1152"/>
                  <a:pt x="677" y="1153"/>
                  <a:pt x="677" y="1153"/>
                </a:cubicBezTo>
                <a:cubicBezTo>
                  <a:pt x="677" y="1153"/>
                  <a:pt x="677" y="1153"/>
                  <a:pt x="676" y="1153"/>
                </a:cubicBezTo>
                <a:close/>
                <a:moveTo>
                  <a:pt x="717" y="883"/>
                </a:moveTo>
                <a:cubicBezTo>
                  <a:pt x="716" y="883"/>
                  <a:pt x="716" y="883"/>
                  <a:pt x="716" y="883"/>
                </a:cubicBezTo>
                <a:cubicBezTo>
                  <a:pt x="717" y="882"/>
                  <a:pt x="717" y="882"/>
                  <a:pt x="718" y="882"/>
                </a:cubicBezTo>
                <a:cubicBezTo>
                  <a:pt x="718" y="882"/>
                  <a:pt x="718" y="883"/>
                  <a:pt x="718" y="883"/>
                </a:cubicBezTo>
                <a:cubicBezTo>
                  <a:pt x="718" y="883"/>
                  <a:pt x="717" y="884"/>
                  <a:pt x="717" y="883"/>
                </a:cubicBezTo>
                <a:close/>
                <a:moveTo>
                  <a:pt x="751" y="924"/>
                </a:moveTo>
                <a:cubicBezTo>
                  <a:pt x="750" y="925"/>
                  <a:pt x="749" y="925"/>
                  <a:pt x="748" y="925"/>
                </a:cubicBezTo>
                <a:cubicBezTo>
                  <a:pt x="747" y="924"/>
                  <a:pt x="747" y="923"/>
                  <a:pt x="747" y="923"/>
                </a:cubicBezTo>
                <a:cubicBezTo>
                  <a:pt x="748" y="922"/>
                  <a:pt x="748" y="921"/>
                  <a:pt x="748" y="921"/>
                </a:cubicBezTo>
                <a:cubicBezTo>
                  <a:pt x="748" y="921"/>
                  <a:pt x="748" y="922"/>
                  <a:pt x="749" y="922"/>
                </a:cubicBezTo>
                <a:cubicBezTo>
                  <a:pt x="749" y="923"/>
                  <a:pt x="750" y="923"/>
                  <a:pt x="751" y="923"/>
                </a:cubicBezTo>
                <a:cubicBezTo>
                  <a:pt x="751" y="923"/>
                  <a:pt x="751" y="923"/>
                  <a:pt x="752" y="923"/>
                </a:cubicBezTo>
                <a:cubicBezTo>
                  <a:pt x="751" y="923"/>
                  <a:pt x="751" y="924"/>
                  <a:pt x="751" y="924"/>
                </a:cubicBezTo>
                <a:close/>
                <a:moveTo>
                  <a:pt x="759" y="934"/>
                </a:moveTo>
                <a:cubicBezTo>
                  <a:pt x="759" y="934"/>
                  <a:pt x="759" y="933"/>
                  <a:pt x="760" y="933"/>
                </a:cubicBezTo>
                <a:cubicBezTo>
                  <a:pt x="760" y="933"/>
                  <a:pt x="760" y="933"/>
                  <a:pt x="761" y="933"/>
                </a:cubicBezTo>
                <a:cubicBezTo>
                  <a:pt x="761" y="933"/>
                  <a:pt x="761" y="933"/>
                  <a:pt x="761" y="933"/>
                </a:cubicBezTo>
                <a:cubicBezTo>
                  <a:pt x="761" y="933"/>
                  <a:pt x="761" y="934"/>
                  <a:pt x="761" y="934"/>
                </a:cubicBezTo>
                <a:cubicBezTo>
                  <a:pt x="760" y="934"/>
                  <a:pt x="760" y="934"/>
                  <a:pt x="759" y="934"/>
                </a:cubicBezTo>
                <a:close/>
                <a:moveTo>
                  <a:pt x="762" y="954"/>
                </a:moveTo>
                <a:cubicBezTo>
                  <a:pt x="762" y="954"/>
                  <a:pt x="761" y="954"/>
                  <a:pt x="761" y="954"/>
                </a:cubicBezTo>
                <a:cubicBezTo>
                  <a:pt x="761" y="953"/>
                  <a:pt x="760" y="952"/>
                  <a:pt x="760" y="951"/>
                </a:cubicBezTo>
                <a:cubicBezTo>
                  <a:pt x="760" y="951"/>
                  <a:pt x="760" y="950"/>
                  <a:pt x="760" y="950"/>
                </a:cubicBezTo>
                <a:cubicBezTo>
                  <a:pt x="760" y="950"/>
                  <a:pt x="761" y="950"/>
                  <a:pt x="761" y="951"/>
                </a:cubicBezTo>
                <a:cubicBezTo>
                  <a:pt x="761" y="951"/>
                  <a:pt x="762" y="952"/>
                  <a:pt x="762" y="953"/>
                </a:cubicBezTo>
                <a:cubicBezTo>
                  <a:pt x="762" y="953"/>
                  <a:pt x="762" y="953"/>
                  <a:pt x="762" y="954"/>
                </a:cubicBezTo>
                <a:close/>
                <a:moveTo>
                  <a:pt x="768" y="1055"/>
                </a:moveTo>
                <a:cubicBezTo>
                  <a:pt x="767" y="1055"/>
                  <a:pt x="767" y="1055"/>
                  <a:pt x="767" y="1055"/>
                </a:cubicBezTo>
                <a:cubicBezTo>
                  <a:pt x="768" y="1054"/>
                  <a:pt x="768" y="1054"/>
                  <a:pt x="768" y="1054"/>
                </a:cubicBezTo>
                <a:lnTo>
                  <a:pt x="768" y="1055"/>
                </a:lnTo>
                <a:close/>
                <a:moveTo>
                  <a:pt x="284" y="483"/>
                </a:moveTo>
                <a:cubicBezTo>
                  <a:pt x="284" y="483"/>
                  <a:pt x="284" y="482"/>
                  <a:pt x="284" y="482"/>
                </a:cubicBezTo>
                <a:cubicBezTo>
                  <a:pt x="284" y="483"/>
                  <a:pt x="284" y="483"/>
                  <a:pt x="284" y="483"/>
                </a:cubicBezTo>
                <a:cubicBezTo>
                  <a:pt x="284" y="483"/>
                  <a:pt x="284" y="483"/>
                  <a:pt x="284" y="483"/>
                </a:cubicBezTo>
                <a:cubicBezTo>
                  <a:pt x="284" y="483"/>
                  <a:pt x="284" y="483"/>
                  <a:pt x="284" y="483"/>
                </a:cubicBezTo>
                <a:close/>
                <a:moveTo>
                  <a:pt x="808" y="299"/>
                </a:moveTo>
                <a:cubicBezTo>
                  <a:pt x="808" y="299"/>
                  <a:pt x="808" y="299"/>
                  <a:pt x="808" y="299"/>
                </a:cubicBezTo>
                <a:cubicBezTo>
                  <a:pt x="808" y="299"/>
                  <a:pt x="808" y="299"/>
                  <a:pt x="808" y="299"/>
                </a:cubicBezTo>
                <a:close/>
                <a:moveTo>
                  <a:pt x="985" y="293"/>
                </a:moveTo>
                <a:cubicBezTo>
                  <a:pt x="985" y="292"/>
                  <a:pt x="985" y="292"/>
                  <a:pt x="985" y="291"/>
                </a:cubicBezTo>
                <a:cubicBezTo>
                  <a:pt x="985" y="291"/>
                  <a:pt x="985" y="291"/>
                  <a:pt x="984" y="291"/>
                </a:cubicBezTo>
                <a:cubicBezTo>
                  <a:pt x="981" y="289"/>
                  <a:pt x="977" y="290"/>
                  <a:pt x="974" y="288"/>
                </a:cubicBezTo>
                <a:cubicBezTo>
                  <a:pt x="972" y="287"/>
                  <a:pt x="969" y="287"/>
                  <a:pt x="967" y="288"/>
                </a:cubicBezTo>
                <a:cubicBezTo>
                  <a:pt x="966" y="288"/>
                  <a:pt x="966" y="288"/>
                  <a:pt x="965" y="287"/>
                </a:cubicBezTo>
                <a:cubicBezTo>
                  <a:pt x="965" y="287"/>
                  <a:pt x="965" y="287"/>
                  <a:pt x="964" y="287"/>
                </a:cubicBezTo>
                <a:cubicBezTo>
                  <a:pt x="964" y="286"/>
                  <a:pt x="964" y="286"/>
                  <a:pt x="965" y="285"/>
                </a:cubicBezTo>
                <a:cubicBezTo>
                  <a:pt x="966" y="285"/>
                  <a:pt x="967" y="285"/>
                  <a:pt x="969" y="284"/>
                </a:cubicBezTo>
                <a:cubicBezTo>
                  <a:pt x="970" y="283"/>
                  <a:pt x="971" y="282"/>
                  <a:pt x="971" y="280"/>
                </a:cubicBezTo>
                <a:cubicBezTo>
                  <a:pt x="971" y="278"/>
                  <a:pt x="971" y="276"/>
                  <a:pt x="970" y="275"/>
                </a:cubicBezTo>
                <a:cubicBezTo>
                  <a:pt x="970" y="274"/>
                  <a:pt x="972" y="273"/>
                  <a:pt x="972" y="273"/>
                </a:cubicBezTo>
                <a:cubicBezTo>
                  <a:pt x="973" y="273"/>
                  <a:pt x="973" y="274"/>
                  <a:pt x="973" y="274"/>
                </a:cubicBezTo>
                <a:cubicBezTo>
                  <a:pt x="975" y="277"/>
                  <a:pt x="976" y="281"/>
                  <a:pt x="978" y="284"/>
                </a:cubicBezTo>
                <a:cubicBezTo>
                  <a:pt x="979" y="286"/>
                  <a:pt x="981" y="287"/>
                  <a:pt x="984" y="287"/>
                </a:cubicBezTo>
                <a:cubicBezTo>
                  <a:pt x="985" y="286"/>
                  <a:pt x="986" y="286"/>
                  <a:pt x="987" y="287"/>
                </a:cubicBezTo>
                <a:cubicBezTo>
                  <a:pt x="990" y="287"/>
                  <a:pt x="991" y="286"/>
                  <a:pt x="991" y="283"/>
                </a:cubicBezTo>
                <a:cubicBezTo>
                  <a:pt x="991" y="281"/>
                  <a:pt x="991" y="278"/>
                  <a:pt x="991" y="276"/>
                </a:cubicBezTo>
                <a:cubicBezTo>
                  <a:pt x="991" y="273"/>
                  <a:pt x="989" y="271"/>
                  <a:pt x="990" y="268"/>
                </a:cubicBezTo>
                <a:cubicBezTo>
                  <a:pt x="990" y="268"/>
                  <a:pt x="989" y="267"/>
                  <a:pt x="989" y="266"/>
                </a:cubicBezTo>
                <a:cubicBezTo>
                  <a:pt x="987" y="263"/>
                  <a:pt x="985" y="260"/>
                  <a:pt x="982" y="258"/>
                </a:cubicBezTo>
                <a:cubicBezTo>
                  <a:pt x="981" y="257"/>
                  <a:pt x="979" y="256"/>
                  <a:pt x="978" y="255"/>
                </a:cubicBezTo>
                <a:cubicBezTo>
                  <a:pt x="978" y="255"/>
                  <a:pt x="977" y="254"/>
                  <a:pt x="977" y="253"/>
                </a:cubicBezTo>
                <a:cubicBezTo>
                  <a:pt x="976" y="251"/>
                  <a:pt x="976" y="249"/>
                  <a:pt x="976" y="247"/>
                </a:cubicBezTo>
                <a:cubicBezTo>
                  <a:pt x="976" y="247"/>
                  <a:pt x="976" y="246"/>
                  <a:pt x="977" y="246"/>
                </a:cubicBezTo>
                <a:cubicBezTo>
                  <a:pt x="977" y="246"/>
                  <a:pt x="978" y="246"/>
                  <a:pt x="978" y="246"/>
                </a:cubicBezTo>
                <a:cubicBezTo>
                  <a:pt x="979" y="247"/>
                  <a:pt x="979" y="248"/>
                  <a:pt x="979" y="248"/>
                </a:cubicBezTo>
                <a:cubicBezTo>
                  <a:pt x="979" y="252"/>
                  <a:pt x="980" y="254"/>
                  <a:pt x="983" y="256"/>
                </a:cubicBezTo>
                <a:cubicBezTo>
                  <a:pt x="985" y="257"/>
                  <a:pt x="986" y="259"/>
                  <a:pt x="988" y="259"/>
                </a:cubicBezTo>
                <a:cubicBezTo>
                  <a:pt x="989" y="259"/>
                  <a:pt x="990" y="259"/>
                  <a:pt x="990" y="258"/>
                </a:cubicBezTo>
                <a:cubicBezTo>
                  <a:pt x="990" y="257"/>
                  <a:pt x="990" y="255"/>
                  <a:pt x="991" y="254"/>
                </a:cubicBezTo>
                <a:cubicBezTo>
                  <a:pt x="991" y="252"/>
                  <a:pt x="992" y="251"/>
                  <a:pt x="992" y="250"/>
                </a:cubicBezTo>
                <a:cubicBezTo>
                  <a:pt x="993" y="249"/>
                  <a:pt x="993" y="248"/>
                  <a:pt x="992" y="247"/>
                </a:cubicBezTo>
                <a:cubicBezTo>
                  <a:pt x="990" y="246"/>
                  <a:pt x="988" y="244"/>
                  <a:pt x="986" y="243"/>
                </a:cubicBezTo>
                <a:cubicBezTo>
                  <a:pt x="986" y="243"/>
                  <a:pt x="985" y="242"/>
                  <a:pt x="985" y="241"/>
                </a:cubicBezTo>
                <a:cubicBezTo>
                  <a:pt x="985" y="241"/>
                  <a:pt x="985" y="241"/>
                  <a:pt x="985" y="241"/>
                </a:cubicBezTo>
                <a:cubicBezTo>
                  <a:pt x="985" y="241"/>
                  <a:pt x="985" y="241"/>
                  <a:pt x="985" y="241"/>
                </a:cubicBezTo>
                <a:cubicBezTo>
                  <a:pt x="983" y="240"/>
                  <a:pt x="981" y="239"/>
                  <a:pt x="980" y="238"/>
                </a:cubicBezTo>
                <a:cubicBezTo>
                  <a:pt x="980" y="238"/>
                  <a:pt x="980" y="238"/>
                  <a:pt x="980" y="238"/>
                </a:cubicBezTo>
                <a:cubicBezTo>
                  <a:pt x="980" y="238"/>
                  <a:pt x="980" y="237"/>
                  <a:pt x="981" y="237"/>
                </a:cubicBezTo>
                <a:cubicBezTo>
                  <a:pt x="981" y="237"/>
                  <a:pt x="982" y="237"/>
                  <a:pt x="982" y="238"/>
                </a:cubicBezTo>
                <a:cubicBezTo>
                  <a:pt x="983" y="239"/>
                  <a:pt x="984" y="240"/>
                  <a:pt x="985" y="241"/>
                </a:cubicBezTo>
                <a:cubicBezTo>
                  <a:pt x="985" y="241"/>
                  <a:pt x="985" y="241"/>
                  <a:pt x="985" y="241"/>
                </a:cubicBezTo>
                <a:cubicBezTo>
                  <a:pt x="985" y="241"/>
                  <a:pt x="985" y="241"/>
                  <a:pt x="985" y="241"/>
                </a:cubicBezTo>
                <a:cubicBezTo>
                  <a:pt x="986" y="241"/>
                  <a:pt x="987" y="242"/>
                  <a:pt x="987" y="242"/>
                </a:cubicBezTo>
                <a:cubicBezTo>
                  <a:pt x="989" y="243"/>
                  <a:pt x="991" y="243"/>
                  <a:pt x="993" y="242"/>
                </a:cubicBezTo>
                <a:cubicBezTo>
                  <a:pt x="995" y="241"/>
                  <a:pt x="997" y="240"/>
                  <a:pt x="1000" y="240"/>
                </a:cubicBezTo>
                <a:cubicBezTo>
                  <a:pt x="1000" y="240"/>
                  <a:pt x="1001" y="239"/>
                  <a:pt x="1001" y="238"/>
                </a:cubicBezTo>
                <a:cubicBezTo>
                  <a:pt x="1002" y="237"/>
                  <a:pt x="1002" y="236"/>
                  <a:pt x="1002" y="235"/>
                </a:cubicBezTo>
                <a:cubicBezTo>
                  <a:pt x="1003" y="234"/>
                  <a:pt x="1002" y="232"/>
                  <a:pt x="1001" y="232"/>
                </a:cubicBezTo>
                <a:cubicBezTo>
                  <a:pt x="999" y="232"/>
                  <a:pt x="997" y="230"/>
                  <a:pt x="995" y="229"/>
                </a:cubicBezTo>
                <a:cubicBezTo>
                  <a:pt x="995" y="229"/>
                  <a:pt x="994" y="229"/>
                  <a:pt x="995" y="229"/>
                </a:cubicBezTo>
                <a:cubicBezTo>
                  <a:pt x="995" y="228"/>
                  <a:pt x="995" y="228"/>
                  <a:pt x="996" y="228"/>
                </a:cubicBezTo>
                <a:cubicBezTo>
                  <a:pt x="999" y="229"/>
                  <a:pt x="1001" y="230"/>
                  <a:pt x="1004" y="228"/>
                </a:cubicBezTo>
                <a:cubicBezTo>
                  <a:pt x="1004" y="227"/>
                  <a:pt x="1006" y="228"/>
                  <a:pt x="1006" y="227"/>
                </a:cubicBezTo>
                <a:cubicBezTo>
                  <a:pt x="1009" y="227"/>
                  <a:pt x="1011" y="222"/>
                  <a:pt x="1009" y="221"/>
                </a:cubicBezTo>
                <a:cubicBezTo>
                  <a:pt x="1007" y="219"/>
                  <a:pt x="1006" y="218"/>
                  <a:pt x="1006" y="216"/>
                </a:cubicBezTo>
                <a:cubicBezTo>
                  <a:pt x="1006" y="216"/>
                  <a:pt x="1005" y="215"/>
                  <a:pt x="1005" y="214"/>
                </a:cubicBezTo>
                <a:cubicBezTo>
                  <a:pt x="1004" y="214"/>
                  <a:pt x="1004" y="214"/>
                  <a:pt x="1004" y="213"/>
                </a:cubicBezTo>
                <a:cubicBezTo>
                  <a:pt x="1004" y="212"/>
                  <a:pt x="1005" y="212"/>
                  <a:pt x="1006" y="212"/>
                </a:cubicBezTo>
                <a:cubicBezTo>
                  <a:pt x="1006" y="212"/>
                  <a:pt x="1007" y="213"/>
                  <a:pt x="1008" y="212"/>
                </a:cubicBezTo>
                <a:cubicBezTo>
                  <a:pt x="1009" y="212"/>
                  <a:pt x="1010" y="211"/>
                  <a:pt x="1010" y="210"/>
                </a:cubicBezTo>
                <a:cubicBezTo>
                  <a:pt x="1010" y="207"/>
                  <a:pt x="1010" y="205"/>
                  <a:pt x="1010" y="203"/>
                </a:cubicBezTo>
                <a:cubicBezTo>
                  <a:pt x="1010" y="202"/>
                  <a:pt x="1010" y="200"/>
                  <a:pt x="1009" y="200"/>
                </a:cubicBezTo>
                <a:cubicBezTo>
                  <a:pt x="1007" y="198"/>
                  <a:pt x="1008" y="197"/>
                  <a:pt x="1009" y="196"/>
                </a:cubicBezTo>
                <a:cubicBezTo>
                  <a:pt x="1010" y="196"/>
                  <a:pt x="1009" y="194"/>
                  <a:pt x="1009" y="194"/>
                </a:cubicBezTo>
                <a:cubicBezTo>
                  <a:pt x="1007" y="193"/>
                  <a:pt x="1005" y="193"/>
                  <a:pt x="1004" y="192"/>
                </a:cubicBezTo>
                <a:cubicBezTo>
                  <a:pt x="1004" y="192"/>
                  <a:pt x="1003" y="192"/>
                  <a:pt x="1003" y="192"/>
                </a:cubicBezTo>
                <a:cubicBezTo>
                  <a:pt x="1001" y="191"/>
                  <a:pt x="1001" y="190"/>
                  <a:pt x="1001" y="189"/>
                </a:cubicBezTo>
                <a:cubicBezTo>
                  <a:pt x="1001" y="188"/>
                  <a:pt x="1001" y="187"/>
                  <a:pt x="1002" y="187"/>
                </a:cubicBezTo>
                <a:cubicBezTo>
                  <a:pt x="1003" y="187"/>
                  <a:pt x="1004" y="188"/>
                  <a:pt x="1004" y="188"/>
                </a:cubicBezTo>
                <a:cubicBezTo>
                  <a:pt x="1004" y="188"/>
                  <a:pt x="1004" y="189"/>
                  <a:pt x="1004" y="189"/>
                </a:cubicBezTo>
                <a:cubicBezTo>
                  <a:pt x="1004" y="188"/>
                  <a:pt x="1004" y="188"/>
                  <a:pt x="1004" y="188"/>
                </a:cubicBezTo>
                <a:cubicBezTo>
                  <a:pt x="1004" y="188"/>
                  <a:pt x="1003" y="187"/>
                  <a:pt x="1002" y="186"/>
                </a:cubicBezTo>
                <a:cubicBezTo>
                  <a:pt x="1002" y="186"/>
                  <a:pt x="1002" y="186"/>
                  <a:pt x="1002" y="186"/>
                </a:cubicBezTo>
                <a:cubicBezTo>
                  <a:pt x="1004" y="185"/>
                  <a:pt x="1005" y="184"/>
                  <a:pt x="1007" y="182"/>
                </a:cubicBezTo>
                <a:cubicBezTo>
                  <a:pt x="1007" y="181"/>
                  <a:pt x="1009" y="181"/>
                  <a:pt x="1010" y="182"/>
                </a:cubicBezTo>
                <a:cubicBezTo>
                  <a:pt x="1010" y="182"/>
                  <a:pt x="1010" y="182"/>
                  <a:pt x="1011" y="182"/>
                </a:cubicBezTo>
                <a:cubicBezTo>
                  <a:pt x="1012" y="184"/>
                  <a:pt x="1015" y="186"/>
                  <a:pt x="1014" y="189"/>
                </a:cubicBezTo>
                <a:cubicBezTo>
                  <a:pt x="1014" y="192"/>
                  <a:pt x="1014" y="194"/>
                  <a:pt x="1015" y="197"/>
                </a:cubicBezTo>
                <a:cubicBezTo>
                  <a:pt x="1015" y="197"/>
                  <a:pt x="1016" y="197"/>
                  <a:pt x="1016" y="197"/>
                </a:cubicBezTo>
                <a:cubicBezTo>
                  <a:pt x="1016" y="196"/>
                  <a:pt x="1017" y="195"/>
                  <a:pt x="1016" y="194"/>
                </a:cubicBezTo>
                <a:cubicBezTo>
                  <a:pt x="1016" y="191"/>
                  <a:pt x="1016" y="188"/>
                  <a:pt x="1018" y="185"/>
                </a:cubicBezTo>
                <a:cubicBezTo>
                  <a:pt x="1020" y="183"/>
                  <a:pt x="1020" y="180"/>
                  <a:pt x="1020" y="177"/>
                </a:cubicBezTo>
                <a:cubicBezTo>
                  <a:pt x="1020" y="176"/>
                  <a:pt x="1019" y="174"/>
                  <a:pt x="1018" y="174"/>
                </a:cubicBezTo>
                <a:cubicBezTo>
                  <a:pt x="1016" y="174"/>
                  <a:pt x="1015" y="174"/>
                  <a:pt x="1014" y="173"/>
                </a:cubicBezTo>
                <a:cubicBezTo>
                  <a:pt x="1013" y="173"/>
                  <a:pt x="1013" y="173"/>
                  <a:pt x="1012" y="172"/>
                </a:cubicBezTo>
                <a:cubicBezTo>
                  <a:pt x="1012" y="172"/>
                  <a:pt x="1012" y="171"/>
                  <a:pt x="1012" y="171"/>
                </a:cubicBezTo>
                <a:cubicBezTo>
                  <a:pt x="1012" y="171"/>
                  <a:pt x="1012" y="170"/>
                  <a:pt x="1013" y="170"/>
                </a:cubicBezTo>
                <a:cubicBezTo>
                  <a:pt x="1016" y="170"/>
                  <a:pt x="1016" y="169"/>
                  <a:pt x="1015" y="167"/>
                </a:cubicBezTo>
                <a:cubicBezTo>
                  <a:pt x="1014" y="165"/>
                  <a:pt x="1014" y="164"/>
                  <a:pt x="1012" y="163"/>
                </a:cubicBezTo>
                <a:cubicBezTo>
                  <a:pt x="1012" y="163"/>
                  <a:pt x="1011" y="162"/>
                  <a:pt x="1010" y="161"/>
                </a:cubicBezTo>
                <a:cubicBezTo>
                  <a:pt x="1010" y="161"/>
                  <a:pt x="1010" y="160"/>
                  <a:pt x="1010" y="160"/>
                </a:cubicBezTo>
                <a:cubicBezTo>
                  <a:pt x="1010" y="160"/>
                  <a:pt x="1011" y="160"/>
                  <a:pt x="1011" y="160"/>
                </a:cubicBezTo>
                <a:cubicBezTo>
                  <a:pt x="1013" y="161"/>
                  <a:pt x="1015" y="160"/>
                  <a:pt x="1016" y="157"/>
                </a:cubicBezTo>
                <a:cubicBezTo>
                  <a:pt x="1016" y="154"/>
                  <a:pt x="1018" y="152"/>
                  <a:pt x="1018" y="148"/>
                </a:cubicBezTo>
                <a:cubicBezTo>
                  <a:pt x="1018" y="140"/>
                  <a:pt x="1021" y="134"/>
                  <a:pt x="1026" y="128"/>
                </a:cubicBezTo>
                <a:cubicBezTo>
                  <a:pt x="1028" y="126"/>
                  <a:pt x="1029" y="124"/>
                  <a:pt x="1031" y="122"/>
                </a:cubicBezTo>
                <a:cubicBezTo>
                  <a:pt x="1031" y="121"/>
                  <a:pt x="1031" y="120"/>
                  <a:pt x="1031" y="120"/>
                </a:cubicBezTo>
                <a:cubicBezTo>
                  <a:pt x="1031" y="117"/>
                  <a:pt x="1031" y="117"/>
                  <a:pt x="1033" y="117"/>
                </a:cubicBezTo>
                <a:cubicBezTo>
                  <a:pt x="1035" y="117"/>
                  <a:pt x="1037" y="115"/>
                  <a:pt x="1038" y="113"/>
                </a:cubicBezTo>
                <a:cubicBezTo>
                  <a:pt x="1038" y="112"/>
                  <a:pt x="1038" y="110"/>
                  <a:pt x="1037" y="110"/>
                </a:cubicBezTo>
                <a:cubicBezTo>
                  <a:pt x="1036" y="109"/>
                  <a:pt x="1035" y="109"/>
                  <a:pt x="1035" y="109"/>
                </a:cubicBezTo>
                <a:cubicBezTo>
                  <a:pt x="1033" y="109"/>
                  <a:pt x="1032" y="109"/>
                  <a:pt x="1031" y="109"/>
                </a:cubicBezTo>
                <a:cubicBezTo>
                  <a:pt x="1031" y="109"/>
                  <a:pt x="1031" y="108"/>
                  <a:pt x="1031" y="108"/>
                </a:cubicBezTo>
                <a:cubicBezTo>
                  <a:pt x="1031" y="108"/>
                  <a:pt x="1031" y="107"/>
                  <a:pt x="1032" y="107"/>
                </a:cubicBezTo>
                <a:cubicBezTo>
                  <a:pt x="1033" y="106"/>
                  <a:pt x="1034" y="107"/>
                  <a:pt x="1036" y="107"/>
                </a:cubicBezTo>
                <a:cubicBezTo>
                  <a:pt x="1038" y="108"/>
                  <a:pt x="1040" y="108"/>
                  <a:pt x="1043" y="107"/>
                </a:cubicBezTo>
                <a:cubicBezTo>
                  <a:pt x="1043" y="106"/>
                  <a:pt x="1044" y="106"/>
                  <a:pt x="1045" y="105"/>
                </a:cubicBezTo>
                <a:cubicBezTo>
                  <a:pt x="1046" y="105"/>
                  <a:pt x="1046" y="104"/>
                  <a:pt x="1046" y="103"/>
                </a:cubicBezTo>
                <a:cubicBezTo>
                  <a:pt x="1046" y="102"/>
                  <a:pt x="1045" y="102"/>
                  <a:pt x="1045" y="101"/>
                </a:cubicBezTo>
                <a:cubicBezTo>
                  <a:pt x="1045" y="100"/>
                  <a:pt x="1046" y="99"/>
                  <a:pt x="1047" y="100"/>
                </a:cubicBezTo>
                <a:cubicBezTo>
                  <a:pt x="1049" y="100"/>
                  <a:pt x="1051" y="100"/>
                  <a:pt x="1052" y="98"/>
                </a:cubicBezTo>
                <a:cubicBezTo>
                  <a:pt x="1053" y="97"/>
                  <a:pt x="1054" y="96"/>
                  <a:pt x="1055" y="96"/>
                </a:cubicBezTo>
                <a:cubicBezTo>
                  <a:pt x="1059" y="92"/>
                  <a:pt x="1059" y="90"/>
                  <a:pt x="1056" y="86"/>
                </a:cubicBezTo>
                <a:cubicBezTo>
                  <a:pt x="1056" y="86"/>
                  <a:pt x="1055" y="85"/>
                  <a:pt x="1055" y="85"/>
                </a:cubicBezTo>
                <a:cubicBezTo>
                  <a:pt x="1051" y="81"/>
                  <a:pt x="1047" y="79"/>
                  <a:pt x="1042" y="79"/>
                </a:cubicBezTo>
                <a:cubicBezTo>
                  <a:pt x="1039" y="79"/>
                  <a:pt x="1036" y="80"/>
                  <a:pt x="1033" y="81"/>
                </a:cubicBezTo>
                <a:cubicBezTo>
                  <a:pt x="1033" y="81"/>
                  <a:pt x="1032" y="82"/>
                  <a:pt x="1032" y="82"/>
                </a:cubicBezTo>
                <a:cubicBezTo>
                  <a:pt x="1032" y="83"/>
                  <a:pt x="1031" y="84"/>
                  <a:pt x="1031" y="85"/>
                </a:cubicBezTo>
                <a:cubicBezTo>
                  <a:pt x="1031" y="86"/>
                  <a:pt x="1030" y="86"/>
                  <a:pt x="1028" y="86"/>
                </a:cubicBezTo>
                <a:cubicBezTo>
                  <a:pt x="1027" y="86"/>
                  <a:pt x="1026" y="85"/>
                  <a:pt x="1025" y="84"/>
                </a:cubicBezTo>
                <a:cubicBezTo>
                  <a:pt x="1024" y="84"/>
                  <a:pt x="1024" y="84"/>
                  <a:pt x="1023" y="85"/>
                </a:cubicBezTo>
                <a:cubicBezTo>
                  <a:pt x="1020" y="90"/>
                  <a:pt x="1016" y="92"/>
                  <a:pt x="1011" y="94"/>
                </a:cubicBezTo>
                <a:cubicBezTo>
                  <a:pt x="1008" y="95"/>
                  <a:pt x="1005" y="95"/>
                  <a:pt x="1003" y="97"/>
                </a:cubicBezTo>
                <a:cubicBezTo>
                  <a:pt x="1003" y="97"/>
                  <a:pt x="1003" y="97"/>
                  <a:pt x="1003" y="97"/>
                </a:cubicBezTo>
                <a:cubicBezTo>
                  <a:pt x="1002" y="98"/>
                  <a:pt x="1002" y="98"/>
                  <a:pt x="1001" y="99"/>
                </a:cubicBezTo>
                <a:cubicBezTo>
                  <a:pt x="1000" y="99"/>
                  <a:pt x="1000" y="100"/>
                  <a:pt x="999" y="101"/>
                </a:cubicBezTo>
                <a:cubicBezTo>
                  <a:pt x="999" y="101"/>
                  <a:pt x="999" y="101"/>
                  <a:pt x="999" y="101"/>
                </a:cubicBezTo>
                <a:cubicBezTo>
                  <a:pt x="999" y="100"/>
                  <a:pt x="999" y="100"/>
                  <a:pt x="999" y="100"/>
                </a:cubicBezTo>
                <a:cubicBezTo>
                  <a:pt x="1000" y="100"/>
                  <a:pt x="1000" y="99"/>
                  <a:pt x="1001" y="99"/>
                </a:cubicBezTo>
                <a:cubicBezTo>
                  <a:pt x="1001" y="98"/>
                  <a:pt x="1002" y="98"/>
                  <a:pt x="1003" y="97"/>
                </a:cubicBezTo>
                <a:cubicBezTo>
                  <a:pt x="1003" y="97"/>
                  <a:pt x="1003" y="97"/>
                  <a:pt x="1003" y="97"/>
                </a:cubicBezTo>
                <a:cubicBezTo>
                  <a:pt x="1003" y="96"/>
                  <a:pt x="1003" y="95"/>
                  <a:pt x="1003" y="95"/>
                </a:cubicBezTo>
                <a:cubicBezTo>
                  <a:pt x="1005" y="93"/>
                  <a:pt x="1007" y="90"/>
                  <a:pt x="1010" y="89"/>
                </a:cubicBezTo>
                <a:cubicBezTo>
                  <a:pt x="1013" y="88"/>
                  <a:pt x="1016" y="86"/>
                  <a:pt x="1017" y="83"/>
                </a:cubicBezTo>
                <a:cubicBezTo>
                  <a:pt x="1017" y="82"/>
                  <a:pt x="1017" y="81"/>
                  <a:pt x="1018" y="80"/>
                </a:cubicBezTo>
                <a:cubicBezTo>
                  <a:pt x="1020" y="74"/>
                  <a:pt x="1017" y="72"/>
                  <a:pt x="1012" y="73"/>
                </a:cubicBezTo>
                <a:cubicBezTo>
                  <a:pt x="1012" y="73"/>
                  <a:pt x="1011" y="73"/>
                  <a:pt x="1011" y="73"/>
                </a:cubicBezTo>
                <a:cubicBezTo>
                  <a:pt x="1011" y="73"/>
                  <a:pt x="1010" y="73"/>
                  <a:pt x="1010" y="74"/>
                </a:cubicBezTo>
                <a:cubicBezTo>
                  <a:pt x="1009" y="75"/>
                  <a:pt x="1009" y="77"/>
                  <a:pt x="1008" y="78"/>
                </a:cubicBezTo>
                <a:cubicBezTo>
                  <a:pt x="1008" y="80"/>
                  <a:pt x="1006" y="81"/>
                  <a:pt x="1004" y="81"/>
                </a:cubicBezTo>
                <a:cubicBezTo>
                  <a:pt x="1004" y="81"/>
                  <a:pt x="1004" y="81"/>
                  <a:pt x="1003" y="81"/>
                </a:cubicBezTo>
                <a:cubicBezTo>
                  <a:pt x="1000" y="79"/>
                  <a:pt x="997" y="80"/>
                  <a:pt x="994" y="80"/>
                </a:cubicBezTo>
                <a:cubicBezTo>
                  <a:pt x="994" y="80"/>
                  <a:pt x="993" y="80"/>
                  <a:pt x="993" y="80"/>
                </a:cubicBezTo>
                <a:cubicBezTo>
                  <a:pt x="993" y="80"/>
                  <a:pt x="994" y="79"/>
                  <a:pt x="994" y="79"/>
                </a:cubicBezTo>
                <a:cubicBezTo>
                  <a:pt x="995" y="78"/>
                  <a:pt x="997" y="78"/>
                  <a:pt x="999" y="77"/>
                </a:cubicBezTo>
                <a:cubicBezTo>
                  <a:pt x="1000" y="77"/>
                  <a:pt x="1001" y="76"/>
                  <a:pt x="1001" y="74"/>
                </a:cubicBezTo>
                <a:cubicBezTo>
                  <a:pt x="1002" y="73"/>
                  <a:pt x="1001" y="72"/>
                  <a:pt x="1000" y="71"/>
                </a:cubicBezTo>
                <a:cubicBezTo>
                  <a:pt x="998" y="71"/>
                  <a:pt x="996" y="70"/>
                  <a:pt x="994" y="70"/>
                </a:cubicBezTo>
                <a:cubicBezTo>
                  <a:pt x="985" y="68"/>
                  <a:pt x="982" y="68"/>
                  <a:pt x="974" y="72"/>
                </a:cubicBezTo>
                <a:cubicBezTo>
                  <a:pt x="973" y="72"/>
                  <a:pt x="972" y="73"/>
                  <a:pt x="971" y="73"/>
                </a:cubicBezTo>
                <a:cubicBezTo>
                  <a:pt x="969" y="74"/>
                  <a:pt x="967" y="74"/>
                  <a:pt x="966" y="75"/>
                </a:cubicBezTo>
                <a:cubicBezTo>
                  <a:pt x="965" y="75"/>
                  <a:pt x="965" y="74"/>
                  <a:pt x="965" y="74"/>
                </a:cubicBezTo>
                <a:cubicBezTo>
                  <a:pt x="964" y="74"/>
                  <a:pt x="965" y="73"/>
                  <a:pt x="965" y="73"/>
                </a:cubicBezTo>
                <a:cubicBezTo>
                  <a:pt x="966" y="72"/>
                  <a:pt x="967" y="72"/>
                  <a:pt x="968" y="71"/>
                </a:cubicBezTo>
                <a:cubicBezTo>
                  <a:pt x="971" y="70"/>
                  <a:pt x="974" y="69"/>
                  <a:pt x="977" y="68"/>
                </a:cubicBezTo>
                <a:cubicBezTo>
                  <a:pt x="982" y="65"/>
                  <a:pt x="987" y="65"/>
                  <a:pt x="993" y="67"/>
                </a:cubicBezTo>
                <a:cubicBezTo>
                  <a:pt x="997" y="68"/>
                  <a:pt x="1000" y="68"/>
                  <a:pt x="1004" y="68"/>
                </a:cubicBezTo>
                <a:cubicBezTo>
                  <a:pt x="1008" y="67"/>
                  <a:pt x="1011" y="66"/>
                  <a:pt x="1015" y="66"/>
                </a:cubicBezTo>
                <a:cubicBezTo>
                  <a:pt x="1019" y="66"/>
                  <a:pt x="1022" y="64"/>
                  <a:pt x="1025" y="61"/>
                </a:cubicBezTo>
                <a:cubicBezTo>
                  <a:pt x="1026" y="60"/>
                  <a:pt x="1026" y="57"/>
                  <a:pt x="1025" y="56"/>
                </a:cubicBezTo>
                <a:cubicBezTo>
                  <a:pt x="1023" y="54"/>
                  <a:pt x="1021" y="53"/>
                  <a:pt x="1019" y="51"/>
                </a:cubicBezTo>
                <a:cubicBezTo>
                  <a:pt x="1015" y="49"/>
                  <a:pt x="1011" y="47"/>
                  <a:pt x="1007" y="50"/>
                </a:cubicBezTo>
                <a:cubicBezTo>
                  <a:pt x="1007" y="50"/>
                  <a:pt x="1006" y="50"/>
                  <a:pt x="1005" y="50"/>
                </a:cubicBezTo>
                <a:cubicBezTo>
                  <a:pt x="1005" y="50"/>
                  <a:pt x="1005" y="49"/>
                  <a:pt x="1005" y="49"/>
                </a:cubicBezTo>
                <a:cubicBezTo>
                  <a:pt x="1005" y="49"/>
                  <a:pt x="1005" y="49"/>
                  <a:pt x="1005" y="49"/>
                </a:cubicBezTo>
                <a:cubicBezTo>
                  <a:pt x="1006" y="48"/>
                  <a:pt x="1007" y="48"/>
                  <a:pt x="1007" y="48"/>
                </a:cubicBezTo>
                <a:cubicBezTo>
                  <a:pt x="1010" y="46"/>
                  <a:pt x="1010" y="44"/>
                  <a:pt x="1009" y="41"/>
                </a:cubicBezTo>
                <a:cubicBezTo>
                  <a:pt x="1008" y="40"/>
                  <a:pt x="1007" y="40"/>
                  <a:pt x="1006" y="40"/>
                </a:cubicBezTo>
                <a:cubicBezTo>
                  <a:pt x="1000" y="42"/>
                  <a:pt x="995" y="42"/>
                  <a:pt x="990" y="39"/>
                </a:cubicBezTo>
                <a:cubicBezTo>
                  <a:pt x="988" y="39"/>
                  <a:pt x="986" y="39"/>
                  <a:pt x="985" y="39"/>
                </a:cubicBezTo>
                <a:cubicBezTo>
                  <a:pt x="983" y="39"/>
                  <a:pt x="981" y="40"/>
                  <a:pt x="979" y="40"/>
                </a:cubicBezTo>
                <a:cubicBezTo>
                  <a:pt x="976" y="41"/>
                  <a:pt x="973" y="41"/>
                  <a:pt x="970" y="41"/>
                </a:cubicBezTo>
                <a:cubicBezTo>
                  <a:pt x="968" y="40"/>
                  <a:pt x="966" y="41"/>
                  <a:pt x="964" y="42"/>
                </a:cubicBezTo>
                <a:cubicBezTo>
                  <a:pt x="963" y="42"/>
                  <a:pt x="962" y="42"/>
                  <a:pt x="962" y="42"/>
                </a:cubicBezTo>
                <a:cubicBezTo>
                  <a:pt x="961" y="42"/>
                  <a:pt x="961" y="42"/>
                  <a:pt x="961" y="42"/>
                </a:cubicBezTo>
                <a:cubicBezTo>
                  <a:pt x="961" y="42"/>
                  <a:pt x="961" y="41"/>
                  <a:pt x="961" y="41"/>
                </a:cubicBezTo>
                <a:cubicBezTo>
                  <a:pt x="962" y="41"/>
                  <a:pt x="963" y="40"/>
                  <a:pt x="964" y="40"/>
                </a:cubicBezTo>
                <a:cubicBezTo>
                  <a:pt x="966" y="40"/>
                  <a:pt x="969" y="40"/>
                  <a:pt x="971" y="39"/>
                </a:cubicBezTo>
                <a:cubicBezTo>
                  <a:pt x="975" y="38"/>
                  <a:pt x="980" y="38"/>
                  <a:pt x="984" y="38"/>
                </a:cubicBezTo>
                <a:cubicBezTo>
                  <a:pt x="987" y="37"/>
                  <a:pt x="991" y="37"/>
                  <a:pt x="994" y="38"/>
                </a:cubicBezTo>
                <a:cubicBezTo>
                  <a:pt x="998" y="40"/>
                  <a:pt x="1001" y="38"/>
                  <a:pt x="1003" y="37"/>
                </a:cubicBezTo>
                <a:cubicBezTo>
                  <a:pt x="1004" y="36"/>
                  <a:pt x="1004" y="35"/>
                  <a:pt x="1004" y="35"/>
                </a:cubicBezTo>
                <a:cubicBezTo>
                  <a:pt x="1002" y="32"/>
                  <a:pt x="999" y="30"/>
                  <a:pt x="996" y="29"/>
                </a:cubicBezTo>
                <a:cubicBezTo>
                  <a:pt x="989" y="28"/>
                  <a:pt x="983" y="25"/>
                  <a:pt x="977" y="23"/>
                </a:cubicBezTo>
                <a:cubicBezTo>
                  <a:pt x="974" y="22"/>
                  <a:pt x="972" y="22"/>
                  <a:pt x="969" y="22"/>
                </a:cubicBezTo>
                <a:cubicBezTo>
                  <a:pt x="965" y="21"/>
                  <a:pt x="962" y="23"/>
                  <a:pt x="959" y="23"/>
                </a:cubicBezTo>
                <a:cubicBezTo>
                  <a:pt x="957" y="24"/>
                  <a:pt x="955" y="26"/>
                  <a:pt x="954" y="28"/>
                </a:cubicBezTo>
                <a:cubicBezTo>
                  <a:pt x="954" y="28"/>
                  <a:pt x="954" y="29"/>
                  <a:pt x="953" y="29"/>
                </a:cubicBezTo>
                <a:cubicBezTo>
                  <a:pt x="953" y="29"/>
                  <a:pt x="953" y="29"/>
                  <a:pt x="953" y="29"/>
                </a:cubicBezTo>
                <a:cubicBezTo>
                  <a:pt x="953" y="29"/>
                  <a:pt x="953" y="29"/>
                  <a:pt x="953" y="29"/>
                </a:cubicBezTo>
                <a:cubicBezTo>
                  <a:pt x="954" y="29"/>
                  <a:pt x="954" y="29"/>
                  <a:pt x="954" y="29"/>
                </a:cubicBezTo>
                <a:cubicBezTo>
                  <a:pt x="953" y="29"/>
                  <a:pt x="953" y="30"/>
                  <a:pt x="953" y="30"/>
                </a:cubicBezTo>
                <a:cubicBezTo>
                  <a:pt x="953" y="30"/>
                  <a:pt x="953" y="30"/>
                  <a:pt x="953" y="30"/>
                </a:cubicBezTo>
                <a:cubicBezTo>
                  <a:pt x="954" y="31"/>
                  <a:pt x="954" y="31"/>
                  <a:pt x="954" y="31"/>
                </a:cubicBezTo>
                <a:cubicBezTo>
                  <a:pt x="953" y="31"/>
                  <a:pt x="953" y="31"/>
                  <a:pt x="953" y="31"/>
                </a:cubicBezTo>
                <a:cubicBezTo>
                  <a:pt x="953" y="30"/>
                  <a:pt x="953" y="30"/>
                  <a:pt x="953" y="30"/>
                </a:cubicBezTo>
                <a:cubicBezTo>
                  <a:pt x="951" y="31"/>
                  <a:pt x="950" y="29"/>
                  <a:pt x="948" y="28"/>
                </a:cubicBezTo>
                <a:cubicBezTo>
                  <a:pt x="947" y="28"/>
                  <a:pt x="947" y="28"/>
                  <a:pt x="947" y="29"/>
                </a:cubicBezTo>
                <a:cubicBezTo>
                  <a:pt x="946" y="29"/>
                  <a:pt x="946" y="29"/>
                  <a:pt x="946" y="29"/>
                </a:cubicBezTo>
                <a:cubicBezTo>
                  <a:pt x="946" y="30"/>
                  <a:pt x="947" y="31"/>
                  <a:pt x="947" y="32"/>
                </a:cubicBezTo>
                <a:cubicBezTo>
                  <a:pt x="947" y="32"/>
                  <a:pt x="947" y="33"/>
                  <a:pt x="947" y="33"/>
                </a:cubicBezTo>
                <a:cubicBezTo>
                  <a:pt x="946" y="33"/>
                  <a:pt x="945" y="34"/>
                  <a:pt x="945" y="34"/>
                </a:cubicBezTo>
                <a:cubicBezTo>
                  <a:pt x="943" y="33"/>
                  <a:pt x="940" y="32"/>
                  <a:pt x="938" y="30"/>
                </a:cubicBezTo>
                <a:cubicBezTo>
                  <a:pt x="937" y="29"/>
                  <a:pt x="935" y="29"/>
                  <a:pt x="933" y="30"/>
                </a:cubicBezTo>
                <a:cubicBezTo>
                  <a:pt x="932" y="31"/>
                  <a:pt x="930" y="32"/>
                  <a:pt x="929" y="32"/>
                </a:cubicBezTo>
                <a:cubicBezTo>
                  <a:pt x="927" y="32"/>
                  <a:pt x="927" y="33"/>
                  <a:pt x="927" y="33"/>
                </a:cubicBezTo>
                <a:cubicBezTo>
                  <a:pt x="927" y="35"/>
                  <a:pt x="927" y="38"/>
                  <a:pt x="927" y="40"/>
                </a:cubicBezTo>
                <a:cubicBezTo>
                  <a:pt x="926" y="41"/>
                  <a:pt x="926" y="42"/>
                  <a:pt x="925" y="42"/>
                </a:cubicBezTo>
                <a:cubicBezTo>
                  <a:pt x="924" y="43"/>
                  <a:pt x="923" y="44"/>
                  <a:pt x="922" y="45"/>
                </a:cubicBezTo>
                <a:cubicBezTo>
                  <a:pt x="922" y="45"/>
                  <a:pt x="921" y="45"/>
                  <a:pt x="921" y="45"/>
                </a:cubicBezTo>
                <a:cubicBezTo>
                  <a:pt x="919" y="44"/>
                  <a:pt x="917" y="43"/>
                  <a:pt x="915" y="43"/>
                </a:cubicBezTo>
                <a:cubicBezTo>
                  <a:pt x="915" y="43"/>
                  <a:pt x="913" y="44"/>
                  <a:pt x="913" y="45"/>
                </a:cubicBezTo>
                <a:cubicBezTo>
                  <a:pt x="913" y="45"/>
                  <a:pt x="913" y="46"/>
                  <a:pt x="913" y="47"/>
                </a:cubicBezTo>
                <a:cubicBezTo>
                  <a:pt x="914" y="50"/>
                  <a:pt x="914" y="54"/>
                  <a:pt x="915" y="57"/>
                </a:cubicBezTo>
                <a:cubicBezTo>
                  <a:pt x="916" y="61"/>
                  <a:pt x="916" y="65"/>
                  <a:pt x="918" y="68"/>
                </a:cubicBezTo>
                <a:cubicBezTo>
                  <a:pt x="918" y="69"/>
                  <a:pt x="918" y="70"/>
                  <a:pt x="916" y="70"/>
                </a:cubicBezTo>
                <a:cubicBezTo>
                  <a:pt x="915" y="70"/>
                  <a:pt x="914" y="70"/>
                  <a:pt x="913" y="68"/>
                </a:cubicBezTo>
                <a:cubicBezTo>
                  <a:pt x="913" y="67"/>
                  <a:pt x="912" y="66"/>
                  <a:pt x="910" y="65"/>
                </a:cubicBezTo>
                <a:cubicBezTo>
                  <a:pt x="910" y="65"/>
                  <a:pt x="910" y="65"/>
                  <a:pt x="911" y="64"/>
                </a:cubicBezTo>
                <a:cubicBezTo>
                  <a:pt x="912" y="63"/>
                  <a:pt x="912" y="62"/>
                  <a:pt x="911" y="61"/>
                </a:cubicBezTo>
                <a:cubicBezTo>
                  <a:pt x="910" y="60"/>
                  <a:pt x="908" y="59"/>
                  <a:pt x="908" y="57"/>
                </a:cubicBezTo>
                <a:cubicBezTo>
                  <a:pt x="907" y="54"/>
                  <a:pt x="906" y="52"/>
                  <a:pt x="904" y="49"/>
                </a:cubicBezTo>
                <a:cubicBezTo>
                  <a:pt x="904" y="47"/>
                  <a:pt x="902" y="46"/>
                  <a:pt x="901" y="45"/>
                </a:cubicBezTo>
                <a:cubicBezTo>
                  <a:pt x="899" y="45"/>
                  <a:pt x="897" y="45"/>
                  <a:pt x="897" y="46"/>
                </a:cubicBezTo>
                <a:cubicBezTo>
                  <a:pt x="897" y="47"/>
                  <a:pt x="897" y="47"/>
                  <a:pt x="896" y="48"/>
                </a:cubicBezTo>
                <a:cubicBezTo>
                  <a:pt x="895" y="51"/>
                  <a:pt x="895" y="55"/>
                  <a:pt x="895" y="58"/>
                </a:cubicBezTo>
                <a:cubicBezTo>
                  <a:pt x="895" y="60"/>
                  <a:pt x="895" y="61"/>
                  <a:pt x="895" y="63"/>
                </a:cubicBezTo>
                <a:cubicBezTo>
                  <a:pt x="894" y="64"/>
                  <a:pt x="892" y="63"/>
                  <a:pt x="891" y="63"/>
                </a:cubicBezTo>
                <a:cubicBezTo>
                  <a:pt x="890" y="63"/>
                  <a:pt x="890" y="63"/>
                  <a:pt x="890" y="63"/>
                </a:cubicBezTo>
                <a:cubicBezTo>
                  <a:pt x="889" y="63"/>
                  <a:pt x="889" y="64"/>
                  <a:pt x="888" y="64"/>
                </a:cubicBezTo>
                <a:cubicBezTo>
                  <a:pt x="888" y="64"/>
                  <a:pt x="887" y="64"/>
                  <a:pt x="887" y="63"/>
                </a:cubicBezTo>
                <a:cubicBezTo>
                  <a:pt x="886" y="61"/>
                  <a:pt x="888" y="60"/>
                  <a:pt x="888" y="59"/>
                </a:cubicBezTo>
                <a:cubicBezTo>
                  <a:pt x="887" y="56"/>
                  <a:pt x="887" y="53"/>
                  <a:pt x="887" y="50"/>
                </a:cubicBezTo>
                <a:cubicBezTo>
                  <a:pt x="887" y="49"/>
                  <a:pt x="887" y="49"/>
                  <a:pt x="886" y="48"/>
                </a:cubicBezTo>
                <a:cubicBezTo>
                  <a:pt x="886" y="48"/>
                  <a:pt x="886" y="47"/>
                  <a:pt x="886" y="47"/>
                </a:cubicBezTo>
                <a:cubicBezTo>
                  <a:pt x="885" y="47"/>
                  <a:pt x="885" y="47"/>
                  <a:pt x="884" y="48"/>
                </a:cubicBezTo>
                <a:cubicBezTo>
                  <a:pt x="883" y="49"/>
                  <a:pt x="883" y="51"/>
                  <a:pt x="883" y="52"/>
                </a:cubicBezTo>
                <a:cubicBezTo>
                  <a:pt x="883" y="53"/>
                  <a:pt x="884" y="55"/>
                  <a:pt x="883" y="56"/>
                </a:cubicBezTo>
                <a:cubicBezTo>
                  <a:pt x="883" y="57"/>
                  <a:pt x="881" y="58"/>
                  <a:pt x="881" y="60"/>
                </a:cubicBezTo>
                <a:cubicBezTo>
                  <a:pt x="880" y="60"/>
                  <a:pt x="880" y="60"/>
                  <a:pt x="880" y="60"/>
                </a:cubicBezTo>
                <a:cubicBezTo>
                  <a:pt x="880" y="60"/>
                  <a:pt x="880" y="60"/>
                  <a:pt x="880" y="60"/>
                </a:cubicBezTo>
                <a:cubicBezTo>
                  <a:pt x="880" y="61"/>
                  <a:pt x="879" y="61"/>
                  <a:pt x="878" y="62"/>
                </a:cubicBezTo>
                <a:cubicBezTo>
                  <a:pt x="878" y="63"/>
                  <a:pt x="877" y="63"/>
                  <a:pt x="876" y="64"/>
                </a:cubicBezTo>
                <a:cubicBezTo>
                  <a:pt x="876" y="64"/>
                  <a:pt x="876" y="64"/>
                  <a:pt x="876" y="64"/>
                </a:cubicBezTo>
                <a:cubicBezTo>
                  <a:pt x="876" y="65"/>
                  <a:pt x="876" y="65"/>
                  <a:pt x="876" y="65"/>
                </a:cubicBezTo>
                <a:cubicBezTo>
                  <a:pt x="875" y="65"/>
                  <a:pt x="876" y="65"/>
                  <a:pt x="876" y="64"/>
                </a:cubicBezTo>
                <a:cubicBezTo>
                  <a:pt x="876" y="64"/>
                  <a:pt x="876" y="64"/>
                  <a:pt x="876" y="64"/>
                </a:cubicBezTo>
                <a:cubicBezTo>
                  <a:pt x="877" y="63"/>
                  <a:pt x="877" y="62"/>
                  <a:pt x="878" y="62"/>
                </a:cubicBezTo>
                <a:cubicBezTo>
                  <a:pt x="879" y="61"/>
                  <a:pt x="879" y="61"/>
                  <a:pt x="880" y="60"/>
                </a:cubicBezTo>
                <a:cubicBezTo>
                  <a:pt x="880" y="60"/>
                  <a:pt x="880" y="60"/>
                  <a:pt x="880" y="60"/>
                </a:cubicBezTo>
                <a:cubicBezTo>
                  <a:pt x="880" y="59"/>
                  <a:pt x="879" y="58"/>
                  <a:pt x="879" y="57"/>
                </a:cubicBezTo>
                <a:cubicBezTo>
                  <a:pt x="880" y="55"/>
                  <a:pt x="881" y="53"/>
                  <a:pt x="882" y="51"/>
                </a:cubicBezTo>
                <a:cubicBezTo>
                  <a:pt x="882" y="49"/>
                  <a:pt x="882" y="47"/>
                  <a:pt x="882" y="45"/>
                </a:cubicBezTo>
                <a:cubicBezTo>
                  <a:pt x="882" y="44"/>
                  <a:pt x="880" y="43"/>
                  <a:pt x="879" y="43"/>
                </a:cubicBezTo>
                <a:cubicBezTo>
                  <a:pt x="878" y="44"/>
                  <a:pt x="876" y="44"/>
                  <a:pt x="875" y="45"/>
                </a:cubicBezTo>
                <a:cubicBezTo>
                  <a:pt x="872" y="46"/>
                  <a:pt x="870" y="46"/>
                  <a:pt x="867" y="47"/>
                </a:cubicBezTo>
                <a:cubicBezTo>
                  <a:pt x="863" y="47"/>
                  <a:pt x="859" y="47"/>
                  <a:pt x="855" y="48"/>
                </a:cubicBezTo>
                <a:cubicBezTo>
                  <a:pt x="853" y="48"/>
                  <a:pt x="852" y="49"/>
                  <a:pt x="852" y="51"/>
                </a:cubicBezTo>
                <a:cubicBezTo>
                  <a:pt x="852" y="52"/>
                  <a:pt x="852" y="52"/>
                  <a:pt x="852" y="53"/>
                </a:cubicBezTo>
                <a:cubicBezTo>
                  <a:pt x="852" y="53"/>
                  <a:pt x="852" y="54"/>
                  <a:pt x="852" y="54"/>
                </a:cubicBezTo>
                <a:cubicBezTo>
                  <a:pt x="851" y="54"/>
                  <a:pt x="851" y="54"/>
                  <a:pt x="851" y="54"/>
                </a:cubicBezTo>
                <a:cubicBezTo>
                  <a:pt x="850" y="53"/>
                  <a:pt x="850" y="51"/>
                  <a:pt x="849" y="51"/>
                </a:cubicBezTo>
                <a:cubicBezTo>
                  <a:pt x="847" y="50"/>
                  <a:pt x="846" y="51"/>
                  <a:pt x="844" y="52"/>
                </a:cubicBezTo>
                <a:cubicBezTo>
                  <a:pt x="843" y="52"/>
                  <a:pt x="842" y="53"/>
                  <a:pt x="842" y="55"/>
                </a:cubicBezTo>
                <a:cubicBezTo>
                  <a:pt x="841" y="56"/>
                  <a:pt x="841" y="56"/>
                  <a:pt x="841" y="57"/>
                </a:cubicBezTo>
                <a:cubicBezTo>
                  <a:pt x="841" y="59"/>
                  <a:pt x="841" y="61"/>
                  <a:pt x="840" y="62"/>
                </a:cubicBezTo>
                <a:cubicBezTo>
                  <a:pt x="840" y="64"/>
                  <a:pt x="838" y="65"/>
                  <a:pt x="837" y="66"/>
                </a:cubicBezTo>
                <a:cubicBezTo>
                  <a:pt x="837" y="67"/>
                  <a:pt x="836" y="67"/>
                  <a:pt x="836" y="68"/>
                </a:cubicBezTo>
                <a:cubicBezTo>
                  <a:pt x="835" y="69"/>
                  <a:pt x="834" y="69"/>
                  <a:pt x="833" y="68"/>
                </a:cubicBezTo>
                <a:cubicBezTo>
                  <a:pt x="831" y="66"/>
                  <a:pt x="829" y="66"/>
                  <a:pt x="827" y="67"/>
                </a:cubicBezTo>
                <a:cubicBezTo>
                  <a:pt x="824" y="67"/>
                  <a:pt x="821" y="68"/>
                  <a:pt x="819" y="70"/>
                </a:cubicBezTo>
                <a:cubicBezTo>
                  <a:pt x="817" y="73"/>
                  <a:pt x="815" y="74"/>
                  <a:pt x="812" y="74"/>
                </a:cubicBezTo>
                <a:cubicBezTo>
                  <a:pt x="811" y="75"/>
                  <a:pt x="811" y="76"/>
                  <a:pt x="810" y="76"/>
                </a:cubicBezTo>
                <a:cubicBezTo>
                  <a:pt x="807" y="78"/>
                  <a:pt x="805" y="81"/>
                  <a:pt x="803" y="84"/>
                </a:cubicBezTo>
                <a:cubicBezTo>
                  <a:pt x="802" y="86"/>
                  <a:pt x="803" y="88"/>
                  <a:pt x="805" y="88"/>
                </a:cubicBezTo>
                <a:cubicBezTo>
                  <a:pt x="807" y="89"/>
                  <a:pt x="809" y="90"/>
                  <a:pt x="811" y="90"/>
                </a:cubicBezTo>
                <a:cubicBezTo>
                  <a:pt x="811" y="90"/>
                  <a:pt x="811" y="90"/>
                  <a:pt x="811" y="90"/>
                </a:cubicBezTo>
                <a:cubicBezTo>
                  <a:pt x="812" y="90"/>
                  <a:pt x="812" y="90"/>
                  <a:pt x="812" y="90"/>
                </a:cubicBezTo>
                <a:cubicBezTo>
                  <a:pt x="812" y="90"/>
                  <a:pt x="812" y="90"/>
                  <a:pt x="812" y="90"/>
                </a:cubicBezTo>
                <a:cubicBezTo>
                  <a:pt x="812" y="90"/>
                  <a:pt x="812" y="90"/>
                  <a:pt x="811" y="90"/>
                </a:cubicBezTo>
                <a:cubicBezTo>
                  <a:pt x="812" y="91"/>
                  <a:pt x="812" y="91"/>
                  <a:pt x="812" y="92"/>
                </a:cubicBezTo>
                <a:cubicBezTo>
                  <a:pt x="812" y="93"/>
                  <a:pt x="812" y="94"/>
                  <a:pt x="811" y="94"/>
                </a:cubicBezTo>
                <a:cubicBezTo>
                  <a:pt x="810" y="95"/>
                  <a:pt x="809" y="96"/>
                  <a:pt x="809" y="97"/>
                </a:cubicBezTo>
                <a:cubicBezTo>
                  <a:pt x="809" y="99"/>
                  <a:pt x="808" y="100"/>
                  <a:pt x="807" y="100"/>
                </a:cubicBezTo>
                <a:cubicBezTo>
                  <a:pt x="806" y="102"/>
                  <a:pt x="804" y="104"/>
                  <a:pt x="802" y="106"/>
                </a:cubicBezTo>
                <a:cubicBezTo>
                  <a:pt x="801" y="107"/>
                  <a:pt x="800" y="108"/>
                  <a:pt x="799" y="107"/>
                </a:cubicBezTo>
                <a:cubicBezTo>
                  <a:pt x="795" y="105"/>
                  <a:pt x="791" y="106"/>
                  <a:pt x="788" y="106"/>
                </a:cubicBezTo>
                <a:cubicBezTo>
                  <a:pt x="786" y="106"/>
                  <a:pt x="785" y="106"/>
                  <a:pt x="784" y="107"/>
                </a:cubicBezTo>
                <a:cubicBezTo>
                  <a:pt x="782" y="108"/>
                  <a:pt x="780" y="109"/>
                  <a:pt x="778" y="109"/>
                </a:cubicBezTo>
                <a:cubicBezTo>
                  <a:pt x="774" y="110"/>
                  <a:pt x="770" y="111"/>
                  <a:pt x="766" y="111"/>
                </a:cubicBezTo>
                <a:cubicBezTo>
                  <a:pt x="763" y="112"/>
                  <a:pt x="761" y="114"/>
                  <a:pt x="759" y="117"/>
                </a:cubicBezTo>
                <a:cubicBezTo>
                  <a:pt x="758" y="119"/>
                  <a:pt x="757" y="121"/>
                  <a:pt x="759" y="123"/>
                </a:cubicBezTo>
                <a:cubicBezTo>
                  <a:pt x="761" y="125"/>
                  <a:pt x="762" y="128"/>
                  <a:pt x="764" y="130"/>
                </a:cubicBezTo>
                <a:cubicBezTo>
                  <a:pt x="764" y="130"/>
                  <a:pt x="764" y="130"/>
                  <a:pt x="765" y="130"/>
                </a:cubicBezTo>
                <a:cubicBezTo>
                  <a:pt x="765" y="130"/>
                  <a:pt x="765" y="130"/>
                  <a:pt x="765" y="130"/>
                </a:cubicBezTo>
                <a:cubicBezTo>
                  <a:pt x="765" y="130"/>
                  <a:pt x="765" y="130"/>
                  <a:pt x="765" y="130"/>
                </a:cubicBezTo>
                <a:cubicBezTo>
                  <a:pt x="764" y="130"/>
                  <a:pt x="764" y="130"/>
                  <a:pt x="764" y="130"/>
                </a:cubicBezTo>
                <a:cubicBezTo>
                  <a:pt x="764" y="130"/>
                  <a:pt x="764" y="130"/>
                  <a:pt x="764" y="130"/>
                </a:cubicBezTo>
                <a:cubicBezTo>
                  <a:pt x="764" y="130"/>
                  <a:pt x="764" y="130"/>
                  <a:pt x="764" y="130"/>
                </a:cubicBezTo>
                <a:cubicBezTo>
                  <a:pt x="765" y="132"/>
                  <a:pt x="765" y="134"/>
                  <a:pt x="766" y="135"/>
                </a:cubicBezTo>
                <a:cubicBezTo>
                  <a:pt x="767" y="137"/>
                  <a:pt x="769" y="138"/>
                  <a:pt x="771" y="137"/>
                </a:cubicBezTo>
                <a:cubicBezTo>
                  <a:pt x="772" y="137"/>
                  <a:pt x="773" y="136"/>
                  <a:pt x="775" y="137"/>
                </a:cubicBezTo>
                <a:cubicBezTo>
                  <a:pt x="776" y="137"/>
                  <a:pt x="778" y="137"/>
                  <a:pt x="780" y="137"/>
                </a:cubicBezTo>
                <a:cubicBezTo>
                  <a:pt x="780" y="137"/>
                  <a:pt x="781" y="137"/>
                  <a:pt x="781" y="137"/>
                </a:cubicBezTo>
                <a:cubicBezTo>
                  <a:pt x="782" y="138"/>
                  <a:pt x="782" y="138"/>
                  <a:pt x="782" y="139"/>
                </a:cubicBezTo>
                <a:cubicBezTo>
                  <a:pt x="782" y="139"/>
                  <a:pt x="782" y="140"/>
                  <a:pt x="781" y="140"/>
                </a:cubicBezTo>
                <a:cubicBezTo>
                  <a:pt x="780" y="140"/>
                  <a:pt x="779" y="140"/>
                  <a:pt x="779" y="140"/>
                </a:cubicBezTo>
                <a:cubicBezTo>
                  <a:pt x="775" y="139"/>
                  <a:pt x="772" y="138"/>
                  <a:pt x="769" y="140"/>
                </a:cubicBezTo>
                <a:cubicBezTo>
                  <a:pt x="767" y="141"/>
                  <a:pt x="766" y="141"/>
                  <a:pt x="764" y="141"/>
                </a:cubicBezTo>
                <a:cubicBezTo>
                  <a:pt x="763" y="140"/>
                  <a:pt x="761" y="141"/>
                  <a:pt x="759" y="141"/>
                </a:cubicBezTo>
                <a:cubicBezTo>
                  <a:pt x="757" y="143"/>
                  <a:pt x="756" y="146"/>
                  <a:pt x="758" y="148"/>
                </a:cubicBezTo>
                <a:cubicBezTo>
                  <a:pt x="759" y="150"/>
                  <a:pt x="761" y="152"/>
                  <a:pt x="763" y="153"/>
                </a:cubicBezTo>
                <a:cubicBezTo>
                  <a:pt x="764" y="154"/>
                  <a:pt x="764" y="154"/>
                  <a:pt x="763" y="155"/>
                </a:cubicBezTo>
                <a:cubicBezTo>
                  <a:pt x="762" y="156"/>
                  <a:pt x="761" y="156"/>
                  <a:pt x="760" y="157"/>
                </a:cubicBezTo>
                <a:cubicBezTo>
                  <a:pt x="760" y="157"/>
                  <a:pt x="759" y="159"/>
                  <a:pt x="759" y="159"/>
                </a:cubicBezTo>
                <a:cubicBezTo>
                  <a:pt x="761" y="163"/>
                  <a:pt x="763" y="166"/>
                  <a:pt x="766" y="168"/>
                </a:cubicBezTo>
                <a:cubicBezTo>
                  <a:pt x="769" y="169"/>
                  <a:pt x="770" y="169"/>
                  <a:pt x="771" y="167"/>
                </a:cubicBezTo>
                <a:cubicBezTo>
                  <a:pt x="772" y="165"/>
                  <a:pt x="772" y="165"/>
                  <a:pt x="774" y="166"/>
                </a:cubicBezTo>
                <a:cubicBezTo>
                  <a:pt x="775" y="166"/>
                  <a:pt x="776" y="166"/>
                  <a:pt x="777" y="168"/>
                </a:cubicBezTo>
                <a:cubicBezTo>
                  <a:pt x="777" y="168"/>
                  <a:pt x="778" y="168"/>
                  <a:pt x="778" y="168"/>
                </a:cubicBezTo>
                <a:cubicBezTo>
                  <a:pt x="782" y="167"/>
                  <a:pt x="786" y="169"/>
                  <a:pt x="789" y="167"/>
                </a:cubicBezTo>
                <a:cubicBezTo>
                  <a:pt x="789" y="167"/>
                  <a:pt x="790" y="167"/>
                  <a:pt x="790" y="167"/>
                </a:cubicBezTo>
                <a:cubicBezTo>
                  <a:pt x="793" y="168"/>
                  <a:pt x="797" y="170"/>
                  <a:pt x="800" y="172"/>
                </a:cubicBezTo>
                <a:cubicBezTo>
                  <a:pt x="802" y="174"/>
                  <a:pt x="805" y="176"/>
                  <a:pt x="807" y="178"/>
                </a:cubicBezTo>
                <a:cubicBezTo>
                  <a:pt x="808" y="179"/>
                  <a:pt x="809" y="180"/>
                  <a:pt x="810" y="181"/>
                </a:cubicBezTo>
                <a:cubicBezTo>
                  <a:pt x="810" y="181"/>
                  <a:pt x="810" y="182"/>
                  <a:pt x="810" y="183"/>
                </a:cubicBezTo>
                <a:cubicBezTo>
                  <a:pt x="810" y="184"/>
                  <a:pt x="810" y="186"/>
                  <a:pt x="809" y="187"/>
                </a:cubicBezTo>
                <a:cubicBezTo>
                  <a:pt x="807" y="190"/>
                  <a:pt x="808" y="192"/>
                  <a:pt x="810" y="194"/>
                </a:cubicBezTo>
                <a:cubicBezTo>
                  <a:pt x="810" y="194"/>
                  <a:pt x="811" y="196"/>
                  <a:pt x="811" y="197"/>
                </a:cubicBezTo>
                <a:cubicBezTo>
                  <a:pt x="811" y="198"/>
                  <a:pt x="811" y="200"/>
                  <a:pt x="810" y="201"/>
                </a:cubicBezTo>
                <a:cubicBezTo>
                  <a:pt x="809" y="201"/>
                  <a:pt x="809" y="202"/>
                  <a:pt x="810" y="202"/>
                </a:cubicBezTo>
                <a:cubicBezTo>
                  <a:pt x="811" y="202"/>
                  <a:pt x="811" y="202"/>
                  <a:pt x="812" y="203"/>
                </a:cubicBezTo>
                <a:cubicBezTo>
                  <a:pt x="813" y="203"/>
                  <a:pt x="814" y="204"/>
                  <a:pt x="813" y="205"/>
                </a:cubicBezTo>
                <a:cubicBezTo>
                  <a:pt x="813" y="205"/>
                  <a:pt x="813" y="206"/>
                  <a:pt x="812" y="206"/>
                </a:cubicBezTo>
                <a:cubicBezTo>
                  <a:pt x="811" y="208"/>
                  <a:pt x="811" y="209"/>
                  <a:pt x="812" y="210"/>
                </a:cubicBezTo>
                <a:cubicBezTo>
                  <a:pt x="813" y="210"/>
                  <a:pt x="813" y="211"/>
                  <a:pt x="813" y="212"/>
                </a:cubicBezTo>
                <a:cubicBezTo>
                  <a:pt x="812" y="212"/>
                  <a:pt x="811" y="213"/>
                  <a:pt x="812" y="214"/>
                </a:cubicBezTo>
                <a:cubicBezTo>
                  <a:pt x="812" y="215"/>
                  <a:pt x="813" y="216"/>
                  <a:pt x="813" y="217"/>
                </a:cubicBezTo>
                <a:cubicBezTo>
                  <a:pt x="813" y="219"/>
                  <a:pt x="813" y="220"/>
                  <a:pt x="813" y="222"/>
                </a:cubicBezTo>
                <a:cubicBezTo>
                  <a:pt x="814" y="224"/>
                  <a:pt x="813" y="226"/>
                  <a:pt x="813" y="227"/>
                </a:cubicBezTo>
                <a:cubicBezTo>
                  <a:pt x="812" y="227"/>
                  <a:pt x="812" y="228"/>
                  <a:pt x="813" y="229"/>
                </a:cubicBezTo>
                <a:cubicBezTo>
                  <a:pt x="813" y="229"/>
                  <a:pt x="814" y="229"/>
                  <a:pt x="814" y="230"/>
                </a:cubicBezTo>
                <a:cubicBezTo>
                  <a:pt x="815" y="231"/>
                  <a:pt x="815" y="232"/>
                  <a:pt x="813" y="233"/>
                </a:cubicBezTo>
                <a:cubicBezTo>
                  <a:pt x="812" y="233"/>
                  <a:pt x="811" y="233"/>
                  <a:pt x="810" y="234"/>
                </a:cubicBezTo>
                <a:cubicBezTo>
                  <a:pt x="809" y="234"/>
                  <a:pt x="809" y="235"/>
                  <a:pt x="810" y="235"/>
                </a:cubicBezTo>
                <a:cubicBezTo>
                  <a:pt x="810" y="236"/>
                  <a:pt x="813" y="236"/>
                  <a:pt x="810" y="237"/>
                </a:cubicBezTo>
                <a:cubicBezTo>
                  <a:pt x="808" y="238"/>
                  <a:pt x="808" y="240"/>
                  <a:pt x="808" y="242"/>
                </a:cubicBezTo>
                <a:cubicBezTo>
                  <a:pt x="809" y="243"/>
                  <a:pt x="809" y="243"/>
                  <a:pt x="810" y="243"/>
                </a:cubicBezTo>
                <a:cubicBezTo>
                  <a:pt x="810" y="243"/>
                  <a:pt x="810" y="243"/>
                  <a:pt x="810" y="243"/>
                </a:cubicBezTo>
                <a:cubicBezTo>
                  <a:pt x="810" y="242"/>
                  <a:pt x="810" y="242"/>
                  <a:pt x="810" y="242"/>
                </a:cubicBezTo>
                <a:cubicBezTo>
                  <a:pt x="810" y="243"/>
                  <a:pt x="810" y="243"/>
                  <a:pt x="810" y="243"/>
                </a:cubicBezTo>
                <a:cubicBezTo>
                  <a:pt x="810" y="243"/>
                  <a:pt x="810" y="243"/>
                  <a:pt x="810" y="243"/>
                </a:cubicBezTo>
                <a:cubicBezTo>
                  <a:pt x="809" y="243"/>
                  <a:pt x="809" y="244"/>
                  <a:pt x="808" y="244"/>
                </a:cubicBezTo>
                <a:cubicBezTo>
                  <a:pt x="808" y="244"/>
                  <a:pt x="808" y="244"/>
                  <a:pt x="808" y="244"/>
                </a:cubicBezTo>
                <a:cubicBezTo>
                  <a:pt x="808" y="244"/>
                  <a:pt x="808" y="244"/>
                  <a:pt x="808" y="244"/>
                </a:cubicBezTo>
                <a:cubicBezTo>
                  <a:pt x="808" y="244"/>
                  <a:pt x="808" y="244"/>
                  <a:pt x="808" y="244"/>
                </a:cubicBezTo>
                <a:cubicBezTo>
                  <a:pt x="808" y="247"/>
                  <a:pt x="807" y="249"/>
                  <a:pt x="805" y="250"/>
                </a:cubicBezTo>
                <a:cubicBezTo>
                  <a:pt x="804" y="251"/>
                  <a:pt x="805" y="253"/>
                  <a:pt x="806" y="254"/>
                </a:cubicBezTo>
                <a:cubicBezTo>
                  <a:pt x="809" y="258"/>
                  <a:pt x="811" y="258"/>
                  <a:pt x="814" y="255"/>
                </a:cubicBezTo>
                <a:cubicBezTo>
                  <a:pt x="815" y="254"/>
                  <a:pt x="815" y="253"/>
                  <a:pt x="816" y="253"/>
                </a:cubicBezTo>
                <a:cubicBezTo>
                  <a:pt x="817" y="252"/>
                  <a:pt x="818" y="252"/>
                  <a:pt x="819" y="252"/>
                </a:cubicBezTo>
                <a:cubicBezTo>
                  <a:pt x="819" y="252"/>
                  <a:pt x="820" y="253"/>
                  <a:pt x="820" y="253"/>
                </a:cubicBezTo>
                <a:cubicBezTo>
                  <a:pt x="820" y="253"/>
                  <a:pt x="820" y="253"/>
                  <a:pt x="820" y="253"/>
                </a:cubicBezTo>
                <a:cubicBezTo>
                  <a:pt x="820" y="253"/>
                  <a:pt x="820" y="253"/>
                  <a:pt x="820" y="253"/>
                </a:cubicBezTo>
                <a:cubicBezTo>
                  <a:pt x="820" y="253"/>
                  <a:pt x="820" y="253"/>
                  <a:pt x="820" y="253"/>
                </a:cubicBezTo>
                <a:cubicBezTo>
                  <a:pt x="821" y="253"/>
                  <a:pt x="821" y="253"/>
                  <a:pt x="822" y="254"/>
                </a:cubicBezTo>
                <a:cubicBezTo>
                  <a:pt x="822" y="255"/>
                  <a:pt x="821" y="255"/>
                  <a:pt x="820" y="255"/>
                </a:cubicBezTo>
                <a:cubicBezTo>
                  <a:pt x="819" y="256"/>
                  <a:pt x="818" y="258"/>
                  <a:pt x="818" y="259"/>
                </a:cubicBezTo>
                <a:cubicBezTo>
                  <a:pt x="817" y="260"/>
                  <a:pt x="817" y="261"/>
                  <a:pt x="818" y="261"/>
                </a:cubicBezTo>
                <a:cubicBezTo>
                  <a:pt x="819" y="261"/>
                  <a:pt x="820" y="262"/>
                  <a:pt x="820" y="262"/>
                </a:cubicBezTo>
                <a:cubicBezTo>
                  <a:pt x="821" y="263"/>
                  <a:pt x="822" y="264"/>
                  <a:pt x="821" y="265"/>
                </a:cubicBezTo>
                <a:cubicBezTo>
                  <a:pt x="821" y="266"/>
                  <a:pt x="820" y="266"/>
                  <a:pt x="820" y="267"/>
                </a:cubicBezTo>
                <a:cubicBezTo>
                  <a:pt x="820" y="267"/>
                  <a:pt x="820" y="267"/>
                  <a:pt x="820" y="267"/>
                </a:cubicBezTo>
                <a:cubicBezTo>
                  <a:pt x="820" y="267"/>
                  <a:pt x="820" y="267"/>
                  <a:pt x="820" y="267"/>
                </a:cubicBezTo>
                <a:cubicBezTo>
                  <a:pt x="822" y="267"/>
                  <a:pt x="824" y="269"/>
                  <a:pt x="824" y="271"/>
                </a:cubicBezTo>
                <a:cubicBezTo>
                  <a:pt x="824" y="271"/>
                  <a:pt x="824" y="271"/>
                  <a:pt x="824" y="271"/>
                </a:cubicBezTo>
                <a:cubicBezTo>
                  <a:pt x="823" y="271"/>
                  <a:pt x="823" y="271"/>
                  <a:pt x="823" y="271"/>
                </a:cubicBezTo>
                <a:cubicBezTo>
                  <a:pt x="822" y="270"/>
                  <a:pt x="821" y="269"/>
                  <a:pt x="820" y="267"/>
                </a:cubicBezTo>
                <a:cubicBezTo>
                  <a:pt x="820" y="267"/>
                  <a:pt x="820" y="267"/>
                  <a:pt x="820" y="267"/>
                </a:cubicBezTo>
                <a:cubicBezTo>
                  <a:pt x="820" y="267"/>
                  <a:pt x="820" y="267"/>
                  <a:pt x="820" y="267"/>
                </a:cubicBezTo>
                <a:cubicBezTo>
                  <a:pt x="818" y="267"/>
                  <a:pt x="816" y="266"/>
                  <a:pt x="814" y="265"/>
                </a:cubicBezTo>
                <a:cubicBezTo>
                  <a:pt x="812" y="265"/>
                  <a:pt x="811" y="265"/>
                  <a:pt x="809" y="264"/>
                </a:cubicBezTo>
                <a:cubicBezTo>
                  <a:pt x="808" y="264"/>
                  <a:pt x="806" y="266"/>
                  <a:pt x="806" y="268"/>
                </a:cubicBezTo>
                <a:cubicBezTo>
                  <a:pt x="806" y="268"/>
                  <a:pt x="806" y="268"/>
                  <a:pt x="806" y="268"/>
                </a:cubicBezTo>
                <a:cubicBezTo>
                  <a:pt x="807" y="269"/>
                  <a:pt x="807" y="270"/>
                  <a:pt x="807" y="271"/>
                </a:cubicBezTo>
                <a:cubicBezTo>
                  <a:pt x="806" y="272"/>
                  <a:pt x="805" y="272"/>
                  <a:pt x="805" y="272"/>
                </a:cubicBezTo>
                <a:cubicBezTo>
                  <a:pt x="803" y="273"/>
                  <a:pt x="803" y="274"/>
                  <a:pt x="802" y="275"/>
                </a:cubicBezTo>
                <a:cubicBezTo>
                  <a:pt x="802" y="276"/>
                  <a:pt x="801" y="278"/>
                  <a:pt x="802" y="280"/>
                </a:cubicBezTo>
                <a:cubicBezTo>
                  <a:pt x="802" y="283"/>
                  <a:pt x="803" y="286"/>
                  <a:pt x="806" y="288"/>
                </a:cubicBezTo>
                <a:cubicBezTo>
                  <a:pt x="806" y="288"/>
                  <a:pt x="806" y="288"/>
                  <a:pt x="807" y="288"/>
                </a:cubicBezTo>
                <a:cubicBezTo>
                  <a:pt x="810" y="289"/>
                  <a:pt x="813" y="288"/>
                  <a:pt x="816" y="287"/>
                </a:cubicBezTo>
                <a:cubicBezTo>
                  <a:pt x="817" y="286"/>
                  <a:pt x="818" y="284"/>
                  <a:pt x="817" y="282"/>
                </a:cubicBezTo>
                <a:cubicBezTo>
                  <a:pt x="817" y="282"/>
                  <a:pt x="816" y="281"/>
                  <a:pt x="815" y="280"/>
                </a:cubicBezTo>
                <a:cubicBezTo>
                  <a:pt x="814" y="279"/>
                  <a:pt x="814" y="278"/>
                  <a:pt x="813" y="276"/>
                </a:cubicBezTo>
                <a:cubicBezTo>
                  <a:pt x="813" y="276"/>
                  <a:pt x="813" y="276"/>
                  <a:pt x="813" y="276"/>
                </a:cubicBezTo>
                <a:cubicBezTo>
                  <a:pt x="813" y="275"/>
                  <a:pt x="813" y="275"/>
                  <a:pt x="813" y="275"/>
                </a:cubicBezTo>
                <a:cubicBezTo>
                  <a:pt x="813" y="276"/>
                  <a:pt x="813" y="276"/>
                  <a:pt x="813" y="276"/>
                </a:cubicBezTo>
                <a:cubicBezTo>
                  <a:pt x="813" y="276"/>
                  <a:pt x="813" y="276"/>
                  <a:pt x="813" y="276"/>
                </a:cubicBezTo>
                <a:cubicBezTo>
                  <a:pt x="817" y="278"/>
                  <a:pt x="821" y="280"/>
                  <a:pt x="825" y="280"/>
                </a:cubicBezTo>
                <a:cubicBezTo>
                  <a:pt x="826" y="280"/>
                  <a:pt x="827" y="282"/>
                  <a:pt x="826" y="282"/>
                </a:cubicBezTo>
                <a:cubicBezTo>
                  <a:pt x="825" y="283"/>
                  <a:pt x="825" y="284"/>
                  <a:pt x="824" y="285"/>
                </a:cubicBezTo>
                <a:cubicBezTo>
                  <a:pt x="824" y="285"/>
                  <a:pt x="824" y="284"/>
                  <a:pt x="824" y="284"/>
                </a:cubicBezTo>
                <a:cubicBezTo>
                  <a:pt x="824" y="285"/>
                  <a:pt x="824" y="285"/>
                  <a:pt x="824" y="285"/>
                </a:cubicBezTo>
                <a:cubicBezTo>
                  <a:pt x="824" y="285"/>
                  <a:pt x="824" y="285"/>
                  <a:pt x="824" y="285"/>
                </a:cubicBezTo>
                <a:cubicBezTo>
                  <a:pt x="823" y="286"/>
                  <a:pt x="823" y="287"/>
                  <a:pt x="822" y="288"/>
                </a:cubicBezTo>
                <a:cubicBezTo>
                  <a:pt x="822" y="289"/>
                  <a:pt x="822" y="289"/>
                  <a:pt x="822" y="290"/>
                </a:cubicBezTo>
                <a:cubicBezTo>
                  <a:pt x="823" y="292"/>
                  <a:pt x="823" y="292"/>
                  <a:pt x="821" y="292"/>
                </a:cubicBezTo>
                <a:cubicBezTo>
                  <a:pt x="820" y="292"/>
                  <a:pt x="819" y="292"/>
                  <a:pt x="819" y="293"/>
                </a:cubicBezTo>
                <a:cubicBezTo>
                  <a:pt x="818" y="297"/>
                  <a:pt x="816" y="299"/>
                  <a:pt x="812" y="298"/>
                </a:cubicBezTo>
                <a:cubicBezTo>
                  <a:pt x="811" y="298"/>
                  <a:pt x="810" y="298"/>
                  <a:pt x="808" y="299"/>
                </a:cubicBezTo>
                <a:cubicBezTo>
                  <a:pt x="808" y="300"/>
                  <a:pt x="809" y="302"/>
                  <a:pt x="809" y="304"/>
                </a:cubicBezTo>
                <a:cubicBezTo>
                  <a:pt x="810" y="304"/>
                  <a:pt x="810" y="304"/>
                  <a:pt x="810" y="304"/>
                </a:cubicBezTo>
                <a:cubicBezTo>
                  <a:pt x="810" y="304"/>
                  <a:pt x="810" y="304"/>
                  <a:pt x="810" y="304"/>
                </a:cubicBezTo>
                <a:cubicBezTo>
                  <a:pt x="810" y="304"/>
                  <a:pt x="810" y="304"/>
                  <a:pt x="810" y="304"/>
                </a:cubicBezTo>
                <a:cubicBezTo>
                  <a:pt x="809" y="304"/>
                  <a:pt x="809" y="304"/>
                  <a:pt x="809" y="304"/>
                </a:cubicBezTo>
                <a:cubicBezTo>
                  <a:pt x="809" y="304"/>
                  <a:pt x="808" y="303"/>
                  <a:pt x="807" y="303"/>
                </a:cubicBezTo>
                <a:cubicBezTo>
                  <a:pt x="805" y="303"/>
                  <a:pt x="805" y="303"/>
                  <a:pt x="805" y="305"/>
                </a:cubicBezTo>
                <a:cubicBezTo>
                  <a:pt x="804" y="305"/>
                  <a:pt x="804" y="306"/>
                  <a:pt x="804" y="307"/>
                </a:cubicBezTo>
                <a:cubicBezTo>
                  <a:pt x="802" y="308"/>
                  <a:pt x="801" y="309"/>
                  <a:pt x="800" y="311"/>
                </a:cubicBezTo>
                <a:cubicBezTo>
                  <a:pt x="800" y="312"/>
                  <a:pt x="799" y="314"/>
                  <a:pt x="799" y="315"/>
                </a:cubicBezTo>
                <a:cubicBezTo>
                  <a:pt x="798" y="316"/>
                  <a:pt x="798" y="318"/>
                  <a:pt x="798" y="319"/>
                </a:cubicBezTo>
                <a:cubicBezTo>
                  <a:pt x="798" y="320"/>
                  <a:pt x="798" y="321"/>
                  <a:pt x="799" y="322"/>
                </a:cubicBezTo>
                <a:cubicBezTo>
                  <a:pt x="799" y="322"/>
                  <a:pt x="800" y="323"/>
                  <a:pt x="801" y="323"/>
                </a:cubicBezTo>
                <a:cubicBezTo>
                  <a:pt x="801" y="323"/>
                  <a:pt x="801" y="323"/>
                  <a:pt x="801" y="323"/>
                </a:cubicBezTo>
                <a:cubicBezTo>
                  <a:pt x="801" y="323"/>
                  <a:pt x="801" y="323"/>
                  <a:pt x="801" y="323"/>
                </a:cubicBezTo>
                <a:cubicBezTo>
                  <a:pt x="802" y="323"/>
                  <a:pt x="802" y="322"/>
                  <a:pt x="802" y="322"/>
                </a:cubicBezTo>
                <a:cubicBezTo>
                  <a:pt x="802" y="322"/>
                  <a:pt x="802" y="322"/>
                  <a:pt x="803" y="322"/>
                </a:cubicBezTo>
                <a:cubicBezTo>
                  <a:pt x="802" y="323"/>
                  <a:pt x="802" y="323"/>
                  <a:pt x="801" y="323"/>
                </a:cubicBezTo>
                <a:cubicBezTo>
                  <a:pt x="801" y="323"/>
                  <a:pt x="801" y="323"/>
                  <a:pt x="801" y="323"/>
                </a:cubicBezTo>
                <a:cubicBezTo>
                  <a:pt x="801" y="323"/>
                  <a:pt x="801" y="323"/>
                  <a:pt x="801" y="323"/>
                </a:cubicBezTo>
                <a:cubicBezTo>
                  <a:pt x="799" y="324"/>
                  <a:pt x="798" y="325"/>
                  <a:pt x="797" y="327"/>
                </a:cubicBezTo>
                <a:cubicBezTo>
                  <a:pt x="796" y="328"/>
                  <a:pt x="795" y="330"/>
                  <a:pt x="797" y="332"/>
                </a:cubicBezTo>
                <a:cubicBezTo>
                  <a:pt x="798" y="333"/>
                  <a:pt x="798" y="335"/>
                  <a:pt x="798" y="336"/>
                </a:cubicBezTo>
                <a:cubicBezTo>
                  <a:pt x="798" y="337"/>
                  <a:pt x="798" y="339"/>
                  <a:pt x="799" y="340"/>
                </a:cubicBezTo>
                <a:cubicBezTo>
                  <a:pt x="800" y="343"/>
                  <a:pt x="801" y="347"/>
                  <a:pt x="800" y="352"/>
                </a:cubicBezTo>
                <a:cubicBezTo>
                  <a:pt x="800" y="352"/>
                  <a:pt x="800" y="353"/>
                  <a:pt x="800" y="353"/>
                </a:cubicBezTo>
                <a:cubicBezTo>
                  <a:pt x="800" y="354"/>
                  <a:pt x="801" y="355"/>
                  <a:pt x="802" y="355"/>
                </a:cubicBezTo>
                <a:cubicBezTo>
                  <a:pt x="804" y="354"/>
                  <a:pt x="806" y="354"/>
                  <a:pt x="808" y="353"/>
                </a:cubicBezTo>
                <a:cubicBezTo>
                  <a:pt x="808" y="353"/>
                  <a:pt x="808" y="353"/>
                  <a:pt x="808" y="353"/>
                </a:cubicBezTo>
                <a:cubicBezTo>
                  <a:pt x="808" y="353"/>
                  <a:pt x="808" y="353"/>
                  <a:pt x="808" y="353"/>
                </a:cubicBezTo>
                <a:cubicBezTo>
                  <a:pt x="809" y="352"/>
                  <a:pt x="809" y="352"/>
                  <a:pt x="809" y="352"/>
                </a:cubicBezTo>
                <a:cubicBezTo>
                  <a:pt x="809" y="353"/>
                  <a:pt x="809" y="353"/>
                  <a:pt x="808" y="353"/>
                </a:cubicBezTo>
                <a:cubicBezTo>
                  <a:pt x="808" y="353"/>
                  <a:pt x="808" y="353"/>
                  <a:pt x="808" y="353"/>
                </a:cubicBezTo>
                <a:cubicBezTo>
                  <a:pt x="808" y="353"/>
                  <a:pt x="808" y="353"/>
                  <a:pt x="808" y="353"/>
                </a:cubicBezTo>
                <a:cubicBezTo>
                  <a:pt x="807" y="355"/>
                  <a:pt x="805" y="356"/>
                  <a:pt x="804" y="357"/>
                </a:cubicBezTo>
                <a:cubicBezTo>
                  <a:pt x="802" y="358"/>
                  <a:pt x="801" y="360"/>
                  <a:pt x="802" y="362"/>
                </a:cubicBezTo>
                <a:cubicBezTo>
                  <a:pt x="802" y="365"/>
                  <a:pt x="803" y="368"/>
                  <a:pt x="805" y="371"/>
                </a:cubicBezTo>
                <a:cubicBezTo>
                  <a:pt x="805" y="370"/>
                  <a:pt x="805" y="370"/>
                  <a:pt x="805" y="370"/>
                </a:cubicBezTo>
                <a:cubicBezTo>
                  <a:pt x="805" y="371"/>
                  <a:pt x="805" y="371"/>
                  <a:pt x="805" y="371"/>
                </a:cubicBezTo>
                <a:cubicBezTo>
                  <a:pt x="805" y="371"/>
                  <a:pt x="805" y="371"/>
                  <a:pt x="805" y="371"/>
                </a:cubicBezTo>
                <a:cubicBezTo>
                  <a:pt x="804" y="371"/>
                  <a:pt x="804" y="371"/>
                  <a:pt x="804" y="371"/>
                </a:cubicBezTo>
                <a:cubicBezTo>
                  <a:pt x="805" y="371"/>
                  <a:pt x="805" y="372"/>
                  <a:pt x="806" y="373"/>
                </a:cubicBezTo>
                <a:cubicBezTo>
                  <a:pt x="807" y="374"/>
                  <a:pt x="808" y="375"/>
                  <a:pt x="807" y="376"/>
                </a:cubicBezTo>
                <a:cubicBezTo>
                  <a:pt x="807" y="377"/>
                  <a:pt x="806" y="378"/>
                  <a:pt x="807" y="379"/>
                </a:cubicBezTo>
                <a:cubicBezTo>
                  <a:pt x="809" y="381"/>
                  <a:pt x="809" y="383"/>
                  <a:pt x="810" y="385"/>
                </a:cubicBezTo>
                <a:cubicBezTo>
                  <a:pt x="810" y="387"/>
                  <a:pt x="810" y="388"/>
                  <a:pt x="810" y="389"/>
                </a:cubicBezTo>
                <a:cubicBezTo>
                  <a:pt x="809" y="390"/>
                  <a:pt x="809" y="391"/>
                  <a:pt x="809" y="391"/>
                </a:cubicBezTo>
                <a:cubicBezTo>
                  <a:pt x="811" y="392"/>
                  <a:pt x="812" y="394"/>
                  <a:pt x="813" y="395"/>
                </a:cubicBezTo>
                <a:cubicBezTo>
                  <a:pt x="816" y="395"/>
                  <a:pt x="817" y="397"/>
                  <a:pt x="817" y="399"/>
                </a:cubicBezTo>
                <a:cubicBezTo>
                  <a:pt x="817" y="400"/>
                  <a:pt x="818" y="400"/>
                  <a:pt x="818" y="400"/>
                </a:cubicBezTo>
                <a:cubicBezTo>
                  <a:pt x="820" y="400"/>
                  <a:pt x="821" y="399"/>
                  <a:pt x="823" y="399"/>
                </a:cubicBezTo>
                <a:cubicBezTo>
                  <a:pt x="824" y="399"/>
                  <a:pt x="825" y="398"/>
                  <a:pt x="826" y="398"/>
                </a:cubicBezTo>
                <a:cubicBezTo>
                  <a:pt x="827" y="398"/>
                  <a:pt x="829" y="398"/>
                  <a:pt x="829" y="400"/>
                </a:cubicBezTo>
                <a:cubicBezTo>
                  <a:pt x="829" y="402"/>
                  <a:pt x="830" y="404"/>
                  <a:pt x="832" y="406"/>
                </a:cubicBezTo>
                <a:cubicBezTo>
                  <a:pt x="832" y="406"/>
                  <a:pt x="832" y="408"/>
                  <a:pt x="833" y="408"/>
                </a:cubicBezTo>
                <a:cubicBezTo>
                  <a:pt x="834" y="409"/>
                  <a:pt x="834" y="410"/>
                  <a:pt x="835" y="409"/>
                </a:cubicBezTo>
                <a:cubicBezTo>
                  <a:pt x="837" y="409"/>
                  <a:pt x="839" y="410"/>
                  <a:pt x="841" y="411"/>
                </a:cubicBezTo>
                <a:cubicBezTo>
                  <a:pt x="842" y="411"/>
                  <a:pt x="844" y="410"/>
                  <a:pt x="845" y="409"/>
                </a:cubicBezTo>
                <a:cubicBezTo>
                  <a:pt x="846" y="405"/>
                  <a:pt x="846" y="401"/>
                  <a:pt x="848" y="398"/>
                </a:cubicBezTo>
                <a:cubicBezTo>
                  <a:pt x="849" y="396"/>
                  <a:pt x="850" y="393"/>
                  <a:pt x="852" y="391"/>
                </a:cubicBezTo>
                <a:cubicBezTo>
                  <a:pt x="853" y="390"/>
                  <a:pt x="854" y="388"/>
                  <a:pt x="854" y="386"/>
                </a:cubicBezTo>
                <a:cubicBezTo>
                  <a:pt x="854" y="384"/>
                  <a:pt x="855" y="383"/>
                  <a:pt x="855" y="381"/>
                </a:cubicBezTo>
                <a:cubicBezTo>
                  <a:pt x="855" y="381"/>
                  <a:pt x="855" y="381"/>
                  <a:pt x="855" y="381"/>
                </a:cubicBezTo>
                <a:cubicBezTo>
                  <a:pt x="855" y="381"/>
                  <a:pt x="855" y="381"/>
                  <a:pt x="855" y="381"/>
                </a:cubicBezTo>
                <a:cubicBezTo>
                  <a:pt x="855" y="381"/>
                  <a:pt x="854" y="381"/>
                  <a:pt x="854" y="380"/>
                </a:cubicBezTo>
                <a:cubicBezTo>
                  <a:pt x="854" y="380"/>
                  <a:pt x="854" y="380"/>
                  <a:pt x="854" y="380"/>
                </a:cubicBezTo>
                <a:cubicBezTo>
                  <a:pt x="854" y="379"/>
                  <a:pt x="854" y="379"/>
                  <a:pt x="855" y="380"/>
                </a:cubicBezTo>
                <a:cubicBezTo>
                  <a:pt x="855" y="380"/>
                  <a:pt x="855" y="380"/>
                  <a:pt x="855" y="381"/>
                </a:cubicBezTo>
                <a:cubicBezTo>
                  <a:pt x="855" y="381"/>
                  <a:pt x="855" y="381"/>
                  <a:pt x="855" y="381"/>
                </a:cubicBezTo>
                <a:cubicBezTo>
                  <a:pt x="855" y="381"/>
                  <a:pt x="855" y="381"/>
                  <a:pt x="855" y="381"/>
                </a:cubicBezTo>
                <a:cubicBezTo>
                  <a:pt x="857" y="380"/>
                  <a:pt x="858" y="379"/>
                  <a:pt x="859" y="378"/>
                </a:cubicBezTo>
                <a:cubicBezTo>
                  <a:pt x="860" y="375"/>
                  <a:pt x="862" y="372"/>
                  <a:pt x="865" y="370"/>
                </a:cubicBezTo>
                <a:cubicBezTo>
                  <a:pt x="867" y="368"/>
                  <a:pt x="868" y="365"/>
                  <a:pt x="867" y="361"/>
                </a:cubicBezTo>
                <a:cubicBezTo>
                  <a:pt x="866" y="360"/>
                  <a:pt x="867" y="359"/>
                  <a:pt x="868" y="359"/>
                </a:cubicBezTo>
                <a:cubicBezTo>
                  <a:pt x="869" y="358"/>
                  <a:pt x="869" y="358"/>
                  <a:pt x="870" y="358"/>
                </a:cubicBezTo>
                <a:cubicBezTo>
                  <a:pt x="870" y="357"/>
                  <a:pt x="870" y="356"/>
                  <a:pt x="870" y="355"/>
                </a:cubicBezTo>
                <a:cubicBezTo>
                  <a:pt x="870" y="355"/>
                  <a:pt x="870" y="354"/>
                  <a:pt x="870" y="354"/>
                </a:cubicBezTo>
                <a:cubicBezTo>
                  <a:pt x="869" y="352"/>
                  <a:pt x="869" y="352"/>
                  <a:pt x="871" y="351"/>
                </a:cubicBezTo>
                <a:cubicBezTo>
                  <a:pt x="873" y="351"/>
                  <a:pt x="874" y="351"/>
                  <a:pt x="874" y="349"/>
                </a:cubicBezTo>
                <a:cubicBezTo>
                  <a:pt x="875" y="347"/>
                  <a:pt x="877" y="346"/>
                  <a:pt x="879" y="346"/>
                </a:cubicBezTo>
                <a:cubicBezTo>
                  <a:pt x="882" y="347"/>
                  <a:pt x="885" y="345"/>
                  <a:pt x="889" y="346"/>
                </a:cubicBezTo>
                <a:cubicBezTo>
                  <a:pt x="890" y="346"/>
                  <a:pt x="890" y="345"/>
                  <a:pt x="891" y="345"/>
                </a:cubicBezTo>
                <a:cubicBezTo>
                  <a:pt x="891" y="344"/>
                  <a:pt x="892" y="343"/>
                  <a:pt x="893" y="343"/>
                </a:cubicBezTo>
                <a:cubicBezTo>
                  <a:pt x="897" y="343"/>
                  <a:pt x="901" y="341"/>
                  <a:pt x="905" y="338"/>
                </a:cubicBezTo>
                <a:cubicBezTo>
                  <a:pt x="905" y="338"/>
                  <a:pt x="906" y="338"/>
                  <a:pt x="906" y="338"/>
                </a:cubicBezTo>
                <a:cubicBezTo>
                  <a:pt x="909" y="337"/>
                  <a:pt x="911" y="335"/>
                  <a:pt x="912" y="333"/>
                </a:cubicBezTo>
                <a:cubicBezTo>
                  <a:pt x="914" y="329"/>
                  <a:pt x="917" y="327"/>
                  <a:pt x="919" y="324"/>
                </a:cubicBezTo>
                <a:cubicBezTo>
                  <a:pt x="921" y="320"/>
                  <a:pt x="925" y="320"/>
                  <a:pt x="928" y="316"/>
                </a:cubicBezTo>
                <a:cubicBezTo>
                  <a:pt x="930" y="315"/>
                  <a:pt x="932" y="316"/>
                  <a:pt x="934" y="316"/>
                </a:cubicBezTo>
                <a:cubicBezTo>
                  <a:pt x="935" y="316"/>
                  <a:pt x="936" y="315"/>
                  <a:pt x="937" y="315"/>
                </a:cubicBezTo>
                <a:cubicBezTo>
                  <a:pt x="938" y="315"/>
                  <a:pt x="939" y="314"/>
                  <a:pt x="939" y="314"/>
                </a:cubicBezTo>
                <a:cubicBezTo>
                  <a:pt x="941" y="315"/>
                  <a:pt x="943" y="315"/>
                  <a:pt x="944" y="314"/>
                </a:cubicBezTo>
                <a:cubicBezTo>
                  <a:pt x="947" y="312"/>
                  <a:pt x="950" y="312"/>
                  <a:pt x="954" y="311"/>
                </a:cubicBezTo>
                <a:cubicBezTo>
                  <a:pt x="959" y="310"/>
                  <a:pt x="964" y="308"/>
                  <a:pt x="968" y="305"/>
                </a:cubicBezTo>
                <a:cubicBezTo>
                  <a:pt x="973" y="301"/>
                  <a:pt x="979" y="297"/>
                  <a:pt x="985" y="293"/>
                </a:cubicBezTo>
                <a:close/>
                <a:moveTo>
                  <a:pt x="1024" y="116"/>
                </a:moveTo>
                <a:cubicBezTo>
                  <a:pt x="1024" y="116"/>
                  <a:pt x="1025" y="116"/>
                  <a:pt x="1025" y="116"/>
                </a:cubicBezTo>
                <a:cubicBezTo>
                  <a:pt x="1025" y="116"/>
                  <a:pt x="1026" y="116"/>
                  <a:pt x="1026" y="117"/>
                </a:cubicBezTo>
                <a:cubicBezTo>
                  <a:pt x="1026" y="117"/>
                  <a:pt x="1026" y="118"/>
                  <a:pt x="1025" y="118"/>
                </a:cubicBezTo>
                <a:cubicBezTo>
                  <a:pt x="1025" y="118"/>
                  <a:pt x="1024" y="117"/>
                  <a:pt x="1024" y="117"/>
                </a:cubicBezTo>
                <a:cubicBezTo>
                  <a:pt x="1024" y="117"/>
                  <a:pt x="1024" y="117"/>
                  <a:pt x="1024" y="116"/>
                </a:cubicBezTo>
                <a:close/>
                <a:moveTo>
                  <a:pt x="1018" y="119"/>
                </a:moveTo>
                <a:cubicBezTo>
                  <a:pt x="1018" y="119"/>
                  <a:pt x="1019" y="118"/>
                  <a:pt x="1019" y="118"/>
                </a:cubicBezTo>
                <a:cubicBezTo>
                  <a:pt x="1019" y="118"/>
                  <a:pt x="1020" y="118"/>
                  <a:pt x="1020" y="118"/>
                </a:cubicBezTo>
                <a:cubicBezTo>
                  <a:pt x="1021" y="119"/>
                  <a:pt x="1021" y="119"/>
                  <a:pt x="1020" y="120"/>
                </a:cubicBezTo>
                <a:cubicBezTo>
                  <a:pt x="1020" y="120"/>
                  <a:pt x="1019" y="121"/>
                  <a:pt x="1019" y="121"/>
                </a:cubicBezTo>
                <a:cubicBezTo>
                  <a:pt x="1018" y="121"/>
                  <a:pt x="1018" y="120"/>
                  <a:pt x="1018" y="119"/>
                </a:cubicBezTo>
                <a:close/>
                <a:moveTo>
                  <a:pt x="887" y="342"/>
                </a:moveTo>
                <a:cubicBezTo>
                  <a:pt x="887" y="342"/>
                  <a:pt x="887" y="342"/>
                  <a:pt x="886" y="342"/>
                </a:cubicBezTo>
                <a:cubicBezTo>
                  <a:pt x="887" y="341"/>
                  <a:pt x="887" y="341"/>
                  <a:pt x="887" y="341"/>
                </a:cubicBezTo>
                <a:cubicBezTo>
                  <a:pt x="887" y="341"/>
                  <a:pt x="887" y="341"/>
                  <a:pt x="888" y="342"/>
                </a:cubicBezTo>
                <a:cubicBezTo>
                  <a:pt x="887" y="342"/>
                  <a:pt x="887" y="342"/>
                  <a:pt x="887" y="342"/>
                </a:cubicBezTo>
                <a:close/>
                <a:moveTo>
                  <a:pt x="932" y="43"/>
                </a:moveTo>
                <a:cubicBezTo>
                  <a:pt x="932" y="43"/>
                  <a:pt x="932" y="42"/>
                  <a:pt x="932" y="43"/>
                </a:cubicBezTo>
                <a:cubicBezTo>
                  <a:pt x="932" y="43"/>
                  <a:pt x="933" y="43"/>
                  <a:pt x="933" y="43"/>
                </a:cubicBezTo>
                <a:cubicBezTo>
                  <a:pt x="933" y="43"/>
                  <a:pt x="932" y="43"/>
                  <a:pt x="932" y="43"/>
                </a:cubicBezTo>
                <a:close/>
                <a:moveTo>
                  <a:pt x="935" y="46"/>
                </a:moveTo>
                <a:cubicBezTo>
                  <a:pt x="934" y="46"/>
                  <a:pt x="934" y="45"/>
                  <a:pt x="934" y="45"/>
                </a:cubicBezTo>
                <a:cubicBezTo>
                  <a:pt x="934" y="45"/>
                  <a:pt x="934" y="45"/>
                  <a:pt x="934" y="45"/>
                </a:cubicBezTo>
                <a:cubicBezTo>
                  <a:pt x="934" y="44"/>
                  <a:pt x="934" y="44"/>
                  <a:pt x="934" y="44"/>
                </a:cubicBezTo>
                <a:cubicBezTo>
                  <a:pt x="934" y="44"/>
                  <a:pt x="934" y="44"/>
                  <a:pt x="934" y="45"/>
                </a:cubicBezTo>
                <a:cubicBezTo>
                  <a:pt x="934" y="45"/>
                  <a:pt x="934" y="45"/>
                  <a:pt x="934" y="45"/>
                </a:cubicBezTo>
                <a:cubicBezTo>
                  <a:pt x="935" y="45"/>
                  <a:pt x="935" y="45"/>
                  <a:pt x="935" y="46"/>
                </a:cubicBezTo>
                <a:cubicBezTo>
                  <a:pt x="935" y="46"/>
                  <a:pt x="935" y="46"/>
                  <a:pt x="935" y="46"/>
                </a:cubicBezTo>
                <a:close/>
                <a:moveTo>
                  <a:pt x="958" y="280"/>
                </a:moveTo>
                <a:cubicBezTo>
                  <a:pt x="958" y="279"/>
                  <a:pt x="958" y="279"/>
                  <a:pt x="958" y="279"/>
                </a:cubicBezTo>
                <a:cubicBezTo>
                  <a:pt x="958" y="279"/>
                  <a:pt x="958" y="279"/>
                  <a:pt x="958" y="279"/>
                </a:cubicBezTo>
                <a:lnTo>
                  <a:pt x="958" y="280"/>
                </a:lnTo>
                <a:close/>
                <a:moveTo>
                  <a:pt x="960" y="265"/>
                </a:moveTo>
                <a:cubicBezTo>
                  <a:pt x="960" y="265"/>
                  <a:pt x="960" y="265"/>
                  <a:pt x="960" y="265"/>
                </a:cubicBezTo>
                <a:cubicBezTo>
                  <a:pt x="961" y="265"/>
                  <a:pt x="961" y="265"/>
                  <a:pt x="961" y="265"/>
                </a:cubicBezTo>
                <a:cubicBezTo>
                  <a:pt x="961" y="266"/>
                  <a:pt x="961" y="266"/>
                  <a:pt x="961" y="266"/>
                </a:cubicBezTo>
                <a:lnTo>
                  <a:pt x="960" y="265"/>
                </a:lnTo>
                <a:close/>
                <a:moveTo>
                  <a:pt x="808" y="242"/>
                </a:moveTo>
                <a:cubicBezTo>
                  <a:pt x="808" y="242"/>
                  <a:pt x="808" y="242"/>
                  <a:pt x="808" y="242"/>
                </a:cubicBezTo>
                <a:cubicBezTo>
                  <a:pt x="808" y="243"/>
                  <a:pt x="808" y="243"/>
                  <a:pt x="808" y="243"/>
                </a:cubicBezTo>
                <a:cubicBezTo>
                  <a:pt x="808" y="243"/>
                  <a:pt x="808" y="243"/>
                  <a:pt x="808" y="243"/>
                </a:cubicBezTo>
                <a:cubicBezTo>
                  <a:pt x="808" y="243"/>
                  <a:pt x="808" y="242"/>
                  <a:pt x="808" y="242"/>
                </a:cubicBezTo>
                <a:close/>
                <a:moveTo>
                  <a:pt x="1004" y="192"/>
                </a:moveTo>
                <a:cubicBezTo>
                  <a:pt x="1004" y="192"/>
                  <a:pt x="1004" y="192"/>
                  <a:pt x="1004" y="192"/>
                </a:cubicBezTo>
                <a:cubicBezTo>
                  <a:pt x="1004" y="192"/>
                  <a:pt x="1004" y="192"/>
                  <a:pt x="1004" y="191"/>
                </a:cubicBezTo>
                <a:cubicBezTo>
                  <a:pt x="1004" y="192"/>
                  <a:pt x="1004" y="192"/>
                  <a:pt x="1004" y="192"/>
                </a:cubicBezTo>
                <a:cubicBezTo>
                  <a:pt x="1004" y="192"/>
                  <a:pt x="1004" y="192"/>
                  <a:pt x="1004" y="192"/>
                </a:cubicBezTo>
                <a:close/>
                <a:moveTo>
                  <a:pt x="1923" y="1126"/>
                </a:moveTo>
                <a:cubicBezTo>
                  <a:pt x="1923" y="1126"/>
                  <a:pt x="1923" y="1126"/>
                  <a:pt x="1923" y="1126"/>
                </a:cubicBezTo>
                <a:cubicBezTo>
                  <a:pt x="1922" y="1126"/>
                  <a:pt x="1922" y="1126"/>
                  <a:pt x="1922" y="1126"/>
                </a:cubicBezTo>
                <a:cubicBezTo>
                  <a:pt x="1922" y="1126"/>
                  <a:pt x="1922" y="1126"/>
                  <a:pt x="1922" y="1126"/>
                </a:cubicBezTo>
                <a:cubicBezTo>
                  <a:pt x="1922" y="1126"/>
                  <a:pt x="1922" y="1126"/>
                  <a:pt x="1923" y="1126"/>
                </a:cubicBezTo>
                <a:close/>
                <a:moveTo>
                  <a:pt x="2208" y="1121"/>
                </a:moveTo>
                <a:cubicBezTo>
                  <a:pt x="2205" y="1123"/>
                  <a:pt x="2205" y="1123"/>
                  <a:pt x="2204" y="1121"/>
                </a:cubicBezTo>
                <a:cubicBezTo>
                  <a:pt x="2203" y="1120"/>
                  <a:pt x="2203" y="1120"/>
                  <a:pt x="2203" y="1119"/>
                </a:cubicBezTo>
                <a:cubicBezTo>
                  <a:pt x="2201" y="1117"/>
                  <a:pt x="2201" y="1114"/>
                  <a:pt x="2198" y="1112"/>
                </a:cubicBezTo>
                <a:cubicBezTo>
                  <a:pt x="2197" y="1109"/>
                  <a:pt x="2193" y="1106"/>
                  <a:pt x="2194" y="1102"/>
                </a:cubicBezTo>
                <a:cubicBezTo>
                  <a:pt x="2195" y="1100"/>
                  <a:pt x="2193" y="1099"/>
                  <a:pt x="2192" y="1098"/>
                </a:cubicBezTo>
                <a:cubicBezTo>
                  <a:pt x="2190" y="1098"/>
                  <a:pt x="2188" y="1097"/>
                  <a:pt x="2187" y="1096"/>
                </a:cubicBezTo>
                <a:cubicBezTo>
                  <a:pt x="2186" y="1096"/>
                  <a:pt x="2186" y="1095"/>
                  <a:pt x="2186" y="1095"/>
                </a:cubicBezTo>
                <a:cubicBezTo>
                  <a:pt x="2186" y="1092"/>
                  <a:pt x="2185" y="1090"/>
                  <a:pt x="2184" y="1087"/>
                </a:cubicBezTo>
                <a:cubicBezTo>
                  <a:pt x="2183" y="1085"/>
                  <a:pt x="2182" y="1083"/>
                  <a:pt x="2182" y="1081"/>
                </a:cubicBezTo>
                <a:cubicBezTo>
                  <a:pt x="2182" y="1080"/>
                  <a:pt x="2181" y="1079"/>
                  <a:pt x="2181" y="1079"/>
                </a:cubicBezTo>
                <a:cubicBezTo>
                  <a:pt x="2176" y="1076"/>
                  <a:pt x="2173" y="1072"/>
                  <a:pt x="2168" y="1070"/>
                </a:cubicBezTo>
                <a:cubicBezTo>
                  <a:pt x="2167" y="1070"/>
                  <a:pt x="2167" y="1069"/>
                  <a:pt x="2166" y="1068"/>
                </a:cubicBezTo>
                <a:cubicBezTo>
                  <a:pt x="2166" y="1065"/>
                  <a:pt x="2165" y="1063"/>
                  <a:pt x="2165" y="1061"/>
                </a:cubicBezTo>
                <a:cubicBezTo>
                  <a:pt x="2166" y="1057"/>
                  <a:pt x="2165" y="1054"/>
                  <a:pt x="2163" y="1052"/>
                </a:cubicBezTo>
                <a:cubicBezTo>
                  <a:pt x="2162" y="1049"/>
                  <a:pt x="2161" y="1047"/>
                  <a:pt x="2162" y="1044"/>
                </a:cubicBezTo>
                <a:cubicBezTo>
                  <a:pt x="2162" y="1042"/>
                  <a:pt x="2161" y="1040"/>
                  <a:pt x="2161" y="1038"/>
                </a:cubicBezTo>
                <a:cubicBezTo>
                  <a:pt x="2161" y="1035"/>
                  <a:pt x="2160" y="1033"/>
                  <a:pt x="2158" y="1031"/>
                </a:cubicBezTo>
                <a:cubicBezTo>
                  <a:pt x="2157" y="1030"/>
                  <a:pt x="2155" y="1029"/>
                  <a:pt x="2154" y="1030"/>
                </a:cubicBezTo>
                <a:cubicBezTo>
                  <a:pt x="2152" y="1030"/>
                  <a:pt x="2151" y="1029"/>
                  <a:pt x="2151" y="1028"/>
                </a:cubicBezTo>
                <a:cubicBezTo>
                  <a:pt x="2151" y="1027"/>
                  <a:pt x="2150" y="1026"/>
                  <a:pt x="2151" y="1025"/>
                </a:cubicBezTo>
                <a:cubicBezTo>
                  <a:pt x="2151" y="1022"/>
                  <a:pt x="2150" y="1020"/>
                  <a:pt x="2149" y="1017"/>
                </a:cubicBezTo>
                <a:cubicBezTo>
                  <a:pt x="2148" y="1013"/>
                  <a:pt x="2146" y="1009"/>
                  <a:pt x="2145" y="1005"/>
                </a:cubicBezTo>
                <a:cubicBezTo>
                  <a:pt x="2145" y="1005"/>
                  <a:pt x="2144" y="1004"/>
                  <a:pt x="2143" y="1004"/>
                </a:cubicBezTo>
                <a:cubicBezTo>
                  <a:pt x="2143" y="1003"/>
                  <a:pt x="2142" y="1004"/>
                  <a:pt x="2142" y="1004"/>
                </a:cubicBezTo>
                <a:cubicBezTo>
                  <a:pt x="2141" y="1004"/>
                  <a:pt x="2141" y="1005"/>
                  <a:pt x="2141" y="1005"/>
                </a:cubicBezTo>
                <a:cubicBezTo>
                  <a:pt x="2140" y="1008"/>
                  <a:pt x="2139" y="1010"/>
                  <a:pt x="2138" y="1013"/>
                </a:cubicBezTo>
                <a:cubicBezTo>
                  <a:pt x="2137" y="1015"/>
                  <a:pt x="2137" y="1018"/>
                  <a:pt x="2136" y="1020"/>
                </a:cubicBezTo>
                <a:cubicBezTo>
                  <a:pt x="2135" y="1025"/>
                  <a:pt x="2134" y="1029"/>
                  <a:pt x="2134" y="1033"/>
                </a:cubicBezTo>
                <a:cubicBezTo>
                  <a:pt x="2134" y="1035"/>
                  <a:pt x="2134" y="1036"/>
                  <a:pt x="2134" y="1037"/>
                </a:cubicBezTo>
                <a:cubicBezTo>
                  <a:pt x="2133" y="1041"/>
                  <a:pt x="2132" y="1044"/>
                  <a:pt x="2131" y="1048"/>
                </a:cubicBezTo>
                <a:cubicBezTo>
                  <a:pt x="2130" y="1050"/>
                  <a:pt x="2129" y="1052"/>
                  <a:pt x="2128" y="1054"/>
                </a:cubicBezTo>
                <a:cubicBezTo>
                  <a:pt x="2128" y="1056"/>
                  <a:pt x="2126" y="1057"/>
                  <a:pt x="2124" y="1057"/>
                </a:cubicBezTo>
                <a:cubicBezTo>
                  <a:pt x="2122" y="1058"/>
                  <a:pt x="2119" y="1057"/>
                  <a:pt x="2117" y="1055"/>
                </a:cubicBezTo>
                <a:cubicBezTo>
                  <a:pt x="2116" y="1054"/>
                  <a:pt x="2115" y="1052"/>
                  <a:pt x="2115" y="1050"/>
                </a:cubicBezTo>
                <a:cubicBezTo>
                  <a:pt x="2114" y="1050"/>
                  <a:pt x="2114" y="1050"/>
                  <a:pt x="2113" y="1050"/>
                </a:cubicBezTo>
                <a:cubicBezTo>
                  <a:pt x="2111" y="1050"/>
                  <a:pt x="2109" y="1050"/>
                  <a:pt x="2107" y="1048"/>
                </a:cubicBezTo>
                <a:cubicBezTo>
                  <a:pt x="2105" y="1045"/>
                  <a:pt x="2103" y="1044"/>
                  <a:pt x="2100" y="1043"/>
                </a:cubicBezTo>
                <a:cubicBezTo>
                  <a:pt x="2098" y="1042"/>
                  <a:pt x="2097" y="1041"/>
                  <a:pt x="2096" y="1040"/>
                </a:cubicBezTo>
                <a:cubicBezTo>
                  <a:pt x="2095" y="1038"/>
                  <a:pt x="2094" y="1037"/>
                  <a:pt x="2093" y="1036"/>
                </a:cubicBezTo>
                <a:cubicBezTo>
                  <a:pt x="2092" y="1035"/>
                  <a:pt x="2091" y="1034"/>
                  <a:pt x="2092" y="1033"/>
                </a:cubicBezTo>
                <a:cubicBezTo>
                  <a:pt x="2093" y="1030"/>
                  <a:pt x="2095" y="1027"/>
                  <a:pt x="2095" y="1024"/>
                </a:cubicBezTo>
                <a:cubicBezTo>
                  <a:pt x="2095" y="1024"/>
                  <a:pt x="2096" y="1023"/>
                  <a:pt x="2096" y="1023"/>
                </a:cubicBezTo>
                <a:cubicBezTo>
                  <a:pt x="2097" y="1022"/>
                  <a:pt x="2098" y="1022"/>
                  <a:pt x="2099" y="1021"/>
                </a:cubicBezTo>
                <a:cubicBezTo>
                  <a:pt x="2100" y="1019"/>
                  <a:pt x="2101" y="1017"/>
                  <a:pt x="2102" y="1014"/>
                </a:cubicBezTo>
                <a:cubicBezTo>
                  <a:pt x="2102" y="1014"/>
                  <a:pt x="2102" y="1013"/>
                  <a:pt x="2102" y="1013"/>
                </a:cubicBezTo>
                <a:cubicBezTo>
                  <a:pt x="2100" y="1012"/>
                  <a:pt x="2099" y="1011"/>
                  <a:pt x="2098" y="1012"/>
                </a:cubicBezTo>
                <a:cubicBezTo>
                  <a:pt x="2096" y="1013"/>
                  <a:pt x="2095" y="1013"/>
                  <a:pt x="2094" y="1012"/>
                </a:cubicBezTo>
                <a:cubicBezTo>
                  <a:pt x="2093" y="1011"/>
                  <a:pt x="2092" y="1012"/>
                  <a:pt x="2091" y="1012"/>
                </a:cubicBezTo>
                <a:cubicBezTo>
                  <a:pt x="2090" y="1012"/>
                  <a:pt x="2089" y="1013"/>
                  <a:pt x="2089" y="1013"/>
                </a:cubicBezTo>
                <a:cubicBezTo>
                  <a:pt x="2084" y="1011"/>
                  <a:pt x="2080" y="1010"/>
                  <a:pt x="2076" y="1008"/>
                </a:cubicBezTo>
                <a:cubicBezTo>
                  <a:pt x="2074" y="1007"/>
                  <a:pt x="2071" y="1006"/>
                  <a:pt x="2069" y="1005"/>
                </a:cubicBezTo>
                <a:cubicBezTo>
                  <a:pt x="2069" y="1005"/>
                  <a:pt x="2068" y="1005"/>
                  <a:pt x="2068" y="1005"/>
                </a:cubicBezTo>
                <a:cubicBezTo>
                  <a:pt x="2067" y="1006"/>
                  <a:pt x="2067" y="1006"/>
                  <a:pt x="2067" y="1006"/>
                </a:cubicBezTo>
                <a:cubicBezTo>
                  <a:pt x="2067" y="1006"/>
                  <a:pt x="2067" y="1007"/>
                  <a:pt x="2067" y="1007"/>
                </a:cubicBezTo>
                <a:cubicBezTo>
                  <a:pt x="2068" y="1008"/>
                  <a:pt x="2069" y="1008"/>
                  <a:pt x="2069" y="1009"/>
                </a:cubicBezTo>
                <a:cubicBezTo>
                  <a:pt x="2070" y="1010"/>
                  <a:pt x="2070" y="1011"/>
                  <a:pt x="2069" y="1012"/>
                </a:cubicBezTo>
                <a:cubicBezTo>
                  <a:pt x="2067" y="1013"/>
                  <a:pt x="2065" y="1013"/>
                  <a:pt x="2063" y="1013"/>
                </a:cubicBezTo>
                <a:cubicBezTo>
                  <a:pt x="2062" y="1013"/>
                  <a:pt x="2060" y="1013"/>
                  <a:pt x="2060" y="1014"/>
                </a:cubicBezTo>
                <a:cubicBezTo>
                  <a:pt x="2057" y="1015"/>
                  <a:pt x="2055" y="1016"/>
                  <a:pt x="2053" y="1018"/>
                </a:cubicBezTo>
                <a:cubicBezTo>
                  <a:pt x="2051" y="1021"/>
                  <a:pt x="2049" y="1024"/>
                  <a:pt x="2047" y="1027"/>
                </a:cubicBezTo>
                <a:cubicBezTo>
                  <a:pt x="2045" y="1029"/>
                  <a:pt x="2045" y="1030"/>
                  <a:pt x="2046" y="1032"/>
                </a:cubicBezTo>
                <a:cubicBezTo>
                  <a:pt x="2046" y="1033"/>
                  <a:pt x="2045" y="1034"/>
                  <a:pt x="2044" y="1034"/>
                </a:cubicBezTo>
                <a:cubicBezTo>
                  <a:pt x="2042" y="1034"/>
                  <a:pt x="2041" y="1033"/>
                  <a:pt x="2039" y="1034"/>
                </a:cubicBezTo>
                <a:cubicBezTo>
                  <a:pt x="2038" y="1034"/>
                  <a:pt x="2037" y="1034"/>
                  <a:pt x="2036" y="1033"/>
                </a:cubicBezTo>
                <a:cubicBezTo>
                  <a:pt x="2035" y="1031"/>
                  <a:pt x="2033" y="1029"/>
                  <a:pt x="2032" y="1028"/>
                </a:cubicBezTo>
                <a:cubicBezTo>
                  <a:pt x="2031" y="1026"/>
                  <a:pt x="2029" y="1026"/>
                  <a:pt x="2027" y="1026"/>
                </a:cubicBezTo>
                <a:cubicBezTo>
                  <a:pt x="2026" y="1027"/>
                  <a:pt x="2023" y="1027"/>
                  <a:pt x="2022" y="1029"/>
                </a:cubicBezTo>
                <a:cubicBezTo>
                  <a:pt x="2020" y="1030"/>
                  <a:pt x="2019" y="1030"/>
                  <a:pt x="2017" y="1031"/>
                </a:cubicBezTo>
                <a:cubicBezTo>
                  <a:pt x="2015" y="1031"/>
                  <a:pt x="2015" y="1034"/>
                  <a:pt x="2014" y="1035"/>
                </a:cubicBezTo>
                <a:cubicBezTo>
                  <a:pt x="2013" y="1036"/>
                  <a:pt x="2012" y="1037"/>
                  <a:pt x="2012" y="1037"/>
                </a:cubicBezTo>
                <a:cubicBezTo>
                  <a:pt x="2009" y="1038"/>
                  <a:pt x="2008" y="1040"/>
                  <a:pt x="2008" y="1042"/>
                </a:cubicBezTo>
                <a:cubicBezTo>
                  <a:pt x="2009" y="1043"/>
                  <a:pt x="2008" y="1043"/>
                  <a:pt x="2008" y="1044"/>
                </a:cubicBezTo>
                <a:cubicBezTo>
                  <a:pt x="2008" y="1045"/>
                  <a:pt x="2007" y="1046"/>
                  <a:pt x="2007" y="1046"/>
                </a:cubicBezTo>
                <a:cubicBezTo>
                  <a:pt x="2006" y="1045"/>
                  <a:pt x="2005" y="1045"/>
                  <a:pt x="2004" y="1045"/>
                </a:cubicBezTo>
                <a:cubicBezTo>
                  <a:pt x="2003" y="1045"/>
                  <a:pt x="2002" y="1047"/>
                  <a:pt x="2002" y="1048"/>
                </a:cubicBezTo>
                <a:cubicBezTo>
                  <a:pt x="2002" y="1049"/>
                  <a:pt x="2002" y="1050"/>
                  <a:pt x="2003" y="1051"/>
                </a:cubicBezTo>
                <a:cubicBezTo>
                  <a:pt x="2003" y="1051"/>
                  <a:pt x="2002" y="1052"/>
                  <a:pt x="2002" y="1052"/>
                </a:cubicBezTo>
                <a:cubicBezTo>
                  <a:pt x="2002" y="1052"/>
                  <a:pt x="2001" y="1052"/>
                  <a:pt x="2001" y="1052"/>
                </a:cubicBezTo>
                <a:cubicBezTo>
                  <a:pt x="2000" y="1051"/>
                  <a:pt x="1999" y="1049"/>
                  <a:pt x="1998" y="1048"/>
                </a:cubicBezTo>
                <a:cubicBezTo>
                  <a:pt x="1998" y="1047"/>
                  <a:pt x="1997" y="1047"/>
                  <a:pt x="1996" y="1048"/>
                </a:cubicBezTo>
                <a:cubicBezTo>
                  <a:pt x="1995" y="1049"/>
                  <a:pt x="1993" y="1050"/>
                  <a:pt x="1992" y="1051"/>
                </a:cubicBezTo>
                <a:cubicBezTo>
                  <a:pt x="1991" y="1052"/>
                  <a:pt x="1991" y="1053"/>
                  <a:pt x="1991" y="1054"/>
                </a:cubicBezTo>
                <a:cubicBezTo>
                  <a:pt x="1991" y="1058"/>
                  <a:pt x="1989" y="1062"/>
                  <a:pt x="1986" y="1064"/>
                </a:cubicBezTo>
                <a:cubicBezTo>
                  <a:pt x="1986" y="1065"/>
                  <a:pt x="1985" y="1066"/>
                  <a:pt x="1985" y="1067"/>
                </a:cubicBezTo>
                <a:cubicBezTo>
                  <a:pt x="1982" y="1071"/>
                  <a:pt x="1979" y="1073"/>
                  <a:pt x="1975" y="1073"/>
                </a:cubicBezTo>
                <a:cubicBezTo>
                  <a:pt x="1973" y="1073"/>
                  <a:pt x="1970" y="1074"/>
                  <a:pt x="1967" y="1074"/>
                </a:cubicBezTo>
                <a:cubicBezTo>
                  <a:pt x="1964" y="1077"/>
                  <a:pt x="1959" y="1076"/>
                  <a:pt x="1955" y="1079"/>
                </a:cubicBezTo>
                <a:cubicBezTo>
                  <a:pt x="1955" y="1079"/>
                  <a:pt x="1954" y="1080"/>
                  <a:pt x="1953" y="1079"/>
                </a:cubicBezTo>
                <a:cubicBezTo>
                  <a:pt x="1950" y="1079"/>
                  <a:pt x="1947" y="1080"/>
                  <a:pt x="1945" y="1081"/>
                </a:cubicBezTo>
                <a:cubicBezTo>
                  <a:pt x="1941" y="1083"/>
                  <a:pt x="1938" y="1085"/>
                  <a:pt x="1935" y="1086"/>
                </a:cubicBezTo>
                <a:cubicBezTo>
                  <a:pt x="1933" y="1087"/>
                  <a:pt x="1932" y="1089"/>
                  <a:pt x="1931" y="1090"/>
                </a:cubicBezTo>
                <a:cubicBezTo>
                  <a:pt x="1930" y="1091"/>
                  <a:pt x="1930" y="1090"/>
                  <a:pt x="1929" y="1090"/>
                </a:cubicBezTo>
                <a:cubicBezTo>
                  <a:pt x="1929" y="1090"/>
                  <a:pt x="1928" y="1090"/>
                  <a:pt x="1928" y="1090"/>
                </a:cubicBezTo>
                <a:cubicBezTo>
                  <a:pt x="1927" y="1091"/>
                  <a:pt x="1926" y="1092"/>
                  <a:pt x="1926" y="1093"/>
                </a:cubicBezTo>
                <a:cubicBezTo>
                  <a:pt x="1926" y="1094"/>
                  <a:pt x="1926" y="1096"/>
                  <a:pt x="1926" y="1097"/>
                </a:cubicBezTo>
                <a:cubicBezTo>
                  <a:pt x="1925" y="1100"/>
                  <a:pt x="1925" y="1102"/>
                  <a:pt x="1924" y="1104"/>
                </a:cubicBezTo>
                <a:cubicBezTo>
                  <a:pt x="1922" y="1106"/>
                  <a:pt x="1922" y="1108"/>
                  <a:pt x="1922" y="1111"/>
                </a:cubicBezTo>
                <a:cubicBezTo>
                  <a:pt x="1922" y="1114"/>
                  <a:pt x="1922" y="1117"/>
                  <a:pt x="1924" y="1120"/>
                </a:cubicBezTo>
                <a:cubicBezTo>
                  <a:pt x="1924" y="1121"/>
                  <a:pt x="1924" y="1122"/>
                  <a:pt x="1925" y="1122"/>
                </a:cubicBezTo>
                <a:cubicBezTo>
                  <a:pt x="1925" y="1123"/>
                  <a:pt x="1924" y="1124"/>
                  <a:pt x="1924" y="1125"/>
                </a:cubicBezTo>
                <a:cubicBezTo>
                  <a:pt x="1923" y="1125"/>
                  <a:pt x="1923" y="1125"/>
                  <a:pt x="1923" y="1126"/>
                </a:cubicBezTo>
                <a:cubicBezTo>
                  <a:pt x="1922" y="1127"/>
                  <a:pt x="1921" y="1128"/>
                  <a:pt x="1921" y="1129"/>
                </a:cubicBezTo>
                <a:cubicBezTo>
                  <a:pt x="1921" y="1129"/>
                  <a:pt x="1921" y="1129"/>
                  <a:pt x="1921" y="1129"/>
                </a:cubicBezTo>
                <a:cubicBezTo>
                  <a:pt x="1921" y="1129"/>
                  <a:pt x="1921" y="1129"/>
                  <a:pt x="1921" y="1129"/>
                </a:cubicBezTo>
                <a:cubicBezTo>
                  <a:pt x="1921" y="1129"/>
                  <a:pt x="1921" y="1129"/>
                  <a:pt x="1921" y="1129"/>
                </a:cubicBezTo>
                <a:cubicBezTo>
                  <a:pt x="1921" y="1130"/>
                  <a:pt x="1921" y="1131"/>
                  <a:pt x="1921" y="1132"/>
                </a:cubicBezTo>
                <a:cubicBezTo>
                  <a:pt x="1922" y="1134"/>
                  <a:pt x="1922" y="1136"/>
                  <a:pt x="1922" y="1138"/>
                </a:cubicBezTo>
                <a:cubicBezTo>
                  <a:pt x="1922" y="1141"/>
                  <a:pt x="1923" y="1145"/>
                  <a:pt x="1924" y="1148"/>
                </a:cubicBezTo>
                <a:cubicBezTo>
                  <a:pt x="1925" y="1152"/>
                  <a:pt x="1926" y="1155"/>
                  <a:pt x="1926" y="1159"/>
                </a:cubicBezTo>
                <a:cubicBezTo>
                  <a:pt x="1925" y="1163"/>
                  <a:pt x="1925" y="1168"/>
                  <a:pt x="1927" y="1172"/>
                </a:cubicBezTo>
                <a:cubicBezTo>
                  <a:pt x="1927" y="1173"/>
                  <a:pt x="1927" y="1174"/>
                  <a:pt x="1927" y="1176"/>
                </a:cubicBezTo>
                <a:cubicBezTo>
                  <a:pt x="1927" y="1178"/>
                  <a:pt x="1926" y="1180"/>
                  <a:pt x="1926" y="1182"/>
                </a:cubicBezTo>
                <a:cubicBezTo>
                  <a:pt x="1925" y="1186"/>
                  <a:pt x="1923" y="1188"/>
                  <a:pt x="1921" y="1190"/>
                </a:cubicBezTo>
                <a:cubicBezTo>
                  <a:pt x="1918" y="1192"/>
                  <a:pt x="1918" y="1195"/>
                  <a:pt x="1920" y="1197"/>
                </a:cubicBezTo>
                <a:cubicBezTo>
                  <a:pt x="1921" y="1199"/>
                  <a:pt x="1923" y="1200"/>
                  <a:pt x="1924" y="1201"/>
                </a:cubicBezTo>
                <a:cubicBezTo>
                  <a:pt x="1926" y="1203"/>
                  <a:pt x="1928" y="1204"/>
                  <a:pt x="1931" y="1205"/>
                </a:cubicBezTo>
                <a:cubicBezTo>
                  <a:pt x="1933" y="1205"/>
                  <a:pt x="1935" y="1205"/>
                  <a:pt x="1937" y="1205"/>
                </a:cubicBezTo>
                <a:cubicBezTo>
                  <a:pt x="1938" y="1205"/>
                  <a:pt x="1939" y="1205"/>
                  <a:pt x="1940" y="1204"/>
                </a:cubicBezTo>
                <a:cubicBezTo>
                  <a:pt x="1944" y="1201"/>
                  <a:pt x="1950" y="1201"/>
                  <a:pt x="1953" y="1197"/>
                </a:cubicBezTo>
                <a:cubicBezTo>
                  <a:pt x="1953" y="1197"/>
                  <a:pt x="1954" y="1196"/>
                  <a:pt x="1954" y="1196"/>
                </a:cubicBezTo>
                <a:cubicBezTo>
                  <a:pt x="1958" y="1196"/>
                  <a:pt x="1962" y="1195"/>
                  <a:pt x="1967" y="1195"/>
                </a:cubicBezTo>
                <a:cubicBezTo>
                  <a:pt x="1970" y="1196"/>
                  <a:pt x="1974" y="1196"/>
                  <a:pt x="1977" y="1196"/>
                </a:cubicBezTo>
                <a:cubicBezTo>
                  <a:pt x="1979" y="1196"/>
                  <a:pt x="1980" y="1195"/>
                  <a:pt x="1982" y="1194"/>
                </a:cubicBezTo>
                <a:cubicBezTo>
                  <a:pt x="1985" y="1190"/>
                  <a:pt x="1988" y="1188"/>
                  <a:pt x="1993" y="1186"/>
                </a:cubicBezTo>
                <a:cubicBezTo>
                  <a:pt x="1995" y="1185"/>
                  <a:pt x="1996" y="1184"/>
                  <a:pt x="1997" y="1183"/>
                </a:cubicBezTo>
                <a:cubicBezTo>
                  <a:pt x="1999" y="1182"/>
                  <a:pt x="2001" y="1182"/>
                  <a:pt x="2003" y="1182"/>
                </a:cubicBezTo>
                <a:cubicBezTo>
                  <a:pt x="2008" y="1183"/>
                  <a:pt x="2013" y="1182"/>
                  <a:pt x="2018" y="1179"/>
                </a:cubicBezTo>
                <a:cubicBezTo>
                  <a:pt x="2022" y="1177"/>
                  <a:pt x="2026" y="1177"/>
                  <a:pt x="2030" y="1177"/>
                </a:cubicBezTo>
                <a:cubicBezTo>
                  <a:pt x="2033" y="1177"/>
                  <a:pt x="2036" y="1177"/>
                  <a:pt x="2039" y="1177"/>
                </a:cubicBezTo>
                <a:cubicBezTo>
                  <a:pt x="2040" y="1177"/>
                  <a:pt x="2042" y="1178"/>
                  <a:pt x="2043" y="1179"/>
                </a:cubicBezTo>
                <a:cubicBezTo>
                  <a:pt x="2044" y="1181"/>
                  <a:pt x="2046" y="1181"/>
                  <a:pt x="2049" y="1182"/>
                </a:cubicBezTo>
                <a:cubicBezTo>
                  <a:pt x="2051" y="1182"/>
                  <a:pt x="2053" y="1184"/>
                  <a:pt x="2056" y="1185"/>
                </a:cubicBezTo>
                <a:cubicBezTo>
                  <a:pt x="2057" y="1185"/>
                  <a:pt x="2058" y="1187"/>
                  <a:pt x="2058" y="1188"/>
                </a:cubicBezTo>
                <a:cubicBezTo>
                  <a:pt x="2058" y="1190"/>
                  <a:pt x="2058" y="1192"/>
                  <a:pt x="2060" y="1193"/>
                </a:cubicBezTo>
                <a:cubicBezTo>
                  <a:pt x="2061" y="1194"/>
                  <a:pt x="2062" y="1196"/>
                  <a:pt x="2062" y="1198"/>
                </a:cubicBezTo>
                <a:cubicBezTo>
                  <a:pt x="2062" y="1200"/>
                  <a:pt x="2063" y="1202"/>
                  <a:pt x="2063" y="1204"/>
                </a:cubicBezTo>
                <a:cubicBezTo>
                  <a:pt x="2063" y="1205"/>
                  <a:pt x="2063" y="1206"/>
                  <a:pt x="2063" y="1207"/>
                </a:cubicBezTo>
                <a:cubicBezTo>
                  <a:pt x="2063" y="1207"/>
                  <a:pt x="2063" y="1208"/>
                  <a:pt x="2063" y="1208"/>
                </a:cubicBezTo>
                <a:cubicBezTo>
                  <a:pt x="2064" y="1208"/>
                  <a:pt x="2064" y="1209"/>
                  <a:pt x="2065" y="1209"/>
                </a:cubicBezTo>
                <a:cubicBezTo>
                  <a:pt x="2065" y="1210"/>
                  <a:pt x="2066" y="1209"/>
                  <a:pt x="2067" y="1209"/>
                </a:cubicBezTo>
                <a:cubicBezTo>
                  <a:pt x="2069" y="1207"/>
                  <a:pt x="2071" y="1204"/>
                  <a:pt x="2074" y="1201"/>
                </a:cubicBezTo>
                <a:cubicBezTo>
                  <a:pt x="2075" y="1200"/>
                  <a:pt x="2077" y="1199"/>
                  <a:pt x="2078" y="1198"/>
                </a:cubicBezTo>
                <a:cubicBezTo>
                  <a:pt x="2079" y="1197"/>
                  <a:pt x="2081" y="1195"/>
                  <a:pt x="2082" y="1194"/>
                </a:cubicBezTo>
                <a:cubicBezTo>
                  <a:pt x="2082" y="1194"/>
                  <a:pt x="2082" y="1194"/>
                  <a:pt x="2083" y="1194"/>
                </a:cubicBezTo>
                <a:cubicBezTo>
                  <a:pt x="2083" y="1194"/>
                  <a:pt x="2083" y="1194"/>
                  <a:pt x="2083" y="1194"/>
                </a:cubicBezTo>
                <a:cubicBezTo>
                  <a:pt x="2083" y="1196"/>
                  <a:pt x="2083" y="1197"/>
                  <a:pt x="2083" y="1198"/>
                </a:cubicBezTo>
                <a:cubicBezTo>
                  <a:pt x="2080" y="1200"/>
                  <a:pt x="2079" y="1202"/>
                  <a:pt x="2078" y="1205"/>
                </a:cubicBezTo>
                <a:cubicBezTo>
                  <a:pt x="2078" y="1208"/>
                  <a:pt x="2076" y="1210"/>
                  <a:pt x="2074" y="1211"/>
                </a:cubicBezTo>
                <a:cubicBezTo>
                  <a:pt x="2073" y="1211"/>
                  <a:pt x="2073" y="1212"/>
                  <a:pt x="2073" y="1213"/>
                </a:cubicBezTo>
                <a:cubicBezTo>
                  <a:pt x="2073" y="1213"/>
                  <a:pt x="2073" y="1214"/>
                  <a:pt x="2073" y="1214"/>
                </a:cubicBezTo>
                <a:cubicBezTo>
                  <a:pt x="2074" y="1214"/>
                  <a:pt x="2075" y="1214"/>
                  <a:pt x="2076" y="1214"/>
                </a:cubicBezTo>
                <a:cubicBezTo>
                  <a:pt x="2078" y="1214"/>
                  <a:pt x="2080" y="1213"/>
                  <a:pt x="2081" y="1210"/>
                </a:cubicBezTo>
                <a:cubicBezTo>
                  <a:pt x="2082" y="1210"/>
                  <a:pt x="2082" y="1209"/>
                  <a:pt x="2082" y="1209"/>
                </a:cubicBezTo>
                <a:cubicBezTo>
                  <a:pt x="2082" y="1209"/>
                  <a:pt x="2083" y="1208"/>
                  <a:pt x="2083" y="1208"/>
                </a:cubicBezTo>
                <a:cubicBezTo>
                  <a:pt x="2083" y="1209"/>
                  <a:pt x="2084" y="1209"/>
                  <a:pt x="2084" y="1209"/>
                </a:cubicBezTo>
                <a:cubicBezTo>
                  <a:pt x="2084" y="1212"/>
                  <a:pt x="2084" y="1215"/>
                  <a:pt x="2082" y="1217"/>
                </a:cubicBezTo>
                <a:cubicBezTo>
                  <a:pt x="2081" y="1218"/>
                  <a:pt x="2082" y="1219"/>
                  <a:pt x="2083" y="1219"/>
                </a:cubicBezTo>
                <a:cubicBezTo>
                  <a:pt x="2084" y="1219"/>
                  <a:pt x="2086" y="1219"/>
                  <a:pt x="2087" y="1219"/>
                </a:cubicBezTo>
                <a:cubicBezTo>
                  <a:pt x="2087" y="1219"/>
                  <a:pt x="2087" y="1219"/>
                  <a:pt x="2087" y="1219"/>
                </a:cubicBezTo>
                <a:cubicBezTo>
                  <a:pt x="2087" y="1218"/>
                  <a:pt x="2087" y="1218"/>
                  <a:pt x="2087" y="1218"/>
                </a:cubicBezTo>
                <a:cubicBezTo>
                  <a:pt x="2087" y="1219"/>
                  <a:pt x="2087" y="1219"/>
                  <a:pt x="2087" y="1219"/>
                </a:cubicBezTo>
                <a:cubicBezTo>
                  <a:pt x="2087" y="1219"/>
                  <a:pt x="2087" y="1219"/>
                  <a:pt x="2087" y="1219"/>
                </a:cubicBezTo>
                <a:cubicBezTo>
                  <a:pt x="2087" y="1219"/>
                  <a:pt x="2087" y="1219"/>
                  <a:pt x="2087" y="1220"/>
                </a:cubicBezTo>
                <a:cubicBezTo>
                  <a:pt x="2089" y="1224"/>
                  <a:pt x="2090" y="1229"/>
                  <a:pt x="2088" y="1234"/>
                </a:cubicBezTo>
                <a:cubicBezTo>
                  <a:pt x="2087" y="1235"/>
                  <a:pt x="2088" y="1236"/>
                  <a:pt x="2088" y="1237"/>
                </a:cubicBezTo>
                <a:cubicBezTo>
                  <a:pt x="2089" y="1239"/>
                  <a:pt x="2090" y="1240"/>
                  <a:pt x="2090" y="1241"/>
                </a:cubicBezTo>
                <a:cubicBezTo>
                  <a:pt x="2092" y="1245"/>
                  <a:pt x="2095" y="1248"/>
                  <a:pt x="2099" y="1249"/>
                </a:cubicBezTo>
                <a:cubicBezTo>
                  <a:pt x="2101" y="1249"/>
                  <a:pt x="2103" y="1251"/>
                  <a:pt x="2105" y="1252"/>
                </a:cubicBezTo>
                <a:cubicBezTo>
                  <a:pt x="2106" y="1253"/>
                  <a:pt x="2107" y="1254"/>
                  <a:pt x="2108" y="1255"/>
                </a:cubicBezTo>
                <a:cubicBezTo>
                  <a:pt x="2109" y="1256"/>
                  <a:pt x="2111" y="1256"/>
                  <a:pt x="2112" y="1255"/>
                </a:cubicBezTo>
                <a:cubicBezTo>
                  <a:pt x="2115" y="1253"/>
                  <a:pt x="2119" y="1252"/>
                  <a:pt x="2121" y="1248"/>
                </a:cubicBezTo>
                <a:cubicBezTo>
                  <a:pt x="2122" y="1247"/>
                  <a:pt x="2122" y="1248"/>
                  <a:pt x="2123" y="1248"/>
                </a:cubicBezTo>
                <a:cubicBezTo>
                  <a:pt x="2123" y="1248"/>
                  <a:pt x="2123" y="1249"/>
                  <a:pt x="2123" y="1249"/>
                </a:cubicBezTo>
                <a:cubicBezTo>
                  <a:pt x="2123" y="1250"/>
                  <a:pt x="2122" y="1251"/>
                  <a:pt x="2122" y="1251"/>
                </a:cubicBezTo>
                <a:cubicBezTo>
                  <a:pt x="2124" y="1254"/>
                  <a:pt x="2126" y="1257"/>
                  <a:pt x="2128" y="1259"/>
                </a:cubicBezTo>
                <a:cubicBezTo>
                  <a:pt x="2129" y="1260"/>
                  <a:pt x="2130" y="1260"/>
                  <a:pt x="2130" y="1260"/>
                </a:cubicBezTo>
                <a:cubicBezTo>
                  <a:pt x="2133" y="1257"/>
                  <a:pt x="2137" y="1255"/>
                  <a:pt x="2140" y="1252"/>
                </a:cubicBezTo>
                <a:cubicBezTo>
                  <a:pt x="2143" y="1250"/>
                  <a:pt x="2147" y="1248"/>
                  <a:pt x="2151" y="1248"/>
                </a:cubicBezTo>
                <a:cubicBezTo>
                  <a:pt x="2152" y="1248"/>
                  <a:pt x="2153" y="1248"/>
                  <a:pt x="2155" y="1248"/>
                </a:cubicBezTo>
                <a:cubicBezTo>
                  <a:pt x="2157" y="1248"/>
                  <a:pt x="2161" y="1245"/>
                  <a:pt x="2161" y="1243"/>
                </a:cubicBezTo>
                <a:cubicBezTo>
                  <a:pt x="2161" y="1239"/>
                  <a:pt x="2163" y="1235"/>
                  <a:pt x="2164" y="1232"/>
                </a:cubicBezTo>
                <a:cubicBezTo>
                  <a:pt x="2165" y="1228"/>
                  <a:pt x="2167" y="1224"/>
                  <a:pt x="2170" y="1221"/>
                </a:cubicBezTo>
                <a:cubicBezTo>
                  <a:pt x="2172" y="1219"/>
                  <a:pt x="2173" y="1217"/>
                  <a:pt x="2174" y="1215"/>
                </a:cubicBezTo>
                <a:cubicBezTo>
                  <a:pt x="2176" y="1212"/>
                  <a:pt x="2177" y="1209"/>
                  <a:pt x="2179" y="1206"/>
                </a:cubicBezTo>
                <a:cubicBezTo>
                  <a:pt x="2181" y="1201"/>
                  <a:pt x="2184" y="1197"/>
                  <a:pt x="2189" y="1194"/>
                </a:cubicBezTo>
                <a:cubicBezTo>
                  <a:pt x="2190" y="1194"/>
                  <a:pt x="2191" y="1193"/>
                  <a:pt x="2191" y="1192"/>
                </a:cubicBezTo>
                <a:cubicBezTo>
                  <a:pt x="2192" y="1188"/>
                  <a:pt x="2196" y="1186"/>
                  <a:pt x="2197" y="1182"/>
                </a:cubicBezTo>
                <a:cubicBezTo>
                  <a:pt x="2198" y="1179"/>
                  <a:pt x="2198" y="1175"/>
                  <a:pt x="2200" y="1171"/>
                </a:cubicBezTo>
                <a:cubicBezTo>
                  <a:pt x="2202" y="1167"/>
                  <a:pt x="2202" y="1162"/>
                  <a:pt x="2205" y="1158"/>
                </a:cubicBezTo>
                <a:cubicBezTo>
                  <a:pt x="2206" y="1157"/>
                  <a:pt x="2206" y="1156"/>
                  <a:pt x="2206" y="1154"/>
                </a:cubicBezTo>
                <a:cubicBezTo>
                  <a:pt x="2207" y="1151"/>
                  <a:pt x="2207" y="1149"/>
                  <a:pt x="2206" y="1146"/>
                </a:cubicBezTo>
                <a:cubicBezTo>
                  <a:pt x="2205" y="1144"/>
                  <a:pt x="2205" y="1142"/>
                  <a:pt x="2206" y="1140"/>
                </a:cubicBezTo>
                <a:cubicBezTo>
                  <a:pt x="2206" y="1138"/>
                  <a:pt x="2206" y="1137"/>
                  <a:pt x="2206" y="1135"/>
                </a:cubicBezTo>
                <a:cubicBezTo>
                  <a:pt x="2206" y="1131"/>
                  <a:pt x="2207" y="1127"/>
                  <a:pt x="2209" y="1124"/>
                </a:cubicBezTo>
                <a:cubicBezTo>
                  <a:pt x="2209" y="1123"/>
                  <a:pt x="2209" y="1122"/>
                  <a:pt x="2209" y="1122"/>
                </a:cubicBezTo>
                <a:cubicBezTo>
                  <a:pt x="2209" y="1122"/>
                  <a:pt x="2209" y="1121"/>
                  <a:pt x="2209" y="1121"/>
                </a:cubicBezTo>
                <a:cubicBezTo>
                  <a:pt x="2208" y="1121"/>
                  <a:pt x="2208" y="1121"/>
                  <a:pt x="2208" y="1121"/>
                </a:cubicBezTo>
                <a:close/>
                <a:moveTo>
                  <a:pt x="705" y="90"/>
                </a:moveTo>
                <a:cubicBezTo>
                  <a:pt x="705" y="90"/>
                  <a:pt x="705" y="90"/>
                  <a:pt x="705" y="90"/>
                </a:cubicBezTo>
                <a:cubicBezTo>
                  <a:pt x="705" y="90"/>
                  <a:pt x="705" y="90"/>
                  <a:pt x="705" y="90"/>
                </a:cubicBezTo>
                <a:cubicBezTo>
                  <a:pt x="705" y="90"/>
                  <a:pt x="704" y="90"/>
                  <a:pt x="704" y="90"/>
                </a:cubicBezTo>
                <a:cubicBezTo>
                  <a:pt x="704" y="90"/>
                  <a:pt x="704" y="90"/>
                  <a:pt x="705" y="90"/>
                </a:cubicBezTo>
                <a:close/>
                <a:moveTo>
                  <a:pt x="713" y="64"/>
                </a:moveTo>
                <a:cubicBezTo>
                  <a:pt x="713" y="64"/>
                  <a:pt x="713" y="64"/>
                  <a:pt x="713" y="64"/>
                </a:cubicBezTo>
                <a:cubicBezTo>
                  <a:pt x="713" y="64"/>
                  <a:pt x="713" y="64"/>
                  <a:pt x="713" y="64"/>
                </a:cubicBezTo>
                <a:cubicBezTo>
                  <a:pt x="713" y="64"/>
                  <a:pt x="713" y="64"/>
                  <a:pt x="713" y="64"/>
                </a:cubicBezTo>
                <a:cubicBezTo>
                  <a:pt x="713" y="64"/>
                  <a:pt x="713" y="64"/>
                  <a:pt x="713" y="64"/>
                </a:cubicBezTo>
                <a:close/>
                <a:moveTo>
                  <a:pt x="714" y="67"/>
                </a:moveTo>
                <a:cubicBezTo>
                  <a:pt x="713" y="69"/>
                  <a:pt x="713" y="70"/>
                  <a:pt x="714" y="72"/>
                </a:cubicBezTo>
                <a:cubicBezTo>
                  <a:pt x="714" y="74"/>
                  <a:pt x="715" y="76"/>
                  <a:pt x="714" y="79"/>
                </a:cubicBezTo>
                <a:cubicBezTo>
                  <a:pt x="713" y="80"/>
                  <a:pt x="713" y="83"/>
                  <a:pt x="713" y="84"/>
                </a:cubicBezTo>
                <a:cubicBezTo>
                  <a:pt x="712" y="85"/>
                  <a:pt x="712" y="85"/>
                  <a:pt x="711" y="86"/>
                </a:cubicBezTo>
                <a:cubicBezTo>
                  <a:pt x="709" y="86"/>
                  <a:pt x="710" y="88"/>
                  <a:pt x="710" y="90"/>
                </a:cubicBezTo>
                <a:cubicBezTo>
                  <a:pt x="710" y="90"/>
                  <a:pt x="710" y="90"/>
                  <a:pt x="710" y="90"/>
                </a:cubicBezTo>
                <a:cubicBezTo>
                  <a:pt x="711" y="91"/>
                  <a:pt x="711" y="91"/>
                  <a:pt x="712" y="92"/>
                </a:cubicBezTo>
                <a:cubicBezTo>
                  <a:pt x="712" y="92"/>
                  <a:pt x="712" y="92"/>
                  <a:pt x="713" y="92"/>
                </a:cubicBezTo>
                <a:cubicBezTo>
                  <a:pt x="713" y="93"/>
                  <a:pt x="714" y="93"/>
                  <a:pt x="715" y="93"/>
                </a:cubicBezTo>
                <a:cubicBezTo>
                  <a:pt x="715" y="93"/>
                  <a:pt x="715" y="93"/>
                  <a:pt x="716" y="93"/>
                </a:cubicBezTo>
                <a:cubicBezTo>
                  <a:pt x="716" y="93"/>
                  <a:pt x="716" y="94"/>
                  <a:pt x="715" y="94"/>
                </a:cubicBezTo>
                <a:cubicBezTo>
                  <a:pt x="716" y="94"/>
                  <a:pt x="716" y="94"/>
                  <a:pt x="717" y="94"/>
                </a:cubicBezTo>
                <a:cubicBezTo>
                  <a:pt x="717" y="94"/>
                  <a:pt x="717" y="95"/>
                  <a:pt x="717" y="95"/>
                </a:cubicBezTo>
                <a:cubicBezTo>
                  <a:pt x="717" y="95"/>
                  <a:pt x="717" y="95"/>
                  <a:pt x="717" y="95"/>
                </a:cubicBezTo>
                <a:cubicBezTo>
                  <a:pt x="716" y="96"/>
                  <a:pt x="716" y="96"/>
                  <a:pt x="716" y="95"/>
                </a:cubicBezTo>
                <a:cubicBezTo>
                  <a:pt x="715" y="95"/>
                  <a:pt x="715" y="94"/>
                  <a:pt x="715" y="94"/>
                </a:cubicBezTo>
                <a:cubicBezTo>
                  <a:pt x="715" y="94"/>
                  <a:pt x="715" y="94"/>
                  <a:pt x="715" y="94"/>
                </a:cubicBezTo>
                <a:cubicBezTo>
                  <a:pt x="715" y="93"/>
                  <a:pt x="715" y="93"/>
                  <a:pt x="715" y="93"/>
                </a:cubicBezTo>
                <a:cubicBezTo>
                  <a:pt x="714" y="93"/>
                  <a:pt x="713" y="93"/>
                  <a:pt x="713" y="92"/>
                </a:cubicBezTo>
                <a:cubicBezTo>
                  <a:pt x="712" y="92"/>
                  <a:pt x="712" y="92"/>
                  <a:pt x="712" y="92"/>
                </a:cubicBezTo>
                <a:cubicBezTo>
                  <a:pt x="711" y="91"/>
                  <a:pt x="710" y="91"/>
                  <a:pt x="710" y="90"/>
                </a:cubicBezTo>
                <a:cubicBezTo>
                  <a:pt x="710" y="90"/>
                  <a:pt x="710" y="90"/>
                  <a:pt x="710" y="90"/>
                </a:cubicBezTo>
                <a:cubicBezTo>
                  <a:pt x="708" y="90"/>
                  <a:pt x="706" y="90"/>
                  <a:pt x="705" y="90"/>
                </a:cubicBezTo>
                <a:cubicBezTo>
                  <a:pt x="704" y="91"/>
                  <a:pt x="703" y="91"/>
                  <a:pt x="702" y="91"/>
                </a:cubicBezTo>
                <a:cubicBezTo>
                  <a:pt x="700" y="91"/>
                  <a:pt x="698" y="92"/>
                  <a:pt x="696" y="92"/>
                </a:cubicBezTo>
                <a:cubicBezTo>
                  <a:pt x="695" y="95"/>
                  <a:pt x="693" y="97"/>
                  <a:pt x="691" y="99"/>
                </a:cubicBezTo>
                <a:cubicBezTo>
                  <a:pt x="689" y="100"/>
                  <a:pt x="688" y="102"/>
                  <a:pt x="688" y="104"/>
                </a:cubicBezTo>
                <a:cubicBezTo>
                  <a:pt x="688" y="105"/>
                  <a:pt x="688" y="107"/>
                  <a:pt x="690" y="107"/>
                </a:cubicBezTo>
                <a:cubicBezTo>
                  <a:pt x="690" y="107"/>
                  <a:pt x="691" y="107"/>
                  <a:pt x="691" y="107"/>
                </a:cubicBezTo>
                <a:cubicBezTo>
                  <a:pt x="694" y="107"/>
                  <a:pt x="695" y="108"/>
                  <a:pt x="695" y="111"/>
                </a:cubicBezTo>
                <a:cubicBezTo>
                  <a:pt x="695" y="112"/>
                  <a:pt x="695" y="113"/>
                  <a:pt x="695" y="114"/>
                </a:cubicBezTo>
                <a:cubicBezTo>
                  <a:pt x="695" y="116"/>
                  <a:pt x="694" y="117"/>
                  <a:pt x="693" y="118"/>
                </a:cubicBezTo>
                <a:cubicBezTo>
                  <a:pt x="693" y="118"/>
                  <a:pt x="693" y="118"/>
                  <a:pt x="692" y="118"/>
                </a:cubicBezTo>
                <a:cubicBezTo>
                  <a:pt x="692" y="118"/>
                  <a:pt x="692" y="118"/>
                  <a:pt x="692" y="118"/>
                </a:cubicBezTo>
                <a:cubicBezTo>
                  <a:pt x="691" y="116"/>
                  <a:pt x="691" y="114"/>
                  <a:pt x="690" y="112"/>
                </a:cubicBezTo>
                <a:cubicBezTo>
                  <a:pt x="690" y="111"/>
                  <a:pt x="689" y="110"/>
                  <a:pt x="688" y="110"/>
                </a:cubicBezTo>
                <a:cubicBezTo>
                  <a:pt x="686" y="109"/>
                  <a:pt x="684" y="109"/>
                  <a:pt x="682" y="110"/>
                </a:cubicBezTo>
                <a:cubicBezTo>
                  <a:pt x="682" y="110"/>
                  <a:pt x="681" y="110"/>
                  <a:pt x="681" y="111"/>
                </a:cubicBezTo>
                <a:cubicBezTo>
                  <a:pt x="681" y="112"/>
                  <a:pt x="680" y="112"/>
                  <a:pt x="680" y="113"/>
                </a:cubicBezTo>
                <a:cubicBezTo>
                  <a:pt x="680" y="117"/>
                  <a:pt x="681" y="120"/>
                  <a:pt x="682" y="123"/>
                </a:cubicBezTo>
                <a:cubicBezTo>
                  <a:pt x="682" y="123"/>
                  <a:pt x="682" y="123"/>
                  <a:pt x="682" y="123"/>
                </a:cubicBezTo>
                <a:cubicBezTo>
                  <a:pt x="682" y="123"/>
                  <a:pt x="682" y="123"/>
                  <a:pt x="682" y="123"/>
                </a:cubicBezTo>
                <a:cubicBezTo>
                  <a:pt x="682" y="123"/>
                  <a:pt x="682" y="123"/>
                  <a:pt x="682" y="123"/>
                </a:cubicBezTo>
                <a:cubicBezTo>
                  <a:pt x="681" y="123"/>
                  <a:pt x="680" y="124"/>
                  <a:pt x="679" y="123"/>
                </a:cubicBezTo>
                <a:cubicBezTo>
                  <a:pt x="674" y="122"/>
                  <a:pt x="670" y="124"/>
                  <a:pt x="665" y="127"/>
                </a:cubicBezTo>
                <a:cubicBezTo>
                  <a:pt x="665" y="127"/>
                  <a:pt x="665" y="127"/>
                  <a:pt x="664" y="127"/>
                </a:cubicBezTo>
                <a:cubicBezTo>
                  <a:pt x="664" y="127"/>
                  <a:pt x="663" y="128"/>
                  <a:pt x="662" y="129"/>
                </a:cubicBezTo>
                <a:cubicBezTo>
                  <a:pt x="661" y="130"/>
                  <a:pt x="661" y="128"/>
                  <a:pt x="660" y="128"/>
                </a:cubicBezTo>
                <a:cubicBezTo>
                  <a:pt x="659" y="127"/>
                  <a:pt x="658" y="127"/>
                  <a:pt x="657" y="128"/>
                </a:cubicBezTo>
                <a:cubicBezTo>
                  <a:pt x="657" y="130"/>
                  <a:pt x="657" y="132"/>
                  <a:pt x="658" y="133"/>
                </a:cubicBezTo>
                <a:cubicBezTo>
                  <a:pt x="661" y="136"/>
                  <a:pt x="663" y="138"/>
                  <a:pt x="667" y="139"/>
                </a:cubicBezTo>
                <a:cubicBezTo>
                  <a:pt x="670" y="140"/>
                  <a:pt x="673" y="142"/>
                  <a:pt x="677" y="144"/>
                </a:cubicBezTo>
                <a:cubicBezTo>
                  <a:pt x="678" y="144"/>
                  <a:pt x="678" y="145"/>
                  <a:pt x="679" y="145"/>
                </a:cubicBezTo>
                <a:cubicBezTo>
                  <a:pt x="680" y="146"/>
                  <a:pt x="682" y="146"/>
                  <a:pt x="683" y="144"/>
                </a:cubicBezTo>
                <a:cubicBezTo>
                  <a:pt x="683" y="144"/>
                  <a:pt x="683" y="143"/>
                  <a:pt x="684" y="143"/>
                </a:cubicBezTo>
                <a:cubicBezTo>
                  <a:pt x="684" y="143"/>
                  <a:pt x="684" y="143"/>
                  <a:pt x="684" y="143"/>
                </a:cubicBezTo>
                <a:cubicBezTo>
                  <a:pt x="683" y="142"/>
                  <a:pt x="683" y="142"/>
                  <a:pt x="683" y="142"/>
                </a:cubicBezTo>
                <a:cubicBezTo>
                  <a:pt x="684" y="143"/>
                  <a:pt x="684" y="143"/>
                  <a:pt x="684" y="143"/>
                </a:cubicBezTo>
                <a:cubicBezTo>
                  <a:pt x="684" y="143"/>
                  <a:pt x="684" y="143"/>
                  <a:pt x="684" y="143"/>
                </a:cubicBezTo>
                <a:cubicBezTo>
                  <a:pt x="685" y="142"/>
                  <a:pt x="686" y="142"/>
                  <a:pt x="688" y="143"/>
                </a:cubicBezTo>
                <a:cubicBezTo>
                  <a:pt x="691" y="145"/>
                  <a:pt x="694" y="146"/>
                  <a:pt x="697" y="146"/>
                </a:cubicBezTo>
                <a:cubicBezTo>
                  <a:pt x="698" y="145"/>
                  <a:pt x="699" y="146"/>
                  <a:pt x="699" y="146"/>
                </a:cubicBezTo>
                <a:cubicBezTo>
                  <a:pt x="701" y="146"/>
                  <a:pt x="701" y="147"/>
                  <a:pt x="701" y="149"/>
                </a:cubicBezTo>
                <a:cubicBezTo>
                  <a:pt x="701" y="149"/>
                  <a:pt x="701" y="150"/>
                  <a:pt x="701" y="150"/>
                </a:cubicBezTo>
                <a:cubicBezTo>
                  <a:pt x="701" y="151"/>
                  <a:pt x="703" y="152"/>
                  <a:pt x="704" y="152"/>
                </a:cubicBezTo>
                <a:cubicBezTo>
                  <a:pt x="706" y="151"/>
                  <a:pt x="708" y="151"/>
                  <a:pt x="709" y="150"/>
                </a:cubicBezTo>
                <a:cubicBezTo>
                  <a:pt x="711" y="150"/>
                  <a:pt x="712" y="149"/>
                  <a:pt x="714" y="149"/>
                </a:cubicBezTo>
                <a:cubicBezTo>
                  <a:pt x="717" y="149"/>
                  <a:pt x="719" y="147"/>
                  <a:pt x="721" y="145"/>
                </a:cubicBezTo>
                <a:cubicBezTo>
                  <a:pt x="721" y="145"/>
                  <a:pt x="721" y="144"/>
                  <a:pt x="721" y="144"/>
                </a:cubicBezTo>
                <a:cubicBezTo>
                  <a:pt x="723" y="142"/>
                  <a:pt x="722" y="140"/>
                  <a:pt x="719" y="139"/>
                </a:cubicBezTo>
                <a:cubicBezTo>
                  <a:pt x="718" y="138"/>
                  <a:pt x="718" y="138"/>
                  <a:pt x="717" y="137"/>
                </a:cubicBezTo>
                <a:cubicBezTo>
                  <a:pt x="717" y="136"/>
                  <a:pt x="718" y="135"/>
                  <a:pt x="718" y="134"/>
                </a:cubicBezTo>
                <a:cubicBezTo>
                  <a:pt x="719" y="133"/>
                  <a:pt x="720" y="133"/>
                  <a:pt x="721" y="132"/>
                </a:cubicBezTo>
                <a:cubicBezTo>
                  <a:pt x="722" y="131"/>
                  <a:pt x="724" y="131"/>
                  <a:pt x="726" y="130"/>
                </a:cubicBezTo>
                <a:cubicBezTo>
                  <a:pt x="728" y="129"/>
                  <a:pt x="730" y="127"/>
                  <a:pt x="730" y="125"/>
                </a:cubicBezTo>
                <a:cubicBezTo>
                  <a:pt x="731" y="124"/>
                  <a:pt x="731" y="123"/>
                  <a:pt x="731" y="123"/>
                </a:cubicBezTo>
                <a:cubicBezTo>
                  <a:pt x="731" y="123"/>
                  <a:pt x="731" y="122"/>
                  <a:pt x="731" y="122"/>
                </a:cubicBezTo>
                <a:cubicBezTo>
                  <a:pt x="732" y="121"/>
                  <a:pt x="733" y="120"/>
                  <a:pt x="734" y="121"/>
                </a:cubicBezTo>
                <a:cubicBezTo>
                  <a:pt x="737" y="122"/>
                  <a:pt x="740" y="121"/>
                  <a:pt x="743" y="121"/>
                </a:cubicBezTo>
                <a:cubicBezTo>
                  <a:pt x="744" y="121"/>
                  <a:pt x="745" y="119"/>
                  <a:pt x="744" y="118"/>
                </a:cubicBezTo>
                <a:cubicBezTo>
                  <a:pt x="744" y="117"/>
                  <a:pt x="744" y="117"/>
                  <a:pt x="744" y="116"/>
                </a:cubicBezTo>
                <a:cubicBezTo>
                  <a:pt x="743" y="116"/>
                  <a:pt x="743" y="116"/>
                  <a:pt x="743" y="116"/>
                </a:cubicBezTo>
                <a:cubicBezTo>
                  <a:pt x="743" y="116"/>
                  <a:pt x="743" y="116"/>
                  <a:pt x="743" y="116"/>
                </a:cubicBezTo>
                <a:cubicBezTo>
                  <a:pt x="743" y="116"/>
                  <a:pt x="742" y="116"/>
                  <a:pt x="742" y="116"/>
                </a:cubicBezTo>
                <a:cubicBezTo>
                  <a:pt x="742" y="115"/>
                  <a:pt x="743" y="116"/>
                  <a:pt x="743" y="116"/>
                </a:cubicBezTo>
                <a:cubicBezTo>
                  <a:pt x="743" y="116"/>
                  <a:pt x="743" y="116"/>
                  <a:pt x="743" y="116"/>
                </a:cubicBezTo>
                <a:cubicBezTo>
                  <a:pt x="743" y="116"/>
                  <a:pt x="744" y="116"/>
                  <a:pt x="744" y="116"/>
                </a:cubicBezTo>
                <a:cubicBezTo>
                  <a:pt x="746" y="117"/>
                  <a:pt x="748" y="116"/>
                  <a:pt x="750" y="114"/>
                </a:cubicBezTo>
                <a:cubicBezTo>
                  <a:pt x="751" y="113"/>
                  <a:pt x="751" y="112"/>
                  <a:pt x="753" y="111"/>
                </a:cubicBezTo>
                <a:cubicBezTo>
                  <a:pt x="754" y="110"/>
                  <a:pt x="754" y="108"/>
                  <a:pt x="755" y="107"/>
                </a:cubicBezTo>
                <a:cubicBezTo>
                  <a:pt x="756" y="106"/>
                  <a:pt x="756" y="104"/>
                  <a:pt x="755" y="103"/>
                </a:cubicBezTo>
                <a:cubicBezTo>
                  <a:pt x="754" y="101"/>
                  <a:pt x="754" y="100"/>
                  <a:pt x="754" y="99"/>
                </a:cubicBezTo>
                <a:cubicBezTo>
                  <a:pt x="754" y="99"/>
                  <a:pt x="754" y="99"/>
                  <a:pt x="754" y="99"/>
                </a:cubicBezTo>
                <a:cubicBezTo>
                  <a:pt x="754" y="99"/>
                  <a:pt x="753" y="99"/>
                  <a:pt x="753" y="99"/>
                </a:cubicBezTo>
                <a:cubicBezTo>
                  <a:pt x="753" y="99"/>
                  <a:pt x="754" y="99"/>
                  <a:pt x="754" y="99"/>
                </a:cubicBezTo>
                <a:cubicBezTo>
                  <a:pt x="754" y="99"/>
                  <a:pt x="754" y="99"/>
                  <a:pt x="754" y="99"/>
                </a:cubicBezTo>
                <a:cubicBezTo>
                  <a:pt x="755" y="100"/>
                  <a:pt x="756" y="100"/>
                  <a:pt x="758" y="100"/>
                </a:cubicBezTo>
                <a:cubicBezTo>
                  <a:pt x="759" y="101"/>
                  <a:pt x="761" y="100"/>
                  <a:pt x="761" y="98"/>
                </a:cubicBezTo>
                <a:cubicBezTo>
                  <a:pt x="761" y="97"/>
                  <a:pt x="761" y="95"/>
                  <a:pt x="759" y="95"/>
                </a:cubicBezTo>
                <a:cubicBezTo>
                  <a:pt x="758" y="94"/>
                  <a:pt x="757" y="94"/>
                  <a:pt x="756" y="93"/>
                </a:cubicBezTo>
                <a:cubicBezTo>
                  <a:pt x="756" y="93"/>
                  <a:pt x="756" y="93"/>
                  <a:pt x="755" y="93"/>
                </a:cubicBezTo>
                <a:cubicBezTo>
                  <a:pt x="756" y="93"/>
                  <a:pt x="756" y="92"/>
                  <a:pt x="756" y="92"/>
                </a:cubicBezTo>
                <a:cubicBezTo>
                  <a:pt x="757" y="91"/>
                  <a:pt x="758" y="91"/>
                  <a:pt x="759" y="91"/>
                </a:cubicBezTo>
                <a:cubicBezTo>
                  <a:pt x="761" y="92"/>
                  <a:pt x="764" y="92"/>
                  <a:pt x="767" y="91"/>
                </a:cubicBezTo>
                <a:cubicBezTo>
                  <a:pt x="768" y="91"/>
                  <a:pt x="769" y="91"/>
                  <a:pt x="770" y="89"/>
                </a:cubicBezTo>
                <a:cubicBezTo>
                  <a:pt x="770" y="88"/>
                  <a:pt x="770" y="88"/>
                  <a:pt x="770" y="87"/>
                </a:cubicBezTo>
                <a:cubicBezTo>
                  <a:pt x="771" y="88"/>
                  <a:pt x="771" y="88"/>
                  <a:pt x="771" y="88"/>
                </a:cubicBezTo>
                <a:cubicBezTo>
                  <a:pt x="772" y="88"/>
                  <a:pt x="772" y="89"/>
                  <a:pt x="773" y="89"/>
                </a:cubicBezTo>
                <a:cubicBezTo>
                  <a:pt x="777" y="91"/>
                  <a:pt x="779" y="90"/>
                  <a:pt x="782" y="87"/>
                </a:cubicBezTo>
                <a:cubicBezTo>
                  <a:pt x="785" y="84"/>
                  <a:pt x="788" y="80"/>
                  <a:pt x="792" y="78"/>
                </a:cubicBezTo>
                <a:cubicBezTo>
                  <a:pt x="794" y="77"/>
                  <a:pt x="796" y="76"/>
                  <a:pt x="798" y="74"/>
                </a:cubicBezTo>
                <a:cubicBezTo>
                  <a:pt x="799" y="73"/>
                  <a:pt x="800" y="73"/>
                  <a:pt x="801" y="72"/>
                </a:cubicBezTo>
                <a:cubicBezTo>
                  <a:pt x="806" y="71"/>
                  <a:pt x="810" y="68"/>
                  <a:pt x="814" y="67"/>
                </a:cubicBezTo>
                <a:cubicBezTo>
                  <a:pt x="818" y="65"/>
                  <a:pt x="822" y="63"/>
                  <a:pt x="826" y="60"/>
                </a:cubicBezTo>
                <a:cubicBezTo>
                  <a:pt x="827" y="60"/>
                  <a:pt x="827" y="59"/>
                  <a:pt x="827" y="58"/>
                </a:cubicBezTo>
                <a:cubicBezTo>
                  <a:pt x="828" y="57"/>
                  <a:pt x="827" y="56"/>
                  <a:pt x="825" y="56"/>
                </a:cubicBezTo>
                <a:cubicBezTo>
                  <a:pt x="824" y="56"/>
                  <a:pt x="823" y="55"/>
                  <a:pt x="822" y="55"/>
                </a:cubicBezTo>
                <a:cubicBezTo>
                  <a:pt x="822" y="55"/>
                  <a:pt x="822" y="55"/>
                  <a:pt x="822" y="55"/>
                </a:cubicBezTo>
                <a:cubicBezTo>
                  <a:pt x="822" y="55"/>
                  <a:pt x="822" y="55"/>
                  <a:pt x="822" y="55"/>
                </a:cubicBezTo>
                <a:cubicBezTo>
                  <a:pt x="822" y="55"/>
                  <a:pt x="822" y="55"/>
                  <a:pt x="822" y="55"/>
                </a:cubicBezTo>
                <a:cubicBezTo>
                  <a:pt x="822" y="55"/>
                  <a:pt x="822" y="55"/>
                  <a:pt x="822" y="55"/>
                </a:cubicBezTo>
                <a:cubicBezTo>
                  <a:pt x="822" y="54"/>
                  <a:pt x="823" y="53"/>
                  <a:pt x="824" y="53"/>
                </a:cubicBezTo>
                <a:cubicBezTo>
                  <a:pt x="828" y="53"/>
                  <a:pt x="833" y="52"/>
                  <a:pt x="837" y="52"/>
                </a:cubicBezTo>
                <a:cubicBezTo>
                  <a:pt x="841" y="50"/>
                  <a:pt x="845" y="47"/>
                  <a:pt x="849" y="45"/>
                </a:cubicBezTo>
                <a:cubicBezTo>
                  <a:pt x="850" y="45"/>
                  <a:pt x="851" y="45"/>
                  <a:pt x="851" y="45"/>
                </a:cubicBezTo>
                <a:cubicBezTo>
                  <a:pt x="852" y="43"/>
                  <a:pt x="853" y="42"/>
                  <a:pt x="853" y="41"/>
                </a:cubicBezTo>
                <a:cubicBezTo>
                  <a:pt x="854" y="40"/>
                  <a:pt x="854" y="38"/>
                  <a:pt x="854" y="36"/>
                </a:cubicBezTo>
                <a:cubicBezTo>
                  <a:pt x="854" y="34"/>
                  <a:pt x="853" y="33"/>
                  <a:pt x="852" y="32"/>
                </a:cubicBezTo>
                <a:cubicBezTo>
                  <a:pt x="850" y="32"/>
                  <a:pt x="850" y="31"/>
                  <a:pt x="850" y="30"/>
                </a:cubicBezTo>
                <a:cubicBezTo>
                  <a:pt x="850" y="28"/>
                  <a:pt x="850" y="25"/>
                  <a:pt x="850" y="23"/>
                </a:cubicBezTo>
                <a:cubicBezTo>
                  <a:pt x="850" y="23"/>
                  <a:pt x="850" y="22"/>
                  <a:pt x="849" y="22"/>
                </a:cubicBezTo>
                <a:cubicBezTo>
                  <a:pt x="847" y="21"/>
                  <a:pt x="845" y="21"/>
                  <a:pt x="843" y="20"/>
                </a:cubicBezTo>
                <a:cubicBezTo>
                  <a:pt x="842" y="20"/>
                  <a:pt x="840" y="20"/>
                  <a:pt x="839" y="21"/>
                </a:cubicBezTo>
                <a:cubicBezTo>
                  <a:pt x="838" y="21"/>
                  <a:pt x="837" y="21"/>
                  <a:pt x="837" y="22"/>
                </a:cubicBezTo>
                <a:cubicBezTo>
                  <a:pt x="837" y="22"/>
                  <a:pt x="836" y="22"/>
                  <a:pt x="836" y="22"/>
                </a:cubicBezTo>
                <a:cubicBezTo>
                  <a:pt x="836" y="22"/>
                  <a:pt x="836" y="22"/>
                  <a:pt x="836" y="22"/>
                </a:cubicBezTo>
                <a:cubicBezTo>
                  <a:pt x="836" y="22"/>
                  <a:pt x="835" y="23"/>
                  <a:pt x="835" y="23"/>
                </a:cubicBezTo>
                <a:cubicBezTo>
                  <a:pt x="835" y="23"/>
                  <a:pt x="835" y="23"/>
                  <a:pt x="834" y="23"/>
                </a:cubicBezTo>
                <a:cubicBezTo>
                  <a:pt x="835" y="22"/>
                  <a:pt x="835" y="22"/>
                  <a:pt x="836" y="22"/>
                </a:cubicBezTo>
                <a:cubicBezTo>
                  <a:pt x="836" y="22"/>
                  <a:pt x="836" y="22"/>
                  <a:pt x="836" y="22"/>
                </a:cubicBezTo>
                <a:cubicBezTo>
                  <a:pt x="836" y="22"/>
                  <a:pt x="836" y="22"/>
                  <a:pt x="837" y="22"/>
                </a:cubicBezTo>
                <a:cubicBezTo>
                  <a:pt x="838" y="21"/>
                  <a:pt x="838" y="20"/>
                  <a:pt x="839" y="19"/>
                </a:cubicBezTo>
                <a:cubicBezTo>
                  <a:pt x="840" y="18"/>
                  <a:pt x="841" y="17"/>
                  <a:pt x="839" y="16"/>
                </a:cubicBezTo>
                <a:cubicBezTo>
                  <a:pt x="839" y="16"/>
                  <a:pt x="838" y="15"/>
                  <a:pt x="838" y="15"/>
                </a:cubicBezTo>
                <a:cubicBezTo>
                  <a:pt x="838" y="15"/>
                  <a:pt x="837" y="15"/>
                  <a:pt x="837" y="15"/>
                </a:cubicBezTo>
                <a:cubicBezTo>
                  <a:pt x="835" y="14"/>
                  <a:pt x="833" y="13"/>
                  <a:pt x="831" y="12"/>
                </a:cubicBezTo>
                <a:cubicBezTo>
                  <a:pt x="829" y="12"/>
                  <a:pt x="828" y="11"/>
                  <a:pt x="828" y="10"/>
                </a:cubicBezTo>
                <a:cubicBezTo>
                  <a:pt x="827" y="8"/>
                  <a:pt x="826" y="8"/>
                  <a:pt x="825" y="7"/>
                </a:cubicBezTo>
                <a:cubicBezTo>
                  <a:pt x="823" y="7"/>
                  <a:pt x="820" y="7"/>
                  <a:pt x="818" y="6"/>
                </a:cubicBezTo>
                <a:cubicBezTo>
                  <a:pt x="816" y="5"/>
                  <a:pt x="814" y="5"/>
                  <a:pt x="812" y="7"/>
                </a:cubicBezTo>
                <a:cubicBezTo>
                  <a:pt x="810" y="8"/>
                  <a:pt x="809" y="7"/>
                  <a:pt x="809" y="5"/>
                </a:cubicBezTo>
                <a:cubicBezTo>
                  <a:pt x="809" y="4"/>
                  <a:pt x="809" y="3"/>
                  <a:pt x="809" y="3"/>
                </a:cubicBezTo>
                <a:cubicBezTo>
                  <a:pt x="806" y="2"/>
                  <a:pt x="803" y="2"/>
                  <a:pt x="800" y="1"/>
                </a:cubicBezTo>
                <a:cubicBezTo>
                  <a:pt x="799" y="1"/>
                  <a:pt x="797" y="1"/>
                  <a:pt x="796" y="1"/>
                </a:cubicBezTo>
                <a:cubicBezTo>
                  <a:pt x="795" y="1"/>
                  <a:pt x="794" y="2"/>
                  <a:pt x="794" y="3"/>
                </a:cubicBezTo>
                <a:cubicBezTo>
                  <a:pt x="794" y="5"/>
                  <a:pt x="793" y="7"/>
                  <a:pt x="793" y="9"/>
                </a:cubicBezTo>
                <a:cubicBezTo>
                  <a:pt x="793" y="9"/>
                  <a:pt x="793" y="10"/>
                  <a:pt x="793" y="10"/>
                </a:cubicBezTo>
                <a:cubicBezTo>
                  <a:pt x="792" y="10"/>
                  <a:pt x="791" y="10"/>
                  <a:pt x="791" y="9"/>
                </a:cubicBezTo>
                <a:cubicBezTo>
                  <a:pt x="791" y="8"/>
                  <a:pt x="791" y="7"/>
                  <a:pt x="791" y="6"/>
                </a:cubicBezTo>
                <a:cubicBezTo>
                  <a:pt x="791" y="6"/>
                  <a:pt x="791" y="6"/>
                  <a:pt x="791" y="6"/>
                </a:cubicBezTo>
                <a:cubicBezTo>
                  <a:pt x="791" y="5"/>
                  <a:pt x="790" y="5"/>
                  <a:pt x="790" y="5"/>
                </a:cubicBezTo>
                <a:cubicBezTo>
                  <a:pt x="787" y="5"/>
                  <a:pt x="786" y="3"/>
                  <a:pt x="785" y="2"/>
                </a:cubicBezTo>
                <a:cubicBezTo>
                  <a:pt x="784" y="1"/>
                  <a:pt x="782" y="0"/>
                  <a:pt x="781" y="1"/>
                </a:cubicBezTo>
                <a:cubicBezTo>
                  <a:pt x="779" y="2"/>
                  <a:pt x="779" y="3"/>
                  <a:pt x="779" y="4"/>
                </a:cubicBezTo>
                <a:cubicBezTo>
                  <a:pt x="779" y="6"/>
                  <a:pt x="779" y="7"/>
                  <a:pt x="779" y="8"/>
                </a:cubicBezTo>
                <a:cubicBezTo>
                  <a:pt x="779" y="8"/>
                  <a:pt x="779" y="8"/>
                  <a:pt x="778" y="9"/>
                </a:cubicBezTo>
                <a:cubicBezTo>
                  <a:pt x="778" y="9"/>
                  <a:pt x="778" y="9"/>
                  <a:pt x="778" y="8"/>
                </a:cubicBezTo>
                <a:cubicBezTo>
                  <a:pt x="777" y="7"/>
                  <a:pt x="776" y="5"/>
                  <a:pt x="775" y="4"/>
                </a:cubicBezTo>
                <a:cubicBezTo>
                  <a:pt x="774" y="2"/>
                  <a:pt x="772" y="2"/>
                  <a:pt x="771" y="4"/>
                </a:cubicBezTo>
                <a:cubicBezTo>
                  <a:pt x="770" y="6"/>
                  <a:pt x="770" y="6"/>
                  <a:pt x="769" y="6"/>
                </a:cubicBezTo>
                <a:cubicBezTo>
                  <a:pt x="769" y="6"/>
                  <a:pt x="768" y="5"/>
                  <a:pt x="768" y="5"/>
                </a:cubicBezTo>
                <a:cubicBezTo>
                  <a:pt x="766" y="5"/>
                  <a:pt x="765" y="6"/>
                  <a:pt x="765" y="7"/>
                </a:cubicBezTo>
                <a:cubicBezTo>
                  <a:pt x="766" y="10"/>
                  <a:pt x="765" y="11"/>
                  <a:pt x="763" y="12"/>
                </a:cubicBezTo>
                <a:cubicBezTo>
                  <a:pt x="762" y="13"/>
                  <a:pt x="762" y="14"/>
                  <a:pt x="762" y="15"/>
                </a:cubicBezTo>
                <a:cubicBezTo>
                  <a:pt x="761" y="16"/>
                  <a:pt x="759" y="16"/>
                  <a:pt x="758" y="15"/>
                </a:cubicBezTo>
                <a:cubicBezTo>
                  <a:pt x="757" y="13"/>
                  <a:pt x="756" y="10"/>
                  <a:pt x="755" y="8"/>
                </a:cubicBezTo>
                <a:cubicBezTo>
                  <a:pt x="754" y="7"/>
                  <a:pt x="753" y="7"/>
                  <a:pt x="751" y="7"/>
                </a:cubicBezTo>
                <a:cubicBezTo>
                  <a:pt x="751" y="6"/>
                  <a:pt x="749" y="7"/>
                  <a:pt x="749" y="9"/>
                </a:cubicBezTo>
                <a:cubicBezTo>
                  <a:pt x="749" y="10"/>
                  <a:pt x="748" y="11"/>
                  <a:pt x="746" y="12"/>
                </a:cubicBezTo>
                <a:cubicBezTo>
                  <a:pt x="746" y="12"/>
                  <a:pt x="745" y="12"/>
                  <a:pt x="745" y="12"/>
                </a:cubicBezTo>
                <a:cubicBezTo>
                  <a:pt x="744" y="12"/>
                  <a:pt x="744" y="13"/>
                  <a:pt x="744" y="13"/>
                </a:cubicBezTo>
                <a:cubicBezTo>
                  <a:pt x="745" y="16"/>
                  <a:pt x="746" y="18"/>
                  <a:pt x="746" y="20"/>
                </a:cubicBezTo>
                <a:cubicBezTo>
                  <a:pt x="747" y="20"/>
                  <a:pt x="747" y="20"/>
                  <a:pt x="747" y="20"/>
                </a:cubicBezTo>
                <a:cubicBezTo>
                  <a:pt x="747" y="20"/>
                  <a:pt x="747" y="20"/>
                  <a:pt x="747" y="20"/>
                </a:cubicBezTo>
                <a:cubicBezTo>
                  <a:pt x="747" y="20"/>
                  <a:pt x="747" y="20"/>
                  <a:pt x="747" y="20"/>
                </a:cubicBezTo>
                <a:cubicBezTo>
                  <a:pt x="747" y="20"/>
                  <a:pt x="746" y="20"/>
                  <a:pt x="746" y="20"/>
                </a:cubicBezTo>
                <a:cubicBezTo>
                  <a:pt x="745" y="20"/>
                  <a:pt x="744" y="20"/>
                  <a:pt x="743" y="18"/>
                </a:cubicBezTo>
                <a:cubicBezTo>
                  <a:pt x="742" y="17"/>
                  <a:pt x="741" y="17"/>
                  <a:pt x="740" y="17"/>
                </a:cubicBezTo>
                <a:cubicBezTo>
                  <a:pt x="739" y="17"/>
                  <a:pt x="738" y="17"/>
                  <a:pt x="738" y="16"/>
                </a:cubicBezTo>
                <a:cubicBezTo>
                  <a:pt x="737" y="16"/>
                  <a:pt x="737" y="15"/>
                  <a:pt x="736" y="14"/>
                </a:cubicBezTo>
                <a:cubicBezTo>
                  <a:pt x="735" y="13"/>
                  <a:pt x="734" y="13"/>
                  <a:pt x="733" y="14"/>
                </a:cubicBezTo>
                <a:cubicBezTo>
                  <a:pt x="732" y="15"/>
                  <a:pt x="732" y="16"/>
                  <a:pt x="731" y="16"/>
                </a:cubicBezTo>
                <a:cubicBezTo>
                  <a:pt x="730" y="17"/>
                  <a:pt x="730" y="17"/>
                  <a:pt x="729" y="16"/>
                </a:cubicBezTo>
                <a:cubicBezTo>
                  <a:pt x="728" y="15"/>
                  <a:pt x="727" y="15"/>
                  <a:pt x="725" y="15"/>
                </a:cubicBezTo>
                <a:cubicBezTo>
                  <a:pt x="722" y="16"/>
                  <a:pt x="719" y="17"/>
                  <a:pt x="716" y="19"/>
                </a:cubicBezTo>
                <a:cubicBezTo>
                  <a:pt x="716" y="19"/>
                  <a:pt x="715" y="20"/>
                  <a:pt x="714" y="20"/>
                </a:cubicBezTo>
                <a:cubicBezTo>
                  <a:pt x="713" y="21"/>
                  <a:pt x="714" y="24"/>
                  <a:pt x="715" y="25"/>
                </a:cubicBezTo>
                <a:cubicBezTo>
                  <a:pt x="716" y="25"/>
                  <a:pt x="716" y="25"/>
                  <a:pt x="717" y="25"/>
                </a:cubicBezTo>
                <a:cubicBezTo>
                  <a:pt x="717" y="25"/>
                  <a:pt x="717" y="25"/>
                  <a:pt x="717" y="25"/>
                </a:cubicBezTo>
                <a:cubicBezTo>
                  <a:pt x="717" y="25"/>
                  <a:pt x="717" y="25"/>
                  <a:pt x="717" y="25"/>
                </a:cubicBezTo>
                <a:cubicBezTo>
                  <a:pt x="717" y="24"/>
                  <a:pt x="718" y="24"/>
                  <a:pt x="718" y="23"/>
                </a:cubicBezTo>
                <a:cubicBezTo>
                  <a:pt x="718" y="23"/>
                  <a:pt x="719" y="23"/>
                  <a:pt x="719" y="23"/>
                </a:cubicBezTo>
                <a:cubicBezTo>
                  <a:pt x="720" y="24"/>
                  <a:pt x="720" y="24"/>
                  <a:pt x="719" y="25"/>
                </a:cubicBezTo>
                <a:cubicBezTo>
                  <a:pt x="718" y="25"/>
                  <a:pt x="718" y="25"/>
                  <a:pt x="717" y="25"/>
                </a:cubicBezTo>
                <a:cubicBezTo>
                  <a:pt x="717" y="25"/>
                  <a:pt x="717" y="25"/>
                  <a:pt x="717" y="25"/>
                </a:cubicBezTo>
                <a:cubicBezTo>
                  <a:pt x="717" y="25"/>
                  <a:pt x="717" y="25"/>
                  <a:pt x="717" y="25"/>
                </a:cubicBezTo>
                <a:cubicBezTo>
                  <a:pt x="717" y="26"/>
                  <a:pt x="717" y="27"/>
                  <a:pt x="717" y="28"/>
                </a:cubicBezTo>
                <a:cubicBezTo>
                  <a:pt x="718" y="30"/>
                  <a:pt x="718" y="30"/>
                  <a:pt x="717" y="31"/>
                </a:cubicBezTo>
                <a:cubicBezTo>
                  <a:pt x="717" y="32"/>
                  <a:pt x="716" y="32"/>
                  <a:pt x="716" y="33"/>
                </a:cubicBezTo>
                <a:cubicBezTo>
                  <a:pt x="714" y="35"/>
                  <a:pt x="715" y="37"/>
                  <a:pt x="717" y="38"/>
                </a:cubicBezTo>
                <a:cubicBezTo>
                  <a:pt x="717" y="38"/>
                  <a:pt x="718" y="38"/>
                  <a:pt x="718" y="38"/>
                </a:cubicBezTo>
                <a:cubicBezTo>
                  <a:pt x="718" y="39"/>
                  <a:pt x="718" y="39"/>
                  <a:pt x="717" y="39"/>
                </a:cubicBezTo>
                <a:cubicBezTo>
                  <a:pt x="717" y="39"/>
                  <a:pt x="716" y="39"/>
                  <a:pt x="716" y="39"/>
                </a:cubicBezTo>
                <a:cubicBezTo>
                  <a:pt x="714" y="39"/>
                  <a:pt x="713" y="41"/>
                  <a:pt x="714" y="42"/>
                </a:cubicBezTo>
                <a:cubicBezTo>
                  <a:pt x="714" y="45"/>
                  <a:pt x="715" y="46"/>
                  <a:pt x="717" y="48"/>
                </a:cubicBezTo>
                <a:cubicBezTo>
                  <a:pt x="718" y="50"/>
                  <a:pt x="720" y="50"/>
                  <a:pt x="722" y="50"/>
                </a:cubicBezTo>
                <a:cubicBezTo>
                  <a:pt x="722" y="50"/>
                  <a:pt x="722" y="50"/>
                  <a:pt x="722" y="50"/>
                </a:cubicBezTo>
                <a:cubicBezTo>
                  <a:pt x="722" y="50"/>
                  <a:pt x="722" y="49"/>
                  <a:pt x="722" y="49"/>
                </a:cubicBezTo>
                <a:cubicBezTo>
                  <a:pt x="722" y="50"/>
                  <a:pt x="722" y="50"/>
                  <a:pt x="722" y="50"/>
                </a:cubicBezTo>
                <a:cubicBezTo>
                  <a:pt x="722" y="50"/>
                  <a:pt x="722" y="50"/>
                  <a:pt x="722" y="50"/>
                </a:cubicBezTo>
                <a:cubicBezTo>
                  <a:pt x="722" y="51"/>
                  <a:pt x="723" y="52"/>
                  <a:pt x="723" y="53"/>
                </a:cubicBezTo>
                <a:cubicBezTo>
                  <a:pt x="725" y="55"/>
                  <a:pt x="728" y="56"/>
                  <a:pt x="731" y="57"/>
                </a:cubicBezTo>
                <a:cubicBezTo>
                  <a:pt x="734" y="57"/>
                  <a:pt x="736" y="56"/>
                  <a:pt x="738" y="55"/>
                </a:cubicBezTo>
                <a:cubicBezTo>
                  <a:pt x="738" y="55"/>
                  <a:pt x="738" y="55"/>
                  <a:pt x="738" y="55"/>
                </a:cubicBezTo>
                <a:cubicBezTo>
                  <a:pt x="738" y="55"/>
                  <a:pt x="738" y="55"/>
                  <a:pt x="738" y="55"/>
                </a:cubicBezTo>
                <a:cubicBezTo>
                  <a:pt x="738" y="55"/>
                  <a:pt x="738" y="55"/>
                  <a:pt x="738" y="55"/>
                </a:cubicBezTo>
                <a:cubicBezTo>
                  <a:pt x="738" y="56"/>
                  <a:pt x="738" y="57"/>
                  <a:pt x="739" y="58"/>
                </a:cubicBezTo>
                <a:cubicBezTo>
                  <a:pt x="742" y="60"/>
                  <a:pt x="746" y="61"/>
                  <a:pt x="749" y="60"/>
                </a:cubicBezTo>
                <a:cubicBezTo>
                  <a:pt x="753" y="60"/>
                  <a:pt x="757" y="59"/>
                  <a:pt x="760" y="55"/>
                </a:cubicBezTo>
                <a:cubicBezTo>
                  <a:pt x="760" y="54"/>
                  <a:pt x="761" y="54"/>
                  <a:pt x="762" y="54"/>
                </a:cubicBezTo>
                <a:cubicBezTo>
                  <a:pt x="762" y="53"/>
                  <a:pt x="762" y="53"/>
                  <a:pt x="762" y="53"/>
                </a:cubicBezTo>
                <a:cubicBezTo>
                  <a:pt x="762" y="53"/>
                  <a:pt x="762" y="53"/>
                  <a:pt x="762" y="53"/>
                </a:cubicBezTo>
                <a:cubicBezTo>
                  <a:pt x="762" y="54"/>
                  <a:pt x="762" y="54"/>
                  <a:pt x="762" y="54"/>
                </a:cubicBezTo>
                <a:cubicBezTo>
                  <a:pt x="762" y="54"/>
                  <a:pt x="762" y="54"/>
                  <a:pt x="762" y="55"/>
                </a:cubicBezTo>
                <a:cubicBezTo>
                  <a:pt x="761" y="55"/>
                  <a:pt x="761" y="55"/>
                  <a:pt x="761" y="56"/>
                </a:cubicBezTo>
                <a:cubicBezTo>
                  <a:pt x="761" y="57"/>
                  <a:pt x="761" y="58"/>
                  <a:pt x="762" y="58"/>
                </a:cubicBezTo>
                <a:cubicBezTo>
                  <a:pt x="764" y="59"/>
                  <a:pt x="766" y="59"/>
                  <a:pt x="767" y="60"/>
                </a:cubicBezTo>
                <a:cubicBezTo>
                  <a:pt x="767" y="60"/>
                  <a:pt x="768" y="60"/>
                  <a:pt x="768" y="60"/>
                </a:cubicBezTo>
                <a:cubicBezTo>
                  <a:pt x="768" y="60"/>
                  <a:pt x="768" y="60"/>
                  <a:pt x="768" y="60"/>
                </a:cubicBezTo>
                <a:cubicBezTo>
                  <a:pt x="768" y="60"/>
                  <a:pt x="768" y="60"/>
                  <a:pt x="768" y="60"/>
                </a:cubicBezTo>
                <a:cubicBezTo>
                  <a:pt x="767" y="60"/>
                  <a:pt x="767" y="60"/>
                  <a:pt x="767" y="60"/>
                </a:cubicBezTo>
                <a:cubicBezTo>
                  <a:pt x="761" y="60"/>
                  <a:pt x="755" y="60"/>
                  <a:pt x="750" y="62"/>
                </a:cubicBezTo>
                <a:cubicBezTo>
                  <a:pt x="747" y="64"/>
                  <a:pt x="745" y="64"/>
                  <a:pt x="742" y="63"/>
                </a:cubicBezTo>
                <a:cubicBezTo>
                  <a:pt x="741" y="62"/>
                  <a:pt x="739" y="62"/>
                  <a:pt x="737" y="62"/>
                </a:cubicBezTo>
                <a:cubicBezTo>
                  <a:pt x="736" y="62"/>
                  <a:pt x="735" y="63"/>
                  <a:pt x="734" y="64"/>
                </a:cubicBezTo>
                <a:cubicBezTo>
                  <a:pt x="734" y="66"/>
                  <a:pt x="734" y="68"/>
                  <a:pt x="734" y="71"/>
                </a:cubicBezTo>
                <a:cubicBezTo>
                  <a:pt x="734" y="72"/>
                  <a:pt x="734" y="72"/>
                  <a:pt x="733" y="72"/>
                </a:cubicBezTo>
                <a:cubicBezTo>
                  <a:pt x="733" y="72"/>
                  <a:pt x="733" y="71"/>
                  <a:pt x="733" y="71"/>
                </a:cubicBezTo>
                <a:cubicBezTo>
                  <a:pt x="732" y="65"/>
                  <a:pt x="729" y="61"/>
                  <a:pt x="723" y="58"/>
                </a:cubicBezTo>
                <a:cubicBezTo>
                  <a:pt x="723" y="58"/>
                  <a:pt x="723" y="58"/>
                  <a:pt x="723" y="58"/>
                </a:cubicBezTo>
                <a:cubicBezTo>
                  <a:pt x="721" y="57"/>
                  <a:pt x="720" y="57"/>
                  <a:pt x="719" y="58"/>
                </a:cubicBezTo>
                <a:cubicBezTo>
                  <a:pt x="717" y="60"/>
                  <a:pt x="715" y="62"/>
                  <a:pt x="713" y="64"/>
                </a:cubicBezTo>
                <a:cubicBezTo>
                  <a:pt x="714" y="65"/>
                  <a:pt x="715" y="66"/>
                  <a:pt x="714" y="67"/>
                </a:cubicBezTo>
                <a:close/>
                <a:moveTo>
                  <a:pt x="696" y="122"/>
                </a:moveTo>
                <a:cubicBezTo>
                  <a:pt x="695" y="122"/>
                  <a:pt x="695" y="121"/>
                  <a:pt x="695" y="121"/>
                </a:cubicBezTo>
                <a:cubicBezTo>
                  <a:pt x="695" y="121"/>
                  <a:pt x="696" y="121"/>
                  <a:pt x="696" y="122"/>
                </a:cubicBezTo>
                <a:cubicBezTo>
                  <a:pt x="696" y="122"/>
                  <a:pt x="696" y="122"/>
                  <a:pt x="696" y="122"/>
                </a:cubicBezTo>
                <a:close/>
                <a:moveTo>
                  <a:pt x="700" y="108"/>
                </a:moveTo>
                <a:cubicBezTo>
                  <a:pt x="699" y="108"/>
                  <a:pt x="699" y="108"/>
                  <a:pt x="699" y="108"/>
                </a:cubicBezTo>
                <a:cubicBezTo>
                  <a:pt x="699" y="107"/>
                  <a:pt x="699" y="107"/>
                  <a:pt x="699" y="107"/>
                </a:cubicBezTo>
                <a:cubicBezTo>
                  <a:pt x="700" y="107"/>
                  <a:pt x="700" y="107"/>
                  <a:pt x="700" y="107"/>
                </a:cubicBezTo>
                <a:lnTo>
                  <a:pt x="700" y="108"/>
                </a:lnTo>
                <a:close/>
                <a:moveTo>
                  <a:pt x="709" y="128"/>
                </a:moveTo>
                <a:cubicBezTo>
                  <a:pt x="709" y="128"/>
                  <a:pt x="709" y="128"/>
                  <a:pt x="709" y="128"/>
                </a:cubicBezTo>
                <a:cubicBezTo>
                  <a:pt x="709" y="128"/>
                  <a:pt x="708" y="128"/>
                  <a:pt x="708" y="129"/>
                </a:cubicBezTo>
                <a:cubicBezTo>
                  <a:pt x="708" y="129"/>
                  <a:pt x="708" y="129"/>
                  <a:pt x="708" y="129"/>
                </a:cubicBezTo>
                <a:cubicBezTo>
                  <a:pt x="708" y="129"/>
                  <a:pt x="707" y="129"/>
                  <a:pt x="707" y="129"/>
                </a:cubicBezTo>
                <a:cubicBezTo>
                  <a:pt x="707" y="129"/>
                  <a:pt x="708" y="129"/>
                  <a:pt x="708" y="129"/>
                </a:cubicBezTo>
                <a:cubicBezTo>
                  <a:pt x="708" y="128"/>
                  <a:pt x="708" y="128"/>
                  <a:pt x="709" y="128"/>
                </a:cubicBezTo>
                <a:cubicBezTo>
                  <a:pt x="709" y="128"/>
                  <a:pt x="709" y="127"/>
                  <a:pt x="709" y="127"/>
                </a:cubicBezTo>
                <a:cubicBezTo>
                  <a:pt x="709" y="127"/>
                  <a:pt x="709" y="128"/>
                  <a:pt x="709" y="128"/>
                </a:cubicBezTo>
                <a:close/>
                <a:moveTo>
                  <a:pt x="817" y="57"/>
                </a:moveTo>
                <a:cubicBezTo>
                  <a:pt x="817" y="57"/>
                  <a:pt x="817" y="57"/>
                  <a:pt x="817" y="58"/>
                </a:cubicBezTo>
                <a:cubicBezTo>
                  <a:pt x="817" y="58"/>
                  <a:pt x="817" y="58"/>
                  <a:pt x="817" y="58"/>
                </a:cubicBezTo>
                <a:cubicBezTo>
                  <a:pt x="817" y="58"/>
                  <a:pt x="817" y="58"/>
                  <a:pt x="816" y="58"/>
                </a:cubicBezTo>
                <a:cubicBezTo>
                  <a:pt x="817" y="58"/>
                  <a:pt x="817" y="57"/>
                  <a:pt x="817" y="57"/>
                </a:cubicBezTo>
                <a:close/>
                <a:moveTo>
                  <a:pt x="724" y="48"/>
                </a:moveTo>
                <a:cubicBezTo>
                  <a:pt x="724" y="48"/>
                  <a:pt x="724" y="48"/>
                  <a:pt x="723" y="48"/>
                </a:cubicBezTo>
                <a:cubicBezTo>
                  <a:pt x="724" y="48"/>
                  <a:pt x="724" y="48"/>
                  <a:pt x="724" y="48"/>
                </a:cubicBezTo>
                <a:cubicBezTo>
                  <a:pt x="724" y="48"/>
                  <a:pt x="724" y="48"/>
                  <a:pt x="724" y="48"/>
                </a:cubicBezTo>
                <a:close/>
                <a:moveTo>
                  <a:pt x="751" y="91"/>
                </a:moveTo>
                <a:cubicBezTo>
                  <a:pt x="750" y="91"/>
                  <a:pt x="750" y="91"/>
                  <a:pt x="750" y="91"/>
                </a:cubicBezTo>
                <a:cubicBezTo>
                  <a:pt x="750" y="91"/>
                  <a:pt x="750" y="91"/>
                  <a:pt x="750" y="91"/>
                </a:cubicBezTo>
                <a:lnTo>
                  <a:pt x="751" y="91"/>
                </a:lnTo>
                <a:close/>
                <a:moveTo>
                  <a:pt x="640" y="254"/>
                </a:moveTo>
                <a:cubicBezTo>
                  <a:pt x="644" y="255"/>
                  <a:pt x="647" y="258"/>
                  <a:pt x="650" y="257"/>
                </a:cubicBezTo>
                <a:cubicBezTo>
                  <a:pt x="651" y="257"/>
                  <a:pt x="651" y="257"/>
                  <a:pt x="651" y="257"/>
                </a:cubicBezTo>
                <a:cubicBezTo>
                  <a:pt x="652" y="258"/>
                  <a:pt x="652" y="258"/>
                  <a:pt x="653" y="258"/>
                </a:cubicBezTo>
                <a:cubicBezTo>
                  <a:pt x="654" y="259"/>
                  <a:pt x="655" y="261"/>
                  <a:pt x="657" y="262"/>
                </a:cubicBezTo>
                <a:cubicBezTo>
                  <a:pt x="657" y="262"/>
                  <a:pt x="658" y="262"/>
                  <a:pt x="659" y="262"/>
                </a:cubicBezTo>
                <a:cubicBezTo>
                  <a:pt x="660" y="262"/>
                  <a:pt x="660" y="261"/>
                  <a:pt x="661" y="260"/>
                </a:cubicBezTo>
                <a:cubicBezTo>
                  <a:pt x="660" y="260"/>
                  <a:pt x="659" y="259"/>
                  <a:pt x="659" y="258"/>
                </a:cubicBezTo>
                <a:cubicBezTo>
                  <a:pt x="659" y="258"/>
                  <a:pt x="659" y="258"/>
                  <a:pt x="659" y="258"/>
                </a:cubicBezTo>
                <a:cubicBezTo>
                  <a:pt x="657" y="258"/>
                  <a:pt x="656" y="258"/>
                  <a:pt x="656" y="257"/>
                </a:cubicBezTo>
                <a:cubicBezTo>
                  <a:pt x="656" y="257"/>
                  <a:pt x="656" y="257"/>
                  <a:pt x="656" y="257"/>
                </a:cubicBezTo>
                <a:cubicBezTo>
                  <a:pt x="655" y="256"/>
                  <a:pt x="655" y="256"/>
                  <a:pt x="655" y="256"/>
                </a:cubicBezTo>
                <a:cubicBezTo>
                  <a:pt x="656" y="256"/>
                  <a:pt x="656" y="256"/>
                  <a:pt x="656" y="256"/>
                </a:cubicBezTo>
                <a:cubicBezTo>
                  <a:pt x="656" y="257"/>
                  <a:pt x="656" y="257"/>
                  <a:pt x="656" y="257"/>
                </a:cubicBezTo>
                <a:cubicBezTo>
                  <a:pt x="657" y="257"/>
                  <a:pt x="658" y="257"/>
                  <a:pt x="659" y="258"/>
                </a:cubicBezTo>
                <a:cubicBezTo>
                  <a:pt x="659" y="258"/>
                  <a:pt x="659" y="258"/>
                  <a:pt x="659" y="258"/>
                </a:cubicBezTo>
                <a:cubicBezTo>
                  <a:pt x="660" y="259"/>
                  <a:pt x="660" y="260"/>
                  <a:pt x="661" y="260"/>
                </a:cubicBezTo>
                <a:cubicBezTo>
                  <a:pt x="661" y="260"/>
                  <a:pt x="661" y="260"/>
                  <a:pt x="661" y="260"/>
                </a:cubicBezTo>
                <a:cubicBezTo>
                  <a:pt x="662" y="260"/>
                  <a:pt x="663" y="260"/>
                  <a:pt x="665" y="260"/>
                </a:cubicBezTo>
                <a:cubicBezTo>
                  <a:pt x="667" y="259"/>
                  <a:pt x="668" y="257"/>
                  <a:pt x="668" y="255"/>
                </a:cubicBezTo>
                <a:cubicBezTo>
                  <a:pt x="668" y="254"/>
                  <a:pt x="668" y="253"/>
                  <a:pt x="668" y="252"/>
                </a:cubicBezTo>
                <a:cubicBezTo>
                  <a:pt x="668" y="252"/>
                  <a:pt x="668" y="252"/>
                  <a:pt x="668" y="252"/>
                </a:cubicBezTo>
                <a:cubicBezTo>
                  <a:pt x="668" y="251"/>
                  <a:pt x="668" y="251"/>
                  <a:pt x="668" y="251"/>
                </a:cubicBezTo>
                <a:cubicBezTo>
                  <a:pt x="666" y="250"/>
                  <a:pt x="666" y="250"/>
                  <a:pt x="668" y="248"/>
                </a:cubicBezTo>
                <a:cubicBezTo>
                  <a:pt x="668" y="248"/>
                  <a:pt x="668" y="248"/>
                  <a:pt x="668" y="248"/>
                </a:cubicBezTo>
                <a:cubicBezTo>
                  <a:pt x="668" y="247"/>
                  <a:pt x="668" y="247"/>
                  <a:pt x="668" y="248"/>
                </a:cubicBezTo>
                <a:cubicBezTo>
                  <a:pt x="668" y="248"/>
                  <a:pt x="668" y="248"/>
                  <a:pt x="668" y="248"/>
                </a:cubicBezTo>
                <a:cubicBezTo>
                  <a:pt x="668" y="248"/>
                  <a:pt x="668" y="248"/>
                  <a:pt x="668" y="248"/>
                </a:cubicBezTo>
                <a:cubicBezTo>
                  <a:pt x="668" y="249"/>
                  <a:pt x="668" y="250"/>
                  <a:pt x="668" y="251"/>
                </a:cubicBezTo>
                <a:cubicBezTo>
                  <a:pt x="668" y="251"/>
                  <a:pt x="668" y="251"/>
                  <a:pt x="668" y="251"/>
                </a:cubicBezTo>
                <a:cubicBezTo>
                  <a:pt x="668" y="252"/>
                  <a:pt x="668" y="252"/>
                  <a:pt x="668" y="252"/>
                </a:cubicBezTo>
                <a:cubicBezTo>
                  <a:pt x="670" y="252"/>
                  <a:pt x="671" y="253"/>
                  <a:pt x="673" y="254"/>
                </a:cubicBezTo>
                <a:cubicBezTo>
                  <a:pt x="673" y="254"/>
                  <a:pt x="674" y="255"/>
                  <a:pt x="674" y="255"/>
                </a:cubicBezTo>
                <a:cubicBezTo>
                  <a:pt x="674" y="256"/>
                  <a:pt x="674" y="256"/>
                  <a:pt x="674" y="256"/>
                </a:cubicBezTo>
                <a:cubicBezTo>
                  <a:pt x="673" y="258"/>
                  <a:pt x="672" y="259"/>
                  <a:pt x="672" y="260"/>
                </a:cubicBezTo>
                <a:cubicBezTo>
                  <a:pt x="672" y="262"/>
                  <a:pt x="674" y="263"/>
                  <a:pt x="674" y="264"/>
                </a:cubicBezTo>
                <a:cubicBezTo>
                  <a:pt x="675" y="267"/>
                  <a:pt x="676" y="270"/>
                  <a:pt x="678" y="272"/>
                </a:cubicBezTo>
                <a:cubicBezTo>
                  <a:pt x="679" y="272"/>
                  <a:pt x="679" y="273"/>
                  <a:pt x="678" y="274"/>
                </a:cubicBezTo>
                <a:cubicBezTo>
                  <a:pt x="677" y="274"/>
                  <a:pt x="676" y="274"/>
                  <a:pt x="675" y="275"/>
                </a:cubicBezTo>
                <a:cubicBezTo>
                  <a:pt x="675" y="275"/>
                  <a:pt x="674" y="276"/>
                  <a:pt x="674" y="277"/>
                </a:cubicBezTo>
                <a:cubicBezTo>
                  <a:pt x="674" y="277"/>
                  <a:pt x="674" y="278"/>
                  <a:pt x="675" y="278"/>
                </a:cubicBezTo>
                <a:cubicBezTo>
                  <a:pt x="677" y="279"/>
                  <a:pt x="679" y="277"/>
                  <a:pt x="682" y="278"/>
                </a:cubicBezTo>
                <a:cubicBezTo>
                  <a:pt x="682" y="278"/>
                  <a:pt x="682" y="279"/>
                  <a:pt x="682" y="279"/>
                </a:cubicBezTo>
                <a:cubicBezTo>
                  <a:pt x="683" y="279"/>
                  <a:pt x="683" y="280"/>
                  <a:pt x="682" y="280"/>
                </a:cubicBezTo>
                <a:cubicBezTo>
                  <a:pt x="681" y="281"/>
                  <a:pt x="680" y="281"/>
                  <a:pt x="680" y="281"/>
                </a:cubicBezTo>
                <a:cubicBezTo>
                  <a:pt x="679" y="282"/>
                  <a:pt x="679" y="283"/>
                  <a:pt x="679" y="284"/>
                </a:cubicBezTo>
                <a:cubicBezTo>
                  <a:pt x="680" y="284"/>
                  <a:pt x="680" y="284"/>
                  <a:pt x="681" y="284"/>
                </a:cubicBezTo>
                <a:cubicBezTo>
                  <a:pt x="681" y="284"/>
                  <a:pt x="682" y="284"/>
                  <a:pt x="683" y="284"/>
                </a:cubicBezTo>
                <a:cubicBezTo>
                  <a:pt x="685" y="283"/>
                  <a:pt x="687" y="284"/>
                  <a:pt x="687" y="286"/>
                </a:cubicBezTo>
                <a:cubicBezTo>
                  <a:pt x="687" y="287"/>
                  <a:pt x="688" y="288"/>
                  <a:pt x="688" y="288"/>
                </a:cubicBezTo>
                <a:cubicBezTo>
                  <a:pt x="691" y="289"/>
                  <a:pt x="691" y="291"/>
                  <a:pt x="691" y="294"/>
                </a:cubicBezTo>
                <a:cubicBezTo>
                  <a:pt x="690" y="296"/>
                  <a:pt x="690" y="299"/>
                  <a:pt x="690" y="302"/>
                </a:cubicBezTo>
                <a:cubicBezTo>
                  <a:pt x="690" y="303"/>
                  <a:pt x="689" y="305"/>
                  <a:pt x="688" y="305"/>
                </a:cubicBezTo>
                <a:cubicBezTo>
                  <a:pt x="686" y="305"/>
                  <a:pt x="685" y="306"/>
                  <a:pt x="684" y="308"/>
                </a:cubicBezTo>
                <a:cubicBezTo>
                  <a:pt x="682" y="310"/>
                  <a:pt x="680" y="312"/>
                  <a:pt x="677" y="313"/>
                </a:cubicBezTo>
                <a:cubicBezTo>
                  <a:pt x="673" y="317"/>
                  <a:pt x="671" y="317"/>
                  <a:pt x="674" y="324"/>
                </a:cubicBezTo>
                <a:cubicBezTo>
                  <a:pt x="674" y="324"/>
                  <a:pt x="674" y="325"/>
                  <a:pt x="673" y="325"/>
                </a:cubicBezTo>
                <a:cubicBezTo>
                  <a:pt x="670" y="325"/>
                  <a:pt x="668" y="326"/>
                  <a:pt x="665" y="327"/>
                </a:cubicBezTo>
                <a:cubicBezTo>
                  <a:pt x="662" y="328"/>
                  <a:pt x="659" y="328"/>
                  <a:pt x="657" y="326"/>
                </a:cubicBezTo>
                <a:cubicBezTo>
                  <a:pt x="655" y="326"/>
                  <a:pt x="654" y="325"/>
                  <a:pt x="652" y="324"/>
                </a:cubicBezTo>
                <a:cubicBezTo>
                  <a:pt x="652" y="324"/>
                  <a:pt x="651" y="324"/>
                  <a:pt x="650" y="324"/>
                </a:cubicBezTo>
                <a:cubicBezTo>
                  <a:pt x="649" y="326"/>
                  <a:pt x="647" y="328"/>
                  <a:pt x="645" y="329"/>
                </a:cubicBezTo>
                <a:cubicBezTo>
                  <a:pt x="645" y="330"/>
                  <a:pt x="644" y="331"/>
                  <a:pt x="643" y="332"/>
                </a:cubicBezTo>
                <a:cubicBezTo>
                  <a:pt x="643" y="334"/>
                  <a:pt x="643" y="336"/>
                  <a:pt x="644" y="337"/>
                </a:cubicBezTo>
                <a:cubicBezTo>
                  <a:pt x="647" y="340"/>
                  <a:pt x="650" y="342"/>
                  <a:pt x="654" y="340"/>
                </a:cubicBezTo>
                <a:cubicBezTo>
                  <a:pt x="655" y="339"/>
                  <a:pt x="656" y="339"/>
                  <a:pt x="657" y="339"/>
                </a:cubicBezTo>
                <a:cubicBezTo>
                  <a:pt x="658" y="339"/>
                  <a:pt x="659" y="339"/>
                  <a:pt x="659" y="339"/>
                </a:cubicBezTo>
                <a:cubicBezTo>
                  <a:pt x="662" y="340"/>
                  <a:pt x="665" y="339"/>
                  <a:pt x="668" y="340"/>
                </a:cubicBezTo>
                <a:cubicBezTo>
                  <a:pt x="670" y="340"/>
                  <a:pt x="671" y="341"/>
                  <a:pt x="672" y="342"/>
                </a:cubicBezTo>
                <a:cubicBezTo>
                  <a:pt x="673" y="345"/>
                  <a:pt x="674" y="348"/>
                  <a:pt x="676" y="350"/>
                </a:cubicBezTo>
                <a:cubicBezTo>
                  <a:pt x="677" y="352"/>
                  <a:pt x="678" y="353"/>
                  <a:pt x="677" y="355"/>
                </a:cubicBezTo>
                <a:cubicBezTo>
                  <a:pt x="676" y="356"/>
                  <a:pt x="677" y="357"/>
                  <a:pt x="677" y="358"/>
                </a:cubicBezTo>
                <a:cubicBezTo>
                  <a:pt x="679" y="360"/>
                  <a:pt x="681" y="362"/>
                  <a:pt x="683" y="363"/>
                </a:cubicBezTo>
                <a:cubicBezTo>
                  <a:pt x="683" y="364"/>
                  <a:pt x="683" y="364"/>
                  <a:pt x="683" y="364"/>
                </a:cubicBezTo>
                <a:cubicBezTo>
                  <a:pt x="684" y="364"/>
                  <a:pt x="684" y="364"/>
                  <a:pt x="684" y="364"/>
                </a:cubicBezTo>
                <a:cubicBezTo>
                  <a:pt x="684" y="363"/>
                  <a:pt x="684" y="363"/>
                  <a:pt x="684" y="363"/>
                </a:cubicBezTo>
                <a:cubicBezTo>
                  <a:pt x="685" y="364"/>
                  <a:pt x="687" y="366"/>
                  <a:pt x="688" y="367"/>
                </a:cubicBezTo>
                <a:cubicBezTo>
                  <a:pt x="691" y="370"/>
                  <a:pt x="693" y="372"/>
                  <a:pt x="697" y="373"/>
                </a:cubicBezTo>
                <a:cubicBezTo>
                  <a:pt x="698" y="373"/>
                  <a:pt x="700" y="375"/>
                  <a:pt x="701" y="375"/>
                </a:cubicBezTo>
                <a:cubicBezTo>
                  <a:pt x="703" y="376"/>
                  <a:pt x="704" y="377"/>
                  <a:pt x="706" y="377"/>
                </a:cubicBezTo>
                <a:cubicBezTo>
                  <a:pt x="706" y="377"/>
                  <a:pt x="707" y="377"/>
                  <a:pt x="707" y="376"/>
                </a:cubicBezTo>
                <a:cubicBezTo>
                  <a:pt x="708" y="375"/>
                  <a:pt x="708" y="373"/>
                  <a:pt x="708" y="371"/>
                </a:cubicBezTo>
                <a:cubicBezTo>
                  <a:pt x="705" y="367"/>
                  <a:pt x="703" y="363"/>
                  <a:pt x="699" y="359"/>
                </a:cubicBezTo>
                <a:cubicBezTo>
                  <a:pt x="698" y="358"/>
                  <a:pt x="698" y="357"/>
                  <a:pt x="698" y="355"/>
                </a:cubicBezTo>
                <a:cubicBezTo>
                  <a:pt x="698" y="355"/>
                  <a:pt x="698" y="355"/>
                  <a:pt x="698" y="355"/>
                </a:cubicBezTo>
                <a:cubicBezTo>
                  <a:pt x="698" y="355"/>
                  <a:pt x="697" y="354"/>
                  <a:pt x="697" y="354"/>
                </a:cubicBezTo>
                <a:cubicBezTo>
                  <a:pt x="697" y="354"/>
                  <a:pt x="697" y="354"/>
                  <a:pt x="697" y="354"/>
                </a:cubicBezTo>
                <a:cubicBezTo>
                  <a:pt x="697" y="354"/>
                  <a:pt x="697" y="354"/>
                  <a:pt x="697" y="354"/>
                </a:cubicBezTo>
                <a:cubicBezTo>
                  <a:pt x="697" y="354"/>
                  <a:pt x="697" y="354"/>
                  <a:pt x="697" y="354"/>
                </a:cubicBezTo>
                <a:cubicBezTo>
                  <a:pt x="698" y="354"/>
                  <a:pt x="698" y="355"/>
                  <a:pt x="698" y="355"/>
                </a:cubicBezTo>
                <a:cubicBezTo>
                  <a:pt x="698" y="355"/>
                  <a:pt x="698" y="355"/>
                  <a:pt x="698" y="355"/>
                </a:cubicBezTo>
                <a:cubicBezTo>
                  <a:pt x="700" y="356"/>
                  <a:pt x="703" y="357"/>
                  <a:pt x="705" y="360"/>
                </a:cubicBezTo>
                <a:cubicBezTo>
                  <a:pt x="706" y="361"/>
                  <a:pt x="708" y="363"/>
                  <a:pt x="710" y="364"/>
                </a:cubicBezTo>
                <a:cubicBezTo>
                  <a:pt x="712" y="364"/>
                  <a:pt x="713" y="366"/>
                  <a:pt x="714" y="367"/>
                </a:cubicBezTo>
                <a:cubicBezTo>
                  <a:pt x="715" y="369"/>
                  <a:pt x="715" y="370"/>
                  <a:pt x="716" y="372"/>
                </a:cubicBezTo>
                <a:cubicBezTo>
                  <a:pt x="717" y="372"/>
                  <a:pt x="717" y="373"/>
                  <a:pt x="718" y="373"/>
                </a:cubicBezTo>
                <a:cubicBezTo>
                  <a:pt x="718" y="372"/>
                  <a:pt x="719" y="372"/>
                  <a:pt x="718" y="371"/>
                </a:cubicBezTo>
                <a:cubicBezTo>
                  <a:pt x="717" y="369"/>
                  <a:pt x="717" y="367"/>
                  <a:pt x="719" y="365"/>
                </a:cubicBezTo>
                <a:cubicBezTo>
                  <a:pt x="720" y="363"/>
                  <a:pt x="720" y="362"/>
                  <a:pt x="722" y="361"/>
                </a:cubicBezTo>
                <a:cubicBezTo>
                  <a:pt x="723" y="360"/>
                  <a:pt x="723" y="358"/>
                  <a:pt x="723" y="357"/>
                </a:cubicBezTo>
                <a:cubicBezTo>
                  <a:pt x="723" y="356"/>
                  <a:pt x="723" y="355"/>
                  <a:pt x="722" y="354"/>
                </a:cubicBezTo>
                <a:cubicBezTo>
                  <a:pt x="721" y="351"/>
                  <a:pt x="720" y="348"/>
                  <a:pt x="721" y="345"/>
                </a:cubicBezTo>
                <a:cubicBezTo>
                  <a:pt x="721" y="343"/>
                  <a:pt x="720" y="342"/>
                  <a:pt x="718" y="341"/>
                </a:cubicBezTo>
                <a:cubicBezTo>
                  <a:pt x="717" y="340"/>
                  <a:pt x="715" y="338"/>
                  <a:pt x="714" y="337"/>
                </a:cubicBezTo>
                <a:cubicBezTo>
                  <a:pt x="713" y="336"/>
                  <a:pt x="713" y="335"/>
                  <a:pt x="713" y="334"/>
                </a:cubicBezTo>
                <a:cubicBezTo>
                  <a:pt x="713" y="331"/>
                  <a:pt x="712" y="329"/>
                  <a:pt x="710" y="327"/>
                </a:cubicBezTo>
                <a:cubicBezTo>
                  <a:pt x="710" y="326"/>
                  <a:pt x="710" y="326"/>
                  <a:pt x="710" y="325"/>
                </a:cubicBezTo>
                <a:cubicBezTo>
                  <a:pt x="710" y="325"/>
                  <a:pt x="710" y="325"/>
                  <a:pt x="710" y="325"/>
                </a:cubicBezTo>
                <a:cubicBezTo>
                  <a:pt x="710" y="325"/>
                  <a:pt x="710" y="325"/>
                  <a:pt x="710" y="325"/>
                </a:cubicBezTo>
                <a:cubicBezTo>
                  <a:pt x="710" y="325"/>
                  <a:pt x="710" y="325"/>
                  <a:pt x="710" y="325"/>
                </a:cubicBezTo>
                <a:cubicBezTo>
                  <a:pt x="710" y="325"/>
                  <a:pt x="710" y="325"/>
                  <a:pt x="710" y="325"/>
                </a:cubicBezTo>
                <a:cubicBezTo>
                  <a:pt x="711" y="325"/>
                  <a:pt x="711" y="325"/>
                  <a:pt x="712" y="325"/>
                </a:cubicBezTo>
                <a:cubicBezTo>
                  <a:pt x="714" y="325"/>
                  <a:pt x="715" y="325"/>
                  <a:pt x="715" y="322"/>
                </a:cubicBezTo>
                <a:cubicBezTo>
                  <a:pt x="715" y="322"/>
                  <a:pt x="716" y="321"/>
                  <a:pt x="716" y="320"/>
                </a:cubicBezTo>
                <a:cubicBezTo>
                  <a:pt x="716" y="319"/>
                  <a:pt x="718" y="319"/>
                  <a:pt x="718" y="320"/>
                </a:cubicBezTo>
                <a:cubicBezTo>
                  <a:pt x="719" y="322"/>
                  <a:pt x="721" y="323"/>
                  <a:pt x="722" y="325"/>
                </a:cubicBezTo>
                <a:cubicBezTo>
                  <a:pt x="723" y="327"/>
                  <a:pt x="725" y="329"/>
                  <a:pt x="725" y="332"/>
                </a:cubicBezTo>
                <a:cubicBezTo>
                  <a:pt x="725" y="333"/>
                  <a:pt x="725" y="334"/>
                  <a:pt x="726" y="335"/>
                </a:cubicBezTo>
                <a:cubicBezTo>
                  <a:pt x="726" y="336"/>
                  <a:pt x="726" y="336"/>
                  <a:pt x="726" y="337"/>
                </a:cubicBezTo>
                <a:cubicBezTo>
                  <a:pt x="728" y="338"/>
                  <a:pt x="730" y="340"/>
                  <a:pt x="732" y="340"/>
                </a:cubicBezTo>
                <a:cubicBezTo>
                  <a:pt x="733" y="341"/>
                  <a:pt x="734" y="340"/>
                  <a:pt x="734" y="340"/>
                </a:cubicBezTo>
                <a:cubicBezTo>
                  <a:pt x="734" y="338"/>
                  <a:pt x="735" y="336"/>
                  <a:pt x="735" y="335"/>
                </a:cubicBezTo>
                <a:cubicBezTo>
                  <a:pt x="735" y="334"/>
                  <a:pt x="736" y="333"/>
                  <a:pt x="737" y="332"/>
                </a:cubicBezTo>
                <a:cubicBezTo>
                  <a:pt x="738" y="332"/>
                  <a:pt x="739" y="332"/>
                  <a:pt x="740" y="332"/>
                </a:cubicBezTo>
                <a:cubicBezTo>
                  <a:pt x="744" y="330"/>
                  <a:pt x="745" y="326"/>
                  <a:pt x="749" y="324"/>
                </a:cubicBezTo>
                <a:cubicBezTo>
                  <a:pt x="750" y="323"/>
                  <a:pt x="751" y="322"/>
                  <a:pt x="752" y="321"/>
                </a:cubicBezTo>
                <a:cubicBezTo>
                  <a:pt x="752" y="320"/>
                  <a:pt x="752" y="319"/>
                  <a:pt x="752" y="318"/>
                </a:cubicBezTo>
                <a:cubicBezTo>
                  <a:pt x="751" y="316"/>
                  <a:pt x="750" y="315"/>
                  <a:pt x="748" y="314"/>
                </a:cubicBezTo>
                <a:cubicBezTo>
                  <a:pt x="747" y="314"/>
                  <a:pt x="745" y="314"/>
                  <a:pt x="745" y="313"/>
                </a:cubicBezTo>
                <a:cubicBezTo>
                  <a:pt x="745" y="313"/>
                  <a:pt x="745" y="313"/>
                  <a:pt x="745" y="313"/>
                </a:cubicBezTo>
                <a:cubicBezTo>
                  <a:pt x="745" y="313"/>
                  <a:pt x="745" y="313"/>
                  <a:pt x="745" y="312"/>
                </a:cubicBezTo>
                <a:cubicBezTo>
                  <a:pt x="745" y="312"/>
                  <a:pt x="745" y="313"/>
                  <a:pt x="745" y="313"/>
                </a:cubicBezTo>
                <a:cubicBezTo>
                  <a:pt x="744" y="312"/>
                  <a:pt x="744" y="311"/>
                  <a:pt x="745" y="311"/>
                </a:cubicBezTo>
                <a:cubicBezTo>
                  <a:pt x="745" y="311"/>
                  <a:pt x="745" y="311"/>
                  <a:pt x="745" y="311"/>
                </a:cubicBezTo>
                <a:cubicBezTo>
                  <a:pt x="745" y="311"/>
                  <a:pt x="745" y="311"/>
                  <a:pt x="745" y="311"/>
                </a:cubicBezTo>
                <a:cubicBezTo>
                  <a:pt x="745" y="311"/>
                  <a:pt x="745" y="311"/>
                  <a:pt x="745" y="311"/>
                </a:cubicBezTo>
                <a:cubicBezTo>
                  <a:pt x="744" y="310"/>
                  <a:pt x="744" y="310"/>
                  <a:pt x="744" y="310"/>
                </a:cubicBezTo>
                <a:cubicBezTo>
                  <a:pt x="743" y="309"/>
                  <a:pt x="742" y="310"/>
                  <a:pt x="742" y="310"/>
                </a:cubicBezTo>
                <a:cubicBezTo>
                  <a:pt x="741" y="309"/>
                  <a:pt x="741" y="310"/>
                  <a:pt x="740" y="309"/>
                </a:cubicBezTo>
                <a:cubicBezTo>
                  <a:pt x="739" y="309"/>
                  <a:pt x="738" y="308"/>
                  <a:pt x="739" y="307"/>
                </a:cubicBezTo>
                <a:cubicBezTo>
                  <a:pt x="740" y="304"/>
                  <a:pt x="740" y="304"/>
                  <a:pt x="738" y="303"/>
                </a:cubicBezTo>
                <a:cubicBezTo>
                  <a:pt x="737" y="302"/>
                  <a:pt x="735" y="301"/>
                  <a:pt x="735" y="299"/>
                </a:cubicBezTo>
                <a:cubicBezTo>
                  <a:pt x="734" y="299"/>
                  <a:pt x="732" y="298"/>
                  <a:pt x="731" y="297"/>
                </a:cubicBezTo>
                <a:cubicBezTo>
                  <a:pt x="729" y="297"/>
                  <a:pt x="728" y="296"/>
                  <a:pt x="728" y="294"/>
                </a:cubicBezTo>
                <a:cubicBezTo>
                  <a:pt x="727" y="291"/>
                  <a:pt x="725" y="290"/>
                  <a:pt x="723" y="289"/>
                </a:cubicBezTo>
                <a:cubicBezTo>
                  <a:pt x="722" y="289"/>
                  <a:pt x="721" y="288"/>
                  <a:pt x="722" y="287"/>
                </a:cubicBezTo>
                <a:cubicBezTo>
                  <a:pt x="724" y="285"/>
                  <a:pt x="726" y="283"/>
                  <a:pt x="725" y="280"/>
                </a:cubicBezTo>
                <a:cubicBezTo>
                  <a:pt x="725" y="280"/>
                  <a:pt x="725" y="279"/>
                  <a:pt x="726" y="280"/>
                </a:cubicBezTo>
                <a:cubicBezTo>
                  <a:pt x="727" y="280"/>
                  <a:pt x="729" y="281"/>
                  <a:pt x="730" y="281"/>
                </a:cubicBezTo>
                <a:cubicBezTo>
                  <a:pt x="731" y="281"/>
                  <a:pt x="732" y="280"/>
                  <a:pt x="732" y="280"/>
                </a:cubicBezTo>
                <a:cubicBezTo>
                  <a:pt x="733" y="279"/>
                  <a:pt x="732" y="278"/>
                  <a:pt x="732" y="277"/>
                </a:cubicBezTo>
                <a:cubicBezTo>
                  <a:pt x="732" y="277"/>
                  <a:pt x="732" y="277"/>
                  <a:pt x="732" y="277"/>
                </a:cubicBezTo>
                <a:cubicBezTo>
                  <a:pt x="730" y="275"/>
                  <a:pt x="730" y="274"/>
                  <a:pt x="731" y="272"/>
                </a:cubicBezTo>
                <a:cubicBezTo>
                  <a:pt x="733" y="271"/>
                  <a:pt x="733" y="269"/>
                  <a:pt x="732" y="267"/>
                </a:cubicBezTo>
                <a:cubicBezTo>
                  <a:pt x="731" y="265"/>
                  <a:pt x="730" y="263"/>
                  <a:pt x="730" y="260"/>
                </a:cubicBezTo>
                <a:cubicBezTo>
                  <a:pt x="729" y="256"/>
                  <a:pt x="726" y="253"/>
                  <a:pt x="722" y="253"/>
                </a:cubicBezTo>
                <a:cubicBezTo>
                  <a:pt x="721" y="252"/>
                  <a:pt x="719" y="251"/>
                  <a:pt x="719" y="249"/>
                </a:cubicBezTo>
                <a:cubicBezTo>
                  <a:pt x="719" y="249"/>
                  <a:pt x="718" y="248"/>
                  <a:pt x="717" y="248"/>
                </a:cubicBezTo>
                <a:cubicBezTo>
                  <a:pt x="717" y="248"/>
                  <a:pt x="717" y="248"/>
                  <a:pt x="717" y="248"/>
                </a:cubicBezTo>
                <a:cubicBezTo>
                  <a:pt x="717" y="248"/>
                  <a:pt x="717" y="248"/>
                  <a:pt x="717" y="248"/>
                </a:cubicBezTo>
                <a:cubicBezTo>
                  <a:pt x="717" y="248"/>
                  <a:pt x="717" y="248"/>
                  <a:pt x="717" y="248"/>
                </a:cubicBezTo>
                <a:cubicBezTo>
                  <a:pt x="717" y="248"/>
                  <a:pt x="717" y="248"/>
                  <a:pt x="717" y="248"/>
                </a:cubicBezTo>
                <a:cubicBezTo>
                  <a:pt x="718" y="246"/>
                  <a:pt x="718" y="244"/>
                  <a:pt x="717" y="242"/>
                </a:cubicBezTo>
                <a:cubicBezTo>
                  <a:pt x="716" y="241"/>
                  <a:pt x="715" y="239"/>
                  <a:pt x="714" y="238"/>
                </a:cubicBezTo>
                <a:cubicBezTo>
                  <a:pt x="713" y="237"/>
                  <a:pt x="712" y="236"/>
                  <a:pt x="710" y="237"/>
                </a:cubicBezTo>
                <a:cubicBezTo>
                  <a:pt x="708" y="238"/>
                  <a:pt x="707" y="238"/>
                  <a:pt x="707" y="237"/>
                </a:cubicBezTo>
                <a:cubicBezTo>
                  <a:pt x="706" y="235"/>
                  <a:pt x="704" y="235"/>
                  <a:pt x="703" y="235"/>
                </a:cubicBezTo>
                <a:cubicBezTo>
                  <a:pt x="702" y="235"/>
                  <a:pt x="702" y="235"/>
                  <a:pt x="702" y="235"/>
                </a:cubicBezTo>
                <a:cubicBezTo>
                  <a:pt x="701" y="235"/>
                  <a:pt x="701" y="234"/>
                  <a:pt x="702" y="234"/>
                </a:cubicBezTo>
                <a:cubicBezTo>
                  <a:pt x="703" y="233"/>
                  <a:pt x="703" y="232"/>
                  <a:pt x="704" y="231"/>
                </a:cubicBezTo>
                <a:cubicBezTo>
                  <a:pt x="704" y="231"/>
                  <a:pt x="704" y="230"/>
                  <a:pt x="704" y="229"/>
                </a:cubicBezTo>
                <a:cubicBezTo>
                  <a:pt x="703" y="229"/>
                  <a:pt x="702" y="228"/>
                  <a:pt x="702" y="228"/>
                </a:cubicBezTo>
                <a:cubicBezTo>
                  <a:pt x="701" y="227"/>
                  <a:pt x="702" y="226"/>
                  <a:pt x="702" y="224"/>
                </a:cubicBezTo>
                <a:cubicBezTo>
                  <a:pt x="702" y="223"/>
                  <a:pt x="702" y="222"/>
                  <a:pt x="701" y="221"/>
                </a:cubicBezTo>
                <a:cubicBezTo>
                  <a:pt x="698" y="218"/>
                  <a:pt x="695" y="217"/>
                  <a:pt x="692" y="214"/>
                </a:cubicBezTo>
                <a:cubicBezTo>
                  <a:pt x="692" y="214"/>
                  <a:pt x="692" y="214"/>
                  <a:pt x="692" y="214"/>
                </a:cubicBezTo>
                <a:cubicBezTo>
                  <a:pt x="692" y="214"/>
                  <a:pt x="692" y="214"/>
                  <a:pt x="692" y="214"/>
                </a:cubicBezTo>
                <a:cubicBezTo>
                  <a:pt x="693" y="215"/>
                  <a:pt x="693" y="215"/>
                  <a:pt x="693" y="215"/>
                </a:cubicBezTo>
                <a:cubicBezTo>
                  <a:pt x="690" y="214"/>
                  <a:pt x="687" y="215"/>
                  <a:pt x="685" y="217"/>
                </a:cubicBezTo>
                <a:cubicBezTo>
                  <a:pt x="683" y="218"/>
                  <a:pt x="680" y="218"/>
                  <a:pt x="678" y="217"/>
                </a:cubicBezTo>
                <a:cubicBezTo>
                  <a:pt x="676" y="216"/>
                  <a:pt x="675" y="217"/>
                  <a:pt x="673" y="218"/>
                </a:cubicBezTo>
                <a:cubicBezTo>
                  <a:pt x="673" y="218"/>
                  <a:pt x="673" y="218"/>
                  <a:pt x="673" y="218"/>
                </a:cubicBezTo>
                <a:cubicBezTo>
                  <a:pt x="673" y="218"/>
                  <a:pt x="673" y="218"/>
                  <a:pt x="672" y="219"/>
                </a:cubicBezTo>
                <a:cubicBezTo>
                  <a:pt x="672" y="218"/>
                  <a:pt x="673" y="218"/>
                  <a:pt x="673" y="218"/>
                </a:cubicBezTo>
                <a:cubicBezTo>
                  <a:pt x="673" y="218"/>
                  <a:pt x="673" y="218"/>
                  <a:pt x="673" y="218"/>
                </a:cubicBezTo>
                <a:cubicBezTo>
                  <a:pt x="674" y="216"/>
                  <a:pt x="674" y="215"/>
                  <a:pt x="674" y="213"/>
                </a:cubicBezTo>
                <a:cubicBezTo>
                  <a:pt x="675" y="209"/>
                  <a:pt x="677" y="206"/>
                  <a:pt x="677" y="202"/>
                </a:cubicBezTo>
                <a:cubicBezTo>
                  <a:pt x="677" y="201"/>
                  <a:pt x="678" y="200"/>
                  <a:pt x="678" y="199"/>
                </a:cubicBezTo>
                <a:cubicBezTo>
                  <a:pt x="678" y="198"/>
                  <a:pt x="678" y="198"/>
                  <a:pt x="678" y="197"/>
                </a:cubicBezTo>
                <a:cubicBezTo>
                  <a:pt x="678" y="194"/>
                  <a:pt x="677" y="193"/>
                  <a:pt x="674" y="192"/>
                </a:cubicBezTo>
                <a:cubicBezTo>
                  <a:pt x="673" y="192"/>
                  <a:pt x="671" y="192"/>
                  <a:pt x="670" y="192"/>
                </a:cubicBezTo>
                <a:cubicBezTo>
                  <a:pt x="666" y="193"/>
                  <a:pt x="663" y="195"/>
                  <a:pt x="660" y="195"/>
                </a:cubicBezTo>
                <a:cubicBezTo>
                  <a:pt x="657" y="195"/>
                  <a:pt x="654" y="196"/>
                  <a:pt x="652" y="199"/>
                </a:cubicBezTo>
                <a:cubicBezTo>
                  <a:pt x="651" y="200"/>
                  <a:pt x="650" y="201"/>
                  <a:pt x="649" y="202"/>
                </a:cubicBezTo>
                <a:cubicBezTo>
                  <a:pt x="646" y="205"/>
                  <a:pt x="645" y="208"/>
                  <a:pt x="646" y="212"/>
                </a:cubicBezTo>
                <a:cubicBezTo>
                  <a:pt x="647" y="213"/>
                  <a:pt x="647" y="214"/>
                  <a:pt x="646" y="214"/>
                </a:cubicBezTo>
                <a:cubicBezTo>
                  <a:pt x="644" y="214"/>
                  <a:pt x="643" y="215"/>
                  <a:pt x="642" y="216"/>
                </a:cubicBezTo>
                <a:cubicBezTo>
                  <a:pt x="641" y="217"/>
                  <a:pt x="640" y="218"/>
                  <a:pt x="641" y="220"/>
                </a:cubicBezTo>
                <a:cubicBezTo>
                  <a:pt x="641" y="221"/>
                  <a:pt x="642" y="223"/>
                  <a:pt x="642" y="225"/>
                </a:cubicBezTo>
                <a:cubicBezTo>
                  <a:pt x="642" y="225"/>
                  <a:pt x="642" y="226"/>
                  <a:pt x="642" y="226"/>
                </a:cubicBezTo>
                <a:cubicBezTo>
                  <a:pt x="642" y="227"/>
                  <a:pt x="642" y="227"/>
                  <a:pt x="642" y="227"/>
                </a:cubicBezTo>
                <a:cubicBezTo>
                  <a:pt x="642" y="227"/>
                  <a:pt x="641" y="228"/>
                  <a:pt x="641" y="227"/>
                </a:cubicBezTo>
                <a:cubicBezTo>
                  <a:pt x="638" y="225"/>
                  <a:pt x="637" y="220"/>
                  <a:pt x="638" y="217"/>
                </a:cubicBezTo>
                <a:cubicBezTo>
                  <a:pt x="638" y="217"/>
                  <a:pt x="638" y="217"/>
                  <a:pt x="638" y="216"/>
                </a:cubicBezTo>
                <a:cubicBezTo>
                  <a:pt x="639" y="215"/>
                  <a:pt x="639" y="214"/>
                  <a:pt x="640" y="213"/>
                </a:cubicBezTo>
                <a:cubicBezTo>
                  <a:pt x="641" y="211"/>
                  <a:pt x="642" y="209"/>
                  <a:pt x="641" y="207"/>
                </a:cubicBezTo>
                <a:cubicBezTo>
                  <a:pt x="641" y="205"/>
                  <a:pt x="642" y="204"/>
                  <a:pt x="643" y="203"/>
                </a:cubicBezTo>
                <a:cubicBezTo>
                  <a:pt x="644" y="202"/>
                  <a:pt x="645" y="201"/>
                  <a:pt x="646" y="200"/>
                </a:cubicBezTo>
                <a:cubicBezTo>
                  <a:pt x="649" y="196"/>
                  <a:pt x="653" y="193"/>
                  <a:pt x="657" y="191"/>
                </a:cubicBezTo>
                <a:cubicBezTo>
                  <a:pt x="658" y="191"/>
                  <a:pt x="658" y="191"/>
                  <a:pt x="658" y="190"/>
                </a:cubicBezTo>
                <a:cubicBezTo>
                  <a:pt x="659" y="190"/>
                  <a:pt x="659" y="189"/>
                  <a:pt x="658" y="189"/>
                </a:cubicBezTo>
                <a:cubicBezTo>
                  <a:pt x="658" y="188"/>
                  <a:pt x="657" y="187"/>
                  <a:pt x="656" y="186"/>
                </a:cubicBezTo>
                <a:cubicBezTo>
                  <a:pt x="650" y="184"/>
                  <a:pt x="644" y="185"/>
                  <a:pt x="639" y="188"/>
                </a:cubicBezTo>
                <a:cubicBezTo>
                  <a:pt x="637" y="190"/>
                  <a:pt x="635" y="192"/>
                  <a:pt x="632" y="193"/>
                </a:cubicBezTo>
                <a:cubicBezTo>
                  <a:pt x="629" y="196"/>
                  <a:pt x="627" y="201"/>
                  <a:pt x="623" y="203"/>
                </a:cubicBezTo>
                <a:cubicBezTo>
                  <a:pt x="623" y="203"/>
                  <a:pt x="623" y="204"/>
                  <a:pt x="622" y="204"/>
                </a:cubicBezTo>
                <a:cubicBezTo>
                  <a:pt x="622" y="205"/>
                  <a:pt x="621" y="206"/>
                  <a:pt x="620" y="207"/>
                </a:cubicBezTo>
                <a:cubicBezTo>
                  <a:pt x="620" y="208"/>
                  <a:pt x="620" y="210"/>
                  <a:pt x="619" y="210"/>
                </a:cubicBezTo>
                <a:cubicBezTo>
                  <a:pt x="615" y="213"/>
                  <a:pt x="614" y="218"/>
                  <a:pt x="612" y="222"/>
                </a:cubicBezTo>
                <a:cubicBezTo>
                  <a:pt x="611" y="224"/>
                  <a:pt x="612" y="226"/>
                  <a:pt x="615" y="227"/>
                </a:cubicBezTo>
                <a:cubicBezTo>
                  <a:pt x="617" y="227"/>
                  <a:pt x="619" y="228"/>
                  <a:pt x="621" y="229"/>
                </a:cubicBezTo>
                <a:cubicBezTo>
                  <a:pt x="622" y="230"/>
                  <a:pt x="622" y="230"/>
                  <a:pt x="623" y="231"/>
                </a:cubicBezTo>
                <a:cubicBezTo>
                  <a:pt x="623" y="231"/>
                  <a:pt x="623" y="232"/>
                  <a:pt x="623" y="233"/>
                </a:cubicBezTo>
                <a:cubicBezTo>
                  <a:pt x="622" y="233"/>
                  <a:pt x="622" y="233"/>
                  <a:pt x="621" y="233"/>
                </a:cubicBezTo>
                <a:cubicBezTo>
                  <a:pt x="620" y="232"/>
                  <a:pt x="618" y="231"/>
                  <a:pt x="617" y="230"/>
                </a:cubicBezTo>
                <a:cubicBezTo>
                  <a:pt x="615" y="229"/>
                  <a:pt x="612" y="231"/>
                  <a:pt x="612" y="233"/>
                </a:cubicBezTo>
                <a:cubicBezTo>
                  <a:pt x="612" y="235"/>
                  <a:pt x="612" y="236"/>
                  <a:pt x="612" y="238"/>
                </a:cubicBezTo>
                <a:cubicBezTo>
                  <a:pt x="612" y="240"/>
                  <a:pt x="614" y="241"/>
                  <a:pt x="615" y="243"/>
                </a:cubicBezTo>
                <a:cubicBezTo>
                  <a:pt x="616" y="244"/>
                  <a:pt x="617" y="244"/>
                  <a:pt x="619" y="245"/>
                </a:cubicBezTo>
                <a:cubicBezTo>
                  <a:pt x="620" y="245"/>
                  <a:pt x="621" y="245"/>
                  <a:pt x="621" y="245"/>
                </a:cubicBezTo>
                <a:cubicBezTo>
                  <a:pt x="623" y="245"/>
                  <a:pt x="624" y="246"/>
                  <a:pt x="624" y="248"/>
                </a:cubicBezTo>
                <a:cubicBezTo>
                  <a:pt x="626" y="249"/>
                  <a:pt x="627" y="251"/>
                  <a:pt x="630" y="250"/>
                </a:cubicBezTo>
                <a:cubicBezTo>
                  <a:pt x="632" y="250"/>
                  <a:pt x="632" y="251"/>
                  <a:pt x="633" y="253"/>
                </a:cubicBezTo>
                <a:cubicBezTo>
                  <a:pt x="635" y="253"/>
                  <a:pt x="636" y="253"/>
                  <a:pt x="638" y="255"/>
                </a:cubicBezTo>
                <a:cubicBezTo>
                  <a:pt x="639" y="255"/>
                  <a:pt x="640" y="254"/>
                  <a:pt x="640" y="254"/>
                </a:cubicBezTo>
                <a:close/>
                <a:moveTo>
                  <a:pt x="685" y="339"/>
                </a:moveTo>
                <a:cubicBezTo>
                  <a:pt x="685" y="339"/>
                  <a:pt x="684" y="338"/>
                  <a:pt x="684" y="338"/>
                </a:cubicBezTo>
                <a:cubicBezTo>
                  <a:pt x="683" y="338"/>
                  <a:pt x="683" y="338"/>
                  <a:pt x="683" y="337"/>
                </a:cubicBezTo>
                <a:cubicBezTo>
                  <a:pt x="684" y="336"/>
                  <a:pt x="685" y="334"/>
                  <a:pt x="686" y="333"/>
                </a:cubicBezTo>
                <a:cubicBezTo>
                  <a:pt x="686" y="332"/>
                  <a:pt x="687" y="332"/>
                  <a:pt x="687" y="332"/>
                </a:cubicBezTo>
                <a:cubicBezTo>
                  <a:pt x="687" y="332"/>
                  <a:pt x="688" y="333"/>
                  <a:pt x="688" y="333"/>
                </a:cubicBezTo>
                <a:cubicBezTo>
                  <a:pt x="688" y="334"/>
                  <a:pt x="688" y="334"/>
                  <a:pt x="688" y="335"/>
                </a:cubicBezTo>
                <a:cubicBezTo>
                  <a:pt x="688" y="337"/>
                  <a:pt x="687" y="338"/>
                  <a:pt x="685" y="339"/>
                </a:cubicBezTo>
                <a:close/>
                <a:moveTo>
                  <a:pt x="726" y="262"/>
                </a:moveTo>
                <a:cubicBezTo>
                  <a:pt x="726" y="262"/>
                  <a:pt x="727" y="263"/>
                  <a:pt x="727" y="263"/>
                </a:cubicBezTo>
                <a:cubicBezTo>
                  <a:pt x="727" y="264"/>
                  <a:pt x="726" y="265"/>
                  <a:pt x="726" y="265"/>
                </a:cubicBezTo>
                <a:cubicBezTo>
                  <a:pt x="726" y="265"/>
                  <a:pt x="726" y="265"/>
                  <a:pt x="726" y="265"/>
                </a:cubicBezTo>
                <a:cubicBezTo>
                  <a:pt x="725" y="266"/>
                  <a:pt x="725" y="266"/>
                  <a:pt x="725" y="266"/>
                </a:cubicBezTo>
                <a:cubicBezTo>
                  <a:pt x="726" y="265"/>
                  <a:pt x="726" y="265"/>
                  <a:pt x="726" y="265"/>
                </a:cubicBezTo>
                <a:cubicBezTo>
                  <a:pt x="726" y="265"/>
                  <a:pt x="726" y="265"/>
                  <a:pt x="726" y="265"/>
                </a:cubicBezTo>
                <a:cubicBezTo>
                  <a:pt x="725" y="264"/>
                  <a:pt x="725" y="264"/>
                  <a:pt x="725" y="263"/>
                </a:cubicBezTo>
                <a:cubicBezTo>
                  <a:pt x="725" y="263"/>
                  <a:pt x="726" y="263"/>
                  <a:pt x="726" y="262"/>
                </a:cubicBezTo>
                <a:close/>
                <a:moveTo>
                  <a:pt x="671" y="220"/>
                </a:moveTo>
                <a:cubicBezTo>
                  <a:pt x="672" y="219"/>
                  <a:pt x="672" y="219"/>
                  <a:pt x="672" y="219"/>
                </a:cubicBezTo>
                <a:cubicBezTo>
                  <a:pt x="672" y="219"/>
                  <a:pt x="672" y="219"/>
                  <a:pt x="672" y="220"/>
                </a:cubicBezTo>
                <a:cubicBezTo>
                  <a:pt x="672" y="220"/>
                  <a:pt x="671" y="220"/>
                  <a:pt x="671" y="220"/>
                </a:cubicBezTo>
                <a:close/>
                <a:moveTo>
                  <a:pt x="639" y="231"/>
                </a:moveTo>
                <a:cubicBezTo>
                  <a:pt x="640" y="231"/>
                  <a:pt x="640" y="231"/>
                  <a:pt x="640" y="231"/>
                </a:cubicBezTo>
                <a:cubicBezTo>
                  <a:pt x="639" y="232"/>
                  <a:pt x="639" y="232"/>
                  <a:pt x="639" y="232"/>
                </a:cubicBezTo>
                <a:lnTo>
                  <a:pt x="639" y="231"/>
                </a:lnTo>
                <a:close/>
                <a:moveTo>
                  <a:pt x="489" y="157"/>
                </a:moveTo>
                <a:cubicBezTo>
                  <a:pt x="489" y="157"/>
                  <a:pt x="489" y="157"/>
                  <a:pt x="489" y="157"/>
                </a:cubicBezTo>
                <a:cubicBezTo>
                  <a:pt x="489" y="157"/>
                  <a:pt x="489" y="157"/>
                  <a:pt x="489" y="157"/>
                </a:cubicBezTo>
                <a:cubicBezTo>
                  <a:pt x="489" y="157"/>
                  <a:pt x="489" y="157"/>
                  <a:pt x="489" y="157"/>
                </a:cubicBezTo>
                <a:cubicBezTo>
                  <a:pt x="489" y="157"/>
                  <a:pt x="489" y="157"/>
                  <a:pt x="489" y="157"/>
                </a:cubicBezTo>
                <a:close/>
                <a:moveTo>
                  <a:pt x="489" y="157"/>
                </a:moveTo>
                <a:cubicBezTo>
                  <a:pt x="488" y="158"/>
                  <a:pt x="487" y="158"/>
                  <a:pt x="485" y="158"/>
                </a:cubicBezTo>
                <a:cubicBezTo>
                  <a:pt x="484" y="158"/>
                  <a:pt x="482" y="158"/>
                  <a:pt x="480" y="159"/>
                </a:cubicBezTo>
                <a:cubicBezTo>
                  <a:pt x="480" y="159"/>
                  <a:pt x="480" y="159"/>
                  <a:pt x="479" y="160"/>
                </a:cubicBezTo>
                <a:cubicBezTo>
                  <a:pt x="476" y="162"/>
                  <a:pt x="471" y="163"/>
                  <a:pt x="467" y="165"/>
                </a:cubicBezTo>
                <a:cubicBezTo>
                  <a:pt x="465" y="166"/>
                  <a:pt x="464" y="167"/>
                  <a:pt x="463" y="169"/>
                </a:cubicBezTo>
                <a:cubicBezTo>
                  <a:pt x="463" y="170"/>
                  <a:pt x="462" y="171"/>
                  <a:pt x="462" y="171"/>
                </a:cubicBezTo>
                <a:cubicBezTo>
                  <a:pt x="460" y="172"/>
                  <a:pt x="459" y="172"/>
                  <a:pt x="458" y="173"/>
                </a:cubicBezTo>
                <a:cubicBezTo>
                  <a:pt x="456" y="174"/>
                  <a:pt x="455" y="176"/>
                  <a:pt x="454" y="178"/>
                </a:cubicBezTo>
                <a:cubicBezTo>
                  <a:pt x="454" y="179"/>
                  <a:pt x="455" y="181"/>
                  <a:pt x="456" y="182"/>
                </a:cubicBezTo>
                <a:cubicBezTo>
                  <a:pt x="456" y="182"/>
                  <a:pt x="456" y="182"/>
                  <a:pt x="456" y="183"/>
                </a:cubicBezTo>
                <a:cubicBezTo>
                  <a:pt x="456" y="184"/>
                  <a:pt x="457" y="185"/>
                  <a:pt x="459" y="185"/>
                </a:cubicBezTo>
                <a:cubicBezTo>
                  <a:pt x="461" y="185"/>
                  <a:pt x="464" y="185"/>
                  <a:pt x="466" y="186"/>
                </a:cubicBezTo>
                <a:cubicBezTo>
                  <a:pt x="467" y="186"/>
                  <a:pt x="467" y="186"/>
                  <a:pt x="467" y="186"/>
                </a:cubicBezTo>
                <a:cubicBezTo>
                  <a:pt x="467" y="187"/>
                  <a:pt x="467" y="187"/>
                  <a:pt x="466" y="187"/>
                </a:cubicBezTo>
                <a:cubicBezTo>
                  <a:pt x="463" y="188"/>
                  <a:pt x="460" y="188"/>
                  <a:pt x="457" y="188"/>
                </a:cubicBezTo>
                <a:cubicBezTo>
                  <a:pt x="455" y="188"/>
                  <a:pt x="454" y="189"/>
                  <a:pt x="452" y="190"/>
                </a:cubicBezTo>
                <a:cubicBezTo>
                  <a:pt x="452" y="190"/>
                  <a:pt x="451" y="191"/>
                  <a:pt x="451" y="192"/>
                </a:cubicBezTo>
                <a:cubicBezTo>
                  <a:pt x="451" y="193"/>
                  <a:pt x="451" y="194"/>
                  <a:pt x="451" y="196"/>
                </a:cubicBezTo>
                <a:cubicBezTo>
                  <a:pt x="452" y="199"/>
                  <a:pt x="452" y="200"/>
                  <a:pt x="456" y="201"/>
                </a:cubicBezTo>
                <a:cubicBezTo>
                  <a:pt x="461" y="202"/>
                  <a:pt x="466" y="203"/>
                  <a:pt x="471" y="203"/>
                </a:cubicBezTo>
                <a:cubicBezTo>
                  <a:pt x="471" y="203"/>
                  <a:pt x="472" y="203"/>
                  <a:pt x="473" y="203"/>
                </a:cubicBezTo>
                <a:cubicBezTo>
                  <a:pt x="476" y="206"/>
                  <a:pt x="480" y="208"/>
                  <a:pt x="482" y="212"/>
                </a:cubicBezTo>
                <a:cubicBezTo>
                  <a:pt x="482" y="213"/>
                  <a:pt x="482" y="213"/>
                  <a:pt x="482" y="213"/>
                </a:cubicBezTo>
                <a:cubicBezTo>
                  <a:pt x="481" y="213"/>
                  <a:pt x="481" y="213"/>
                  <a:pt x="481" y="213"/>
                </a:cubicBezTo>
                <a:cubicBezTo>
                  <a:pt x="476" y="213"/>
                  <a:pt x="472" y="211"/>
                  <a:pt x="468" y="210"/>
                </a:cubicBezTo>
                <a:cubicBezTo>
                  <a:pt x="467" y="209"/>
                  <a:pt x="465" y="208"/>
                  <a:pt x="464" y="208"/>
                </a:cubicBezTo>
                <a:cubicBezTo>
                  <a:pt x="460" y="207"/>
                  <a:pt x="455" y="207"/>
                  <a:pt x="451" y="207"/>
                </a:cubicBezTo>
                <a:cubicBezTo>
                  <a:pt x="449" y="208"/>
                  <a:pt x="448" y="209"/>
                  <a:pt x="448" y="211"/>
                </a:cubicBezTo>
                <a:cubicBezTo>
                  <a:pt x="447" y="213"/>
                  <a:pt x="446" y="215"/>
                  <a:pt x="447" y="217"/>
                </a:cubicBezTo>
                <a:cubicBezTo>
                  <a:pt x="447" y="222"/>
                  <a:pt x="449" y="225"/>
                  <a:pt x="453" y="226"/>
                </a:cubicBezTo>
                <a:cubicBezTo>
                  <a:pt x="455" y="226"/>
                  <a:pt x="457" y="227"/>
                  <a:pt x="459" y="228"/>
                </a:cubicBezTo>
                <a:cubicBezTo>
                  <a:pt x="459" y="228"/>
                  <a:pt x="460" y="229"/>
                  <a:pt x="460" y="230"/>
                </a:cubicBezTo>
                <a:cubicBezTo>
                  <a:pt x="460" y="231"/>
                  <a:pt x="459" y="232"/>
                  <a:pt x="458" y="234"/>
                </a:cubicBezTo>
                <a:cubicBezTo>
                  <a:pt x="458" y="235"/>
                  <a:pt x="457" y="235"/>
                  <a:pt x="458" y="236"/>
                </a:cubicBezTo>
                <a:cubicBezTo>
                  <a:pt x="458" y="238"/>
                  <a:pt x="458" y="240"/>
                  <a:pt x="459" y="241"/>
                </a:cubicBezTo>
                <a:cubicBezTo>
                  <a:pt x="459" y="242"/>
                  <a:pt x="460" y="242"/>
                  <a:pt x="460" y="242"/>
                </a:cubicBezTo>
                <a:cubicBezTo>
                  <a:pt x="461" y="243"/>
                  <a:pt x="462" y="242"/>
                  <a:pt x="463" y="243"/>
                </a:cubicBezTo>
                <a:cubicBezTo>
                  <a:pt x="467" y="243"/>
                  <a:pt x="471" y="242"/>
                  <a:pt x="475" y="244"/>
                </a:cubicBezTo>
                <a:cubicBezTo>
                  <a:pt x="477" y="244"/>
                  <a:pt x="479" y="244"/>
                  <a:pt x="481" y="243"/>
                </a:cubicBezTo>
                <a:cubicBezTo>
                  <a:pt x="483" y="242"/>
                  <a:pt x="484" y="242"/>
                  <a:pt x="485" y="241"/>
                </a:cubicBezTo>
                <a:cubicBezTo>
                  <a:pt x="487" y="240"/>
                  <a:pt x="489" y="239"/>
                  <a:pt x="491" y="240"/>
                </a:cubicBezTo>
                <a:cubicBezTo>
                  <a:pt x="494" y="240"/>
                  <a:pt x="496" y="239"/>
                  <a:pt x="498" y="238"/>
                </a:cubicBezTo>
                <a:cubicBezTo>
                  <a:pt x="499" y="237"/>
                  <a:pt x="500" y="237"/>
                  <a:pt x="501" y="236"/>
                </a:cubicBezTo>
                <a:cubicBezTo>
                  <a:pt x="501" y="236"/>
                  <a:pt x="502" y="236"/>
                  <a:pt x="502" y="237"/>
                </a:cubicBezTo>
                <a:cubicBezTo>
                  <a:pt x="502" y="237"/>
                  <a:pt x="503" y="237"/>
                  <a:pt x="503" y="238"/>
                </a:cubicBezTo>
                <a:cubicBezTo>
                  <a:pt x="503" y="239"/>
                  <a:pt x="504" y="240"/>
                  <a:pt x="506" y="241"/>
                </a:cubicBezTo>
                <a:cubicBezTo>
                  <a:pt x="508" y="241"/>
                  <a:pt x="507" y="244"/>
                  <a:pt x="508" y="245"/>
                </a:cubicBezTo>
                <a:cubicBezTo>
                  <a:pt x="508" y="245"/>
                  <a:pt x="508" y="245"/>
                  <a:pt x="509" y="246"/>
                </a:cubicBezTo>
                <a:cubicBezTo>
                  <a:pt x="511" y="246"/>
                  <a:pt x="514" y="247"/>
                  <a:pt x="517" y="248"/>
                </a:cubicBezTo>
                <a:cubicBezTo>
                  <a:pt x="520" y="249"/>
                  <a:pt x="523" y="249"/>
                  <a:pt x="526" y="248"/>
                </a:cubicBezTo>
                <a:cubicBezTo>
                  <a:pt x="527" y="247"/>
                  <a:pt x="528" y="247"/>
                  <a:pt x="529" y="245"/>
                </a:cubicBezTo>
                <a:cubicBezTo>
                  <a:pt x="530" y="242"/>
                  <a:pt x="530" y="240"/>
                  <a:pt x="528" y="237"/>
                </a:cubicBezTo>
                <a:cubicBezTo>
                  <a:pt x="528" y="237"/>
                  <a:pt x="528" y="237"/>
                  <a:pt x="527" y="237"/>
                </a:cubicBezTo>
                <a:cubicBezTo>
                  <a:pt x="527" y="238"/>
                  <a:pt x="526" y="239"/>
                  <a:pt x="526" y="239"/>
                </a:cubicBezTo>
                <a:cubicBezTo>
                  <a:pt x="525" y="239"/>
                  <a:pt x="525" y="239"/>
                  <a:pt x="525" y="239"/>
                </a:cubicBezTo>
                <a:cubicBezTo>
                  <a:pt x="524" y="238"/>
                  <a:pt x="524" y="238"/>
                  <a:pt x="525" y="238"/>
                </a:cubicBezTo>
                <a:cubicBezTo>
                  <a:pt x="526" y="237"/>
                  <a:pt x="527" y="237"/>
                  <a:pt x="527" y="237"/>
                </a:cubicBezTo>
                <a:cubicBezTo>
                  <a:pt x="527" y="237"/>
                  <a:pt x="528" y="237"/>
                  <a:pt x="528" y="237"/>
                </a:cubicBezTo>
                <a:cubicBezTo>
                  <a:pt x="528" y="237"/>
                  <a:pt x="528" y="237"/>
                  <a:pt x="528" y="237"/>
                </a:cubicBezTo>
                <a:cubicBezTo>
                  <a:pt x="528" y="237"/>
                  <a:pt x="528" y="237"/>
                  <a:pt x="528" y="237"/>
                </a:cubicBezTo>
                <a:cubicBezTo>
                  <a:pt x="528" y="237"/>
                  <a:pt x="529" y="236"/>
                  <a:pt x="529" y="235"/>
                </a:cubicBezTo>
                <a:cubicBezTo>
                  <a:pt x="530" y="235"/>
                  <a:pt x="531" y="234"/>
                  <a:pt x="532" y="235"/>
                </a:cubicBezTo>
                <a:cubicBezTo>
                  <a:pt x="533" y="237"/>
                  <a:pt x="535" y="237"/>
                  <a:pt x="536" y="239"/>
                </a:cubicBezTo>
                <a:cubicBezTo>
                  <a:pt x="539" y="238"/>
                  <a:pt x="540" y="237"/>
                  <a:pt x="541" y="234"/>
                </a:cubicBezTo>
                <a:cubicBezTo>
                  <a:pt x="542" y="233"/>
                  <a:pt x="542" y="231"/>
                  <a:pt x="541" y="229"/>
                </a:cubicBezTo>
                <a:cubicBezTo>
                  <a:pt x="540" y="228"/>
                  <a:pt x="540" y="228"/>
                  <a:pt x="539" y="227"/>
                </a:cubicBezTo>
                <a:cubicBezTo>
                  <a:pt x="537" y="225"/>
                  <a:pt x="537" y="224"/>
                  <a:pt x="536" y="222"/>
                </a:cubicBezTo>
                <a:cubicBezTo>
                  <a:pt x="536" y="220"/>
                  <a:pt x="535" y="219"/>
                  <a:pt x="533" y="217"/>
                </a:cubicBezTo>
                <a:cubicBezTo>
                  <a:pt x="531" y="216"/>
                  <a:pt x="531" y="213"/>
                  <a:pt x="530" y="211"/>
                </a:cubicBezTo>
                <a:cubicBezTo>
                  <a:pt x="530" y="209"/>
                  <a:pt x="530" y="208"/>
                  <a:pt x="531" y="207"/>
                </a:cubicBezTo>
                <a:cubicBezTo>
                  <a:pt x="534" y="204"/>
                  <a:pt x="535" y="201"/>
                  <a:pt x="535" y="198"/>
                </a:cubicBezTo>
                <a:cubicBezTo>
                  <a:pt x="535" y="196"/>
                  <a:pt x="535" y="195"/>
                  <a:pt x="535" y="193"/>
                </a:cubicBezTo>
                <a:cubicBezTo>
                  <a:pt x="537" y="189"/>
                  <a:pt x="539" y="185"/>
                  <a:pt x="540" y="181"/>
                </a:cubicBezTo>
                <a:cubicBezTo>
                  <a:pt x="541" y="180"/>
                  <a:pt x="542" y="179"/>
                  <a:pt x="543" y="178"/>
                </a:cubicBezTo>
                <a:cubicBezTo>
                  <a:pt x="547" y="176"/>
                  <a:pt x="550" y="173"/>
                  <a:pt x="553" y="170"/>
                </a:cubicBezTo>
                <a:cubicBezTo>
                  <a:pt x="554" y="170"/>
                  <a:pt x="554" y="168"/>
                  <a:pt x="554" y="167"/>
                </a:cubicBezTo>
                <a:cubicBezTo>
                  <a:pt x="554" y="164"/>
                  <a:pt x="553" y="162"/>
                  <a:pt x="550" y="162"/>
                </a:cubicBezTo>
                <a:cubicBezTo>
                  <a:pt x="548" y="161"/>
                  <a:pt x="547" y="160"/>
                  <a:pt x="545" y="160"/>
                </a:cubicBezTo>
                <a:cubicBezTo>
                  <a:pt x="543" y="160"/>
                  <a:pt x="541" y="161"/>
                  <a:pt x="540" y="162"/>
                </a:cubicBezTo>
                <a:cubicBezTo>
                  <a:pt x="538" y="164"/>
                  <a:pt x="539" y="165"/>
                  <a:pt x="539" y="166"/>
                </a:cubicBezTo>
                <a:cubicBezTo>
                  <a:pt x="540" y="168"/>
                  <a:pt x="539" y="170"/>
                  <a:pt x="540" y="172"/>
                </a:cubicBezTo>
                <a:cubicBezTo>
                  <a:pt x="540" y="172"/>
                  <a:pt x="540" y="172"/>
                  <a:pt x="540" y="172"/>
                </a:cubicBezTo>
                <a:cubicBezTo>
                  <a:pt x="540" y="173"/>
                  <a:pt x="540" y="173"/>
                  <a:pt x="540" y="173"/>
                </a:cubicBezTo>
                <a:cubicBezTo>
                  <a:pt x="540" y="172"/>
                  <a:pt x="540" y="172"/>
                  <a:pt x="540" y="172"/>
                </a:cubicBezTo>
                <a:cubicBezTo>
                  <a:pt x="540" y="172"/>
                  <a:pt x="540" y="172"/>
                  <a:pt x="540" y="172"/>
                </a:cubicBezTo>
                <a:cubicBezTo>
                  <a:pt x="539" y="172"/>
                  <a:pt x="539" y="171"/>
                  <a:pt x="539" y="171"/>
                </a:cubicBezTo>
                <a:cubicBezTo>
                  <a:pt x="538" y="169"/>
                  <a:pt x="538" y="168"/>
                  <a:pt x="536" y="168"/>
                </a:cubicBezTo>
                <a:cubicBezTo>
                  <a:pt x="535" y="168"/>
                  <a:pt x="534" y="167"/>
                  <a:pt x="534" y="167"/>
                </a:cubicBezTo>
                <a:cubicBezTo>
                  <a:pt x="531" y="165"/>
                  <a:pt x="530" y="167"/>
                  <a:pt x="529" y="168"/>
                </a:cubicBezTo>
                <a:cubicBezTo>
                  <a:pt x="528" y="170"/>
                  <a:pt x="527" y="171"/>
                  <a:pt x="526" y="172"/>
                </a:cubicBezTo>
                <a:cubicBezTo>
                  <a:pt x="525" y="176"/>
                  <a:pt x="524" y="180"/>
                  <a:pt x="523" y="183"/>
                </a:cubicBezTo>
                <a:cubicBezTo>
                  <a:pt x="521" y="186"/>
                  <a:pt x="520" y="190"/>
                  <a:pt x="519" y="194"/>
                </a:cubicBezTo>
                <a:cubicBezTo>
                  <a:pt x="519" y="194"/>
                  <a:pt x="519" y="194"/>
                  <a:pt x="519" y="194"/>
                </a:cubicBezTo>
                <a:cubicBezTo>
                  <a:pt x="519" y="195"/>
                  <a:pt x="518" y="195"/>
                  <a:pt x="518" y="195"/>
                </a:cubicBezTo>
                <a:cubicBezTo>
                  <a:pt x="518" y="196"/>
                  <a:pt x="517" y="196"/>
                  <a:pt x="516" y="196"/>
                </a:cubicBezTo>
                <a:cubicBezTo>
                  <a:pt x="515" y="196"/>
                  <a:pt x="515" y="195"/>
                  <a:pt x="515" y="194"/>
                </a:cubicBezTo>
                <a:cubicBezTo>
                  <a:pt x="516" y="191"/>
                  <a:pt x="516" y="188"/>
                  <a:pt x="518" y="185"/>
                </a:cubicBezTo>
                <a:cubicBezTo>
                  <a:pt x="519" y="181"/>
                  <a:pt x="520" y="177"/>
                  <a:pt x="518" y="172"/>
                </a:cubicBezTo>
                <a:cubicBezTo>
                  <a:pt x="518" y="171"/>
                  <a:pt x="517" y="171"/>
                  <a:pt x="517" y="170"/>
                </a:cubicBezTo>
                <a:cubicBezTo>
                  <a:pt x="516" y="169"/>
                  <a:pt x="514" y="170"/>
                  <a:pt x="514" y="171"/>
                </a:cubicBezTo>
                <a:cubicBezTo>
                  <a:pt x="513" y="173"/>
                  <a:pt x="513" y="175"/>
                  <a:pt x="513" y="177"/>
                </a:cubicBezTo>
                <a:cubicBezTo>
                  <a:pt x="512" y="178"/>
                  <a:pt x="512" y="178"/>
                  <a:pt x="511" y="178"/>
                </a:cubicBezTo>
                <a:cubicBezTo>
                  <a:pt x="508" y="177"/>
                  <a:pt x="506" y="177"/>
                  <a:pt x="503" y="177"/>
                </a:cubicBezTo>
                <a:cubicBezTo>
                  <a:pt x="502" y="177"/>
                  <a:pt x="502" y="177"/>
                  <a:pt x="502" y="177"/>
                </a:cubicBezTo>
                <a:cubicBezTo>
                  <a:pt x="502" y="177"/>
                  <a:pt x="503" y="177"/>
                  <a:pt x="503" y="176"/>
                </a:cubicBezTo>
                <a:cubicBezTo>
                  <a:pt x="504" y="176"/>
                  <a:pt x="506" y="175"/>
                  <a:pt x="507" y="174"/>
                </a:cubicBezTo>
                <a:cubicBezTo>
                  <a:pt x="508" y="174"/>
                  <a:pt x="508" y="172"/>
                  <a:pt x="508" y="171"/>
                </a:cubicBezTo>
                <a:cubicBezTo>
                  <a:pt x="507" y="169"/>
                  <a:pt x="505" y="167"/>
                  <a:pt x="503" y="166"/>
                </a:cubicBezTo>
                <a:cubicBezTo>
                  <a:pt x="501" y="164"/>
                  <a:pt x="500" y="164"/>
                  <a:pt x="498" y="165"/>
                </a:cubicBezTo>
                <a:cubicBezTo>
                  <a:pt x="497" y="166"/>
                  <a:pt x="496" y="167"/>
                  <a:pt x="495" y="168"/>
                </a:cubicBezTo>
                <a:cubicBezTo>
                  <a:pt x="495" y="168"/>
                  <a:pt x="494" y="168"/>
                  <a:pt x="493" y="168"/>
                </a:cubicBezTo>
                <a:cubicBezTo>
                  <a:pt x="492" y="168"/>
                  <a:pt x="492" y="168"/>
                  <a:pt x="493" y="166"/>
                </a:cubicBezTo>
                <a:cubicBezTo>
                  <a:pt x="494" y="164"/>
                  <a:pt x="496" y="163"/>
                  <a:pt x="497" y="161"/>
                </a:cubicBezTo>
                <a:cubicBezTo>
                  <a:pt x="498" y="159"/>
                  <a:pt x="497" y="157"/>
                  <a:pt x="496" y="156"/>
                </a:cubicBezTo>
                <a:cubicBezTo>
                  <a:pt x="495" y="156"/>
                  <a:pt x="495" y="155"/>
                  <a:pt x="494" y="155"/>
                </a:cubicBezTo>
                <a:cubicBezTo>
                  <a:pt x="495" y="155"/>
                  <a:pt x="495" y="155"/>
                  <a:pt x="495" y="155"/>
                </a:cubicBezTo>
                <a:cubicBezTo>
                  <a:pt x="494" y="155"/>
                  <a:pt x="494" y="155"/>
                  <a:pt x="494" y="155"/>
                </a:cubicBezTo>
                <a:cubicBezTo>
                  <a:pt x="494" y="155"/>
                  <a:pt x="494" y="155"/>
                  <a:pt x="494" y="155"/>
                </a:cubicBezTo>
                <a:cubicBezTo>
                  <a:pt x="493" y="157"/>
                  <a:pt x="491" y="156"/>
                  <a:pt x="489" y="157"/>
                </a:cubicBezTo>
                <a:close/>
                <a:moveTo>
                  <a:pt x="2194" y="990"/>
                </a:moveTo>
                <a:cubicBezTo>
                  <a:pt x="2194" y="990"/>
                  <a:pt x="2194" y="990"/>
                  <a:pt x="2193" y="990"/>
                </a:cubicBezTo>
                <a:cubicBezTo>
                  <a:pt x="2192" y="989"/>
                  <a:pt x="2190" y="988"/>
                  <a:pt x="2189" y="986"/>
                </a:cubicBezTo>
                <a:cubicBezTo>
                  <a:pt x="2188" y="985"/>
                  <a:pt x="2187" y="983"/>
                  <a:pt x="2186" y="982"/>
                </a:cubicBezTo>
                <a:cubicBezTo>
                  <a:pt x="2185" y="981"/>
                  <a:pt x="2184" y="980"/>
                  <a:pt x="2183" y="979"/>
                </a:cubicBezTo>
                <a:cubicBezTo>
                  <a:pt x="2182" y="978"/>
                  <a:pt x="2181" y="976"/>
                  <a:pt x="2180" y="975"/>
                </a:cubicBezTo>
                <a:cubicBezTo>
                  <a:pt x="2179" y="974"/>
                  <a:pt x="2180" y="973"/>
                  <a:pt x="2181" y="972"/>
                </a:cubicBezTo>
                <a:cubicBezTo>
                  <a:pt x="2181" y="972"/>
                  <a:pt x="2182" y="971"/>
                  <a:pt x="2183" y="971"/>
                </a:cubicBezTo>
                <a:cubicBezTo>
                  <a:pt x="2184" y="970"/>
                  <a:pt x="2184" y="967"/>
                  <a:pt x="2182" y="966"/>
                </a:cubicBezTo>
                <a:cubicBezTo>
                  <a:pt x="2182" y="966"/>
                  <a:pt x="2181" y="965"/>
                  <a:pt x="2180" y="965"/>
                </a:cubicBezTo>
                <a:cubicBezTo>
                  <a:pt x="2178" y="964"/>
                  <a:pt x="2176" y="963"/>
                  <a:pt x="2174" y="963"/>
                </a:cubicBezTo>
                <a:cubicBezTo>
                  <a:pt x="2172" y="962"/>
                  <a:pt x="2170" y="960"/>
                  <a:pt x="2170" y="957"/>
                </a:cubicBezTo>
                <a:cubicBezTo>
                  <a:pt x="2170" y="956"/>
                  <a:pt x="2168" y="955"/>
                  <a:pt x="2168" y="955"/>
                </a:cubicBezTo>
                <a:cubicBezTo>
                  <a:pt x="2162" y="950"/>
                  <a:pt x="2156" y="947"/>
                  <a:pt x="2149" y="945"/>
                </a:cubicBezTo>
                <a:cubicBezTo>
                  <a:pt x="2146" y="944"/>
                  <a:pt x="2143" y="943"/>
                  <a:pt x="2140" y="942"/>
                </a:cubicBezTo>
                <a:cubicBezTo>
                  <a:pt x="2137" y="941"/>
                  <a:pt x="2134" y="939"/>
                  <a:pt x="2130" y="938"/>
                </a:cubicBezTo>
                <a:cubicBezTo>
                  <a:pt x="2125" y="937"/>
                  <a:pt x="2121" y="935"/>
                  <a:pt x="2116" y="933"/>
                </a:cubicBezTo>
                <a:cubicBezTo>
                  <a:pt x="2112" y="932"/>
                  <a:pt x="2109" y="931"/>
                  <a:pt x="2106" y="935"/>
                </a:cubicBezTo>
                <a:cubicBezTo>
                  <a:pt x="2106" y="936"/>
                  <a:pt x="2105" y="936"/>
                  <a:pt x="2105" y="936"/>
                </a:cubicBezTo>
                <a:cubicBezTo>
                  <a:pt x="2101" y="938"/>
                  <a:pt x="2098" y="941"/>
                  <a:pt x="2095" y="944"/>
                </a:cubicBezTo>
                <a:cubicBezTo>
                  <a:pt x="2095" y="945"/>
                  <a:pt x="2093" y="945"/>
                  <a:pt x="2092" y="945"/>
                </a:cubicBezTo>
                <a:cubicBezTo>
                  <a:pt x="2090" y="943"/>
                  <a:pt x="2089" y="941"/>
                  <a:pt x="2087" y="940"/>
                </a:cubicBezTo>
                <a:cubicBezTo>
                  <a:pt x="2086" y="939"/>
                  <a:pt x="2086" y="938"/>
                  <a:pt x="2086" y="937"/>
                </a:cubicBezTo>
                <a:cubicBezTo>
                  <a:pt x="2086" y="935"/>
                  <a:pt x="2086" y="934"/>
                  <a:pt x="2086" y="933"/>
                </a:cubicBezTo>
                <a:cubicBezTo>
                  <a:pt x="2087" y="931"/>
                  <a:pt x="2086" y="929"/>
                  <a:pt x="2085" y="927"/>
                </a:cubicBezTo>
                <a:cubicBezTo>
                  <a:pt x="2084" y="926"/>
                  <a:pt x="2082" y="926"/>
                  <a:pt x="2081" y="926"/>
                </a:cubicBezTo>
                <a:cubicBezTo>
                  <a:pt x="2079" y="925"/>
                  <a:pt x="2078" y="924"/>
                  <a:pt x="2076" y="924"/>
                </a:cubicBezTo>
                <a:cubicBezTo>
                  <a:pt x="2074" y="923"/>
                  <a:pt x="2073" y="923"/>
                  <a:pt x="2071" y="924"/>
                </a:cubicBezTo>
                <a:cubicBezTo>
                  <a:pt x="2068" y="926"/>
                  <a:pt x="2065" y="928"/>
                  <a:pt x="2062" y="928"/>
                </a:cubicBezTo>
                <a:cubicBezTo>
                  <a:pt x="2061" y="928"/>
                  <a:pt x="2061" y="929"/>
                  <a:pt x="2061" y="930"/>
                </a:cubicBezTo>
                <a:cubicBezTo>
                  <a:pt x="2061" y="930"/>
                  <a:pt x="2061" y="931"/>
                  <a:pt x="2062" y="931"/>
                </a:cubicBezTo>
                <a:cubicBezTo>
                  <a:pt x="2063" y="932"/>
                  <a:pt x="2064" y="932"/>
                  <a:pt x="2065" y="933"/>
                </a:cubicBezTo>
                <a:cubicBezTo>
                  <a:pt x="2066" y="933"/>
                  <a:pt x="2068" y="933"/>
                  <a:pt x="2068" y="935"/>
                </a:cubicBezTo>
                <a:cubicBezTo>
                  <a:pt x="2070" y="938"/>
                  <a:pt x="2072" y="939"/>
                  <a:pt x="2075" y="938"/>
                </a:cubicBezTo>
                <a:cubicBezTo>
                  <a:pt x="2077" y="938"/>
                  <a:pt x="2078" y="938"/>
                  <a:pt x="2080" y="938"/>
                </a:cubicBezTo>
                <a:cubicBezTo>
                  <a:pt x="2081" y="938"/>
                  <a:pt x="2081" y="939"/>
                  <a:pt x="2081" y="939"/>
                </a:cubicBezTo>
                <a:cubicBezTo>
                  <a:pt x="2081" y="939"/>
                  <a:pt x="2081" y="940"/>
                  <a:pt x="2081" y="940"/>
                </a:cubicBezTo>
                <a:cubicBezTo>
                  <a:pt x="2077" y="939"/>
                  <a:pt x="2075" y="942"/>
                  <a:pt x="2071" y="942"/>
                </a:cubicBezTo>
                <a:cubicBezTo>
                  <a:pt x="2071" y="942"/>
                  <a:pt x="2070" y="942"/>
                  <a:pt x="2071" y="943"/>
                </a:cubicBezTo>
                <a:cubicBezTo>
                  <a:pt x="2073" y="945"/>
                  <a:pt x="2074" y="948"/>
                  <a:pt x="2075" y="950"/>
                </a:cubicBezTo>
                <a:cubicBezTo>
                  <a:pt x="2075" y="952"/>
                  <a:pt x="2078" y="952"/>
                  <a:pt x="2079" y="951"/>
                </a:cubicBezTo>
                <a:cubicBezTo>
                  <a:pt x="2079" y="951"/>
                  <a:pt x="2080" y="950"/>
                  <a:pt x="2080" y="949"/>
                </a:cubicBezTo>
                <a:cubicBezTo>
                  <a:pt x="2081" y="949"/>
                  <a:pt x="2082" y="948"/>
                  <a:pt x="2082" y="949"/>
                </a:cubicBezTo>
                <a:cubicBezTo>
                  <a:pt x="2085" y="950"/>
                  <a:pt x="2087" y="951"/>
                  <a:pt x="2089" y="952"/>
                </a:cubicBezTo>
                <a:cubicBezTo>
                  <a:pt x="2091" y="953"/>
                  <a:pt x="2092" y="954"/>
                  <a:pt x="2094" y="955"/>
                </a:cubicBezTo>
                <a:cubicBezTo>
                  <a:pt x="2097" y="955"/>
                  <a:pt x="2099" y="956"/>
                  <a:pt x="2102" y="957"/>
                </a:cubicBezTo>
                <a:cubicBezTo>
                  <a:pt x="2104" y="958"/>
                  <a:pt x="2106" y="958"/>
                  <a:pt x="2107" y="959"/>
                </a:cubicBezTo>
                <a:cubicBezTo>
                  <a:pt x="2110" y="961"/>
                  <a:pt x="2113" y="962"/>
                  <a:pt x="2114" y="966"/>
                </a:cubicBezTo>
                <a:cubicBezTo>
                  <a:pt x="2114" y="968"/>
                  <a:pt x="2115" y="969"/>
                  <a:pt x="2116" y="970"/>
                </a:cubicBezTo>
                <a:cubicBezTo>
                  <a:pt x="2116" y="971"/>
                  <a:pt x="2117" y="972"/>
                  <a:pt x="2117" y="973"/>
                </a:cubicBezTo>
                <a:cubicBezTo>
                  <a:pt x="2118" y="974"/>
                  <a:pt x="2118" y="975"/>
                  <a:pt x="2117" y="976"/>
                </a:cubicBezTo>
                <a:cubicBezTo>
                  <a:pt x="2114" y="976"/>
                  <a:pt x="2112" y="978"/>
                  <a:pt x="2111" y="980"/>
                </a:cubicBezTo>
                <a:cubicBezTo>
                  <a:pt x="2110" y="982"/>
                  <a:pt x="2111" y="983"/>
                  <a:pt x="2113" y="984"/>
                </a:cubicBezTo>
                <a:cubicBezTo>
                  <a:pt x="2115" y="984"/>
                  <a:pt x="2118" y="983"/>
                  <a:pt x="2120" y="983"/>
                </a:cubicBezTo>
                <a:cubicBezTo>
                  <a:pt x="2123" y="982"/>
                  <a:pt x="2126" y="982"/>
                  <a:pt x="2128" y="985"/>
                </a:cubicBezTo>
                <a:cubicBezTo>
                  <a:pt x="2129" y="986"/>
                  <a:pt x="2129" y="987"/>
                  <a:pt x="2130" y="987"/>
                </a:cubicBezTo>
                <a:cubicBezTo>
                  <a:pt x="2131" y="989"/>
                  <a:pt x="2132" y="989"/>
                  <a:pt x="2134" y="989"/>
                </a:cubicBezTo>
                <a:cubicBezTo>
                  <a:pt x="2138" y="990"/>
                  <a:pt x="2141" y="990"/>
                  <a:pt x="2145" y="991"/>
                </a:cubicBezTo>
                <a:cubicBezTo>
                  <a:pt x="2146" y="991"/>
                  <a:pt x="2147" y="991"/>
                  <a:pt x="2149" y="990"/>
                </a:cubicBezTo>
                <a:cubicBezTo>
                  <a:pt x="2151" y="989"/>
                  <a:pt x="2151" y="988"/>
                  <a:pt x="2150" y="986"/>
                </a:cubicBezTo>
                <a:cubicBezTo>
                  <a:pt x="2150" y="985"/>
                  <a:pt x="2150" y="985"/>
                  <a:pt x="2150" y="984"/>
                </a:cubicBezTo>
                <a:cubicBezTo>
                  <a:pt x="2152" y="983"/>
                  <a:pt x="2154" y="981"/>
                  <a:pt x="2156" y="980"/>
                </a:cubicBezTo>
                <a:cubicBezTo>
                  <a:pt x="2158" y="978"/>
                  <a:pt x="2160" y="978"/>
                  <a:pt x="2162" y="979"/>
                </a:cubicBezTo>
                <a:cubicBezTo>
                  <a:pt x="2164" y="980"/>
                  <a:pt x="2166" y="981"/>
                  <a:pt x="2168" y="982"/>
                </a:cubicBezTo>
                <a:cubicBezTo>
                  <a:pt x="2169" y="982"/>
                  <a:pt x="2171" y="983"/>
                  <a:pt x="2172" y="985"/>
                </a:cubicBezTo>
                <a:cubicBezTo>
                  <a:pt x="2174" y="988"/>
                  <a:pt x="2177" y="991"/>
                  <a:pt x="2179" y="994"/>
                </a:cubicBezTo>
                <a:cubicBezTo>
                  <a:pt x="2181" y="997"/>
                  <a:pt x="2183" y="998"/>
                  <a:pt x="2186" y="998"/>
                </a:cubicBezTo>
                <a:cubicBezTo>
                  <a:pt x="2191" y="998"/>
                  <a:pt x="2195" y="999"/>
                  <a:pt x="2199" y="1001"/>
                </a:cubicBezTo>
                <a:cubicBezTo>
                  <a:pt x="2200" y="1001"/>
                  <a:pt x="2200" y="1001"/>
                  <a:pt x="2200" y="1001"/>
                </a:cubicBezTo>
                <a:cubicBezTo>
                  <a:pt x="2201" y="1001"/>
                  <a:pt x="2201" y="1001"/>
                  <a:pt x="2202" y="1001"/>
                </a:cubicBezTo>
                <a:cubicBezTo>
                  <a:pt x="2202" y="1000"/>
                  <a:pt x="2202" y="1000"/>
                  <a:pt x="2202" y="999"/>
                </a:cubicBezTo>
                <a:cubicBezTo>
                  <a:pt x="2202" y="998"/>
                  <a:pt x="2202" y="997"/>
                  <a:pt x="2200" y="996"/>
                </a:cubicBezTo>
                <a:cubicBezTo>
                  <a:pt x="2198" y="996"/>
                  <a:pt x="2199" y="994"/>
                  <a:pt x="2199" y="992"/>
                </a:cubicBezTo>
                <a:cubicBezTo>
                  <a:pt x="2197" y="992"/>
                  <a:pt x="2195" y="993"/>
                  <a:pt x="2194" y="990"/>
                </a:cubicBezTo>
                <a:close/>
                <a:moveTo>
                  <a:pt x="1903" y="919"/>
                </a:moveTo>
                <a:cubicBezTo>
                  <a:pt x="1904" y="922"/>
                  <a:pt x="1904" y="925"/>
                  <a:pt x="1905" y="928"/>
                </a:cubicBezTo>
                <a:cubicBezTo>
                  <a:pt x="1906" y="930"/>
                  <a:pt x="1906" y="932"/>
                  <a:pt x="1909" y="932"/>
                </a:cubicBezTo>
                <a:cubicBezTo>
                  <a:pt x="1909" y="932"/>
                  <a:pt x="1910" y="933"/>
                  <a:pt x="1910" y="933"/>
                </a:cubicBezTo>
                <a:cubicBezTo>
                  <a:pt x="1910" y="936"/>
                  <a:pt x="1911" y="938"/>
                  <a:pt x="1911" y="940"/>
                </a:cubicBezTo>
                <a:cubicBezTo>
                  <a:pt x="1912" y="943"/>
                  <a:pt x="1913" y="944"/>
                  <a:pt x="1915" y="944"/>
                </a:cubicBezTo>
                <a:cubicBezTo>
                  <a:pt x="1917" y="944"/>
                  <a:pt x="1918" y="944"/>
                  <a:pt x="1920" y="944"/>
                </a:cubicBezTo>
                <a:cubicBezTo>
                  <a:pt x="1921" y="944"/>
                  <a:pt x="1922" y="945"/>
                  <a:pt x="1923" y="946"/>
                </a:cubicBezTo>
                <a:cubicBezTo>
                  <a:pt x="1924" y="948"/>
                  <a:pt x="1925" y="948"/>
                  <a:pt x="1927" y="948"/>
                </a:cubicBezTo>
                <a:cubicBezTo>
                  <a:pt x="1928" y="947"/>
                  <a:pt x="1930" y="947"/>
                  <a:pt x="1932" y="946"/>
                </a:cubicBezTo>
                <a:cubicBezTo>
                  <a:pt x="1932" y="946"/>
                  <a:pt x="1933" y="946"/>
                  <a:pt x="1933" y="946"/>
                </a:cubicBezTo>
                <a:cubicBezTo>
                  <a:pt x="1936" y="947"/>
                  <a:pt x="1938" y="948"/>
                  <a:pt x="1941" y="949"/>
                </a:cubicBezTo>
                <a:cubicBezTo>
                  <a:pt x="1941" y="949"/>
                  <a:pt x="1942" y="950"/>
                  <a:pt x="1942" y="951"/>
                </a:cubicBezTo>
                <a:cubicBezTo>
                  <a:pt x="1943" y="952"/>
                  <a:pt x="1944" y="952"/>
                  <a:pt x="1945" y="952"/>
                </a:cubicBezTo>
                <a:cubicBezTo>
                  <a:pt x="1947" y="951"/>
                  <a:pt x="1948" y="951"/>
                  <a:pt x="1950" y="950"/>
                </a:cubicBezTo>
                <a:cubicBezTo>
                  <a:pt x="1951" y="950"/>
                  <a:pt x="1952" y="951"/>
                  <a:pt x="1953" y="951"/>
                </a:cubicBezTo>
                <a:cubicBezTo>
                  <a:pt x="1954" y="951"/>
                  <a:pt x="1955" y="950"/>
                  <a:pt x="1955" y="949"/>
                </a:cubicBezTo>
                <a:cubicBezTo>
                  <a:pt x="1955" y="949"/>
                  <a:pt x="1955" y="948"/>
                  <a:pt x="1955" y="948"/>
                </a:cubicBezTo>
                <a:cubicBezTo>
                  <a:pt x="1954" y="946"/>
                  <a:pt x="1954" y="944"/>
                  <a:pt x="1956" y="943"/>
                </a:cubicBezTo>
                <a:cubicBezTo>
                  <a:pt x="1956" y="941"/>
                  <a:pt x="1957" y="940"/>
                  <a:pt x="1956" y="938"/>
                </a:cubicBezTo>
                <a:cubicBezTo>
                  <a:pt x="1956" y="936"/>
                  <a:pt x="1957" y="934"/>
                  <a:pt x="1958" y="932"/>
                </a:cubicBezTo>
                <a:cubicBezTo>
                  <a:pt x="1961" y="929"/>
                  <a:pt x="1962" y="926"/>
                  <a:pt x="1963" y="923"/>
                </a:cubicBezTo>
                <a:cubicBezTo>
                  <a:pt x="1964" y="921"/>
                  <a:pt x="1965" y="920"/>
                  <a:pt x="1965" y="918"/>
                </a:cubicBezTo>
                <a:cubicBezTo>
                  <a:pt x="1966" y="917"/>
                  <a:pt x="1967" y="916"/>
                  <a:pt x="1968" y="916"/>
                </a:cubicBezTo>
                <a:cubicBezTo>
                  <a:pt x="1969" y="916"/>
                  <a:pt x="1970" y="916"/>
                  <a:pt x="1971" y="916"/>
                </a:cubicBezTo>
                <a:cubicBezTo>
                  <a:pt x="1971" y="916"/>
                  <a:pt x="1972" y="915"/>
                  <a:pt x="1972" y="915"/>
                </a:cubicBezTo>
                <a:cubicBezTo>
                  <a:pt x="1973" y="915"/>
                  <a:pt x="1973" y="914"/>
                  <a:pt x="1973" y="913"/>
                </a:cubicBezTo>
                <a:cubicBezTo>
                  <a:pt x="1972" y="911"/>
                  <a:pt x="1969" y="910"/>
                  <a:pt x="1968" y="908"/>
                </a:cubicBezTo>
                <a:cubicBezTo>
                  <a:pt x="1967" y="907"/>
                  <a:pt x="1967" y="906"/>
                  <a:pt x="1967" y="905"/>
                </a:cubicBezTo>
                <a:cubicBezTo>
                  <a:pt x="1968" y="904"/>
                  <a:pt x="1968" y="903"/>
                  <a:pt x="1967" y="902"/>
                </a:cubicBezTo>
                <a:cubicBezTo>
                  <a:pt x="1964" y="899"/>
                  <a:pt x="1964" y="895"/>
                  <a:pt x="1966" y="892"/>
                </a:cubicBezTo>
                <a:cubicBezTo>
                  <a:pt x="1966" y="891"/>
                  <a:pt x="1967" y="890"/>
                  <a:pt x="1968" y="889"/>
                </a:cubicBezTo>
                <a:cubicBezTo>
                  <a:pt x="1969" y="889"/>
                  <a:pt x="1970" y="888"/>
                  <a:pt x="1970" y="887"/>
                </a:cubicBezTo>
                <a:cubicBezTo>
                  <a:pt x="1970" y="885"/>
                  <a:pt x="1971" y="885"/>
                  <a:pt x="1972" y="884"/>
                </a:cubicBezTo>
                <a:cubicBezTo>
                  <a:pt x="1973" y="884"/>
                  <a:pt x="1975" y="884"/>
                  <a:pt x="1975" y="883"/>
                </a:cubicBezTo>
                <a:cubicBezTo>
                  <a:pt x="1975" y="882"/>
                  <a:pt x="1975" y="882"/>
                  <a:pt x="1976" y="882"/>
                </a:cubicBezTo>
                <a:cubicBezTo>
                  <a:pt x="1975" y="882"/>
                  <a:pt x="1975" y="881"/>
                  <a:pt x="1975" y="881"/>
                </a:cubicBezTo>
                <a:cubicBezTo>
                  <a:pt x="1973" y="880"/>
                  <a:pt x="1971" y="879"/>
                  <a:pt x="1969" y="878"/>
                </a:cubicBezTo>
                <a:cubicBezTo>
                  <a:pt x="1967" y="877"/>
                  <a:pt x="1965" y="876"/>
                  <a:pt x="1965" y="873"/>
                </a:cubicBezTo>
                <a:cubicBezTo>
                  <a:pt x="1964" y="872"/>
                  <a:pt x="1962" y="870"/>
                  <a:pt x="1961" y="869"/>
                </a:cubicBezTo>
                <a:cubicBezTo>
                  <a:pt x="1961" y="869"/>
                  <a:pt x="1960" y="869"/>
                  <a:pt x="1959" y="869"/>
                </a:cubicBezTo>
                <a:cubicBezTo>
                  <a:pt x="1957" y="869"/>
                  <a:pt x="1956" y="870"/>
                  <a:pt x="1955" y="872"/>
                </a:cubicBezTo>
                <a:cubicBezTo>
                  <a:pt x="1954" y="873"/>
                  <a:pt x="1954" y="875"/>
                  <a:pt x="1953" y="876"/>
                </a:cubicBezTo>
                <a:cubicBezTo>
                  <a:pt x="1952" y="877"/>
                  <a:pt x="1952" y="878"/>
                  <a:pt x="1951" y="879"/>
                </a:cubicBezTo>
                <a:cubicBezTo>
                  <a:pt x="1949" y="880"/>
                  <a:pt x="1947" y="882"/>
                  <a:pt x="1944" y="883"/>
                </a:cubicBezTo>
                <a:cubicBezTo>
                  <a:pt x="1941" y="885"/>
                  <a:pt x="1938" y="887"/>
                  <a:pt x="1937" y="890"/>
                </a:cubicBezTo>
                <a:cubicBezTo>
                  <a:pt x="1936" y="891"/>
                  <a:pt x="1935" y="893"/>
                  <a:pt x="1934" y="894"/>
                </a:cubicBezTo>
                <a:cubicBezTo>
                  <a:pt x="1932" y="897"/>
                  <a:pt x="1929" y="899"/>
                  <a:pt x="1926" y="899"/>
                </a:cubicBezTo>
                <a:cubicBezTo>
                  <a:pt x="1923" y="900"/>
                  <a:pt x="1921" y="902"/>
                  <a:pt x="1920" y="905"/>
                </a:cubicBezTo>
                <a:cubicBezTo>
                  <a:pt x="1919" y="906"/>
                  <a:pt x="1919" y="907"/>
                  <a:pt x="1918" y="908"/>
                </a:cubicBezTo>
                <a:cubicBezTo>
                  <a:pt x="1918" y="909"/>
                  <a:pt x="1917" y="910"/>
                  <a:pt x="1915" y="909"/>
                </a:cubicBezTo>
                <a:cubicBezTo>
                  <a:pt x="1914" y="909"/>
                  <a:pt x="1912" y="908"/>
                  <a:pt x="1910" y="907"/>
                </a:cubicBezTo>
                <a:cubicBezTo>
                  <a:pt x="1908" y="907"/>
                  <a:pt x="1906" y="907"/>
                  <a:pt x="1905" y="909"/>
                </a:cubicBezTo>
                <a:cubicBezTo>
                  <a:pt x="1905" y="909"/>
                  <a:pt x="1904" y="910"/>
                  <a:pt x="1904" y="911"/>
                </a:cubicBezTo>
                <a:cubicBezTo>
                  <a:pt x="1903" y="913"/>
                  <a:pt x="1902" y="916"/>
                  <a:pt x="1903" y="919"/>
                </a:cubicBezTo>
                <a:close/>
                <a:moveTo>
                  <a:pt x="1467" y="1008"/>
                </a:moveTo>
                <a:cubicBezTo>
                  <a:pt x="1466" y="1008"/>
                  <a:pt x="1466" y="1008"/>
                  <a:pt x="1465" y="1008"/>
                </a:cubicBezTo>
                <a:cubicBezTo>
                  <a:pt x="1464" y="1010"/>
                  <a:pt x="1463" y="1011"/>
                  <a:pt x="1463" y="1013"/>
                </a:cubicBezTo>
                <a:cubicBezTo>
                  <a:pt x="1463" y="1015"/>
                  <a:pt x="1462" y="1016"/>
                  <a:pt x="1460" y="1017"/>
                </a:cubicBezTo>
                <a:cubicBezTo>
                  <a:pt x="1460" y="1018"/>
                  <a:pt x="1460" y="1018"/>
                  <a:pt x="1459" y="1019"/>
                </a:cubicBezTo>
                <a:cubicBezTo>
                  <a:pt x="1458" y="1020"/>
                  <a:pt x="1456" y="1020"/>
                  <a:pt x="1456" y="1023"/>
                </a:cubicBezTo>
                <a:cubicBezTo>
                  <a:pt x="1455" y="1025"/>
                  <a:pt x="1454" y="1027"/>
                  <a:pt x="1451" y="1029"/>
                </a:cubicBezTo>
                <a:cubicBezTo>
                  <a:pt x="1449" y="1030"/>
                  <a:pt x="1447" y="1032"/>
                  <a:pt x="1445" y="1033"/>
                </a:cubicBezTo>
                <a:cubicBezTo>
                  <a:pt x="1442" y="1034"/>
                  <a:pt x="1440" y="1035"/>
                  <a:pt x="1437" y="1036"/>
                </a:cubicBezTo>
                <a:cubicBezTo>
                  <a:pt x="1437" y="1036"/>
                  <a:pt x="1437" y="1036"/>
                  <a:pt x="1436" y="1036"/>
                </a:cubicBezTo>
                <a:cubicBezTo>
                  <a:pt x="1434" y="1037"/>
                  <a:pt x="1432" y="1038"/>
                  <a:pt x="1429" y="1039"/>
                </a:cubicBezTo>
                <a:cubicBezTo>
                  <a:pt x="1428" y="1041"/>
                  <a:pt x="1428" y="1043"/>
                  <a:pt x="1427" y="1044"/>
                </a:cubicBezTo>
                <a:cubicBezTo>
                  <a:pt x="1424" y="1048"/>
                  <a:pt x="1424" y="1051"/>
                  <a:pt x="1426" y="1055"/>
                </a:cubicBezTo>
                <a:cubicBezTo>
                  <a:pt x="1426" y="1056"/>
                  <a:pt x="1426" y="1057"/>
                  <a:pt x="1427" y="1058"/>
                </a:cubicBezTo>
                <a:cubicBezTo>
                  <a:pt x="1428" y="1062"/>
                  <a:pt x="1428" y="1065"/>
                  <a:pt x="1426" y="1068"/>
                </a:cubicBezTo>
                <a:cubicBezTo>
                  <a:pt x="1424" y="1070"/>
                  <a:pt x="1422" y="1074"/>
                  <a:pt x="1420" y="1076"/>
                </a:cubicBezTo>
                <a:cubicBezTo>
                  <a:pt x="1418" y="1080"/>
                  <a:pt x="1417" y="1084"/>
                  <a:pt x="1418" y="1088"/>
                </a:cubicBezTo>
                <a:cubicBezTo>
                  <a:pt x="1419" y="1090"/>
                  <a:pt x="1419" y="1092"/>
                  <a:pt x="1419" y="1094"/>
                </a:cubicBezTo>
                <a:cubicBezTo>
                  <a:pt x="1419" y="1096"/>
                  <a:pt x="1419" y="1097"/>
                  <a:pt x="1419" y="1099"/>
                </a:cubicBezTo>
                <a:cubicBezTo>
                  <a:pt x="1420" y="1100"/>
                  <a:pt x="1420" y="1101"/>
                  <a:pt x="1421" y="1102"/>
                </a:cubicBezTo>
                <a:cubicBezTo>
                  <a:pt x="1423" y="1106"/>
                  <a:pt x="1426" y="1108"/>
                  <a:pt x="1430" y="1109"/>
                </a:cubicBezTo>
                <a:cubicBezTo>
                  <a:pt x="1432" y="1110"/>
                  <a:pt x="1433" y="1108"/>
                  <a:pt x="1435" y="1107"/>
                </a:cubicBezTo>
                <a:cubicBezTo>
                  <a:pt x="1437" y="1107"/>
                  <a:pt x="1438" y="1107"/>
                  <a:pt x="1440" y="1107"/>
                </a:cubicBezTo>
                <a:cubicBezTo>
                  <a:pt x="1443" y="1106"/>
                  <a:pt x="1445" y="1105"/>
                  <a:pt x="1446" y="1102"/>
                </a:cubicBezTo>
                <a:cubicBezTo>
                  <a:pt x="1447" y="1100"/>
                  <a:pt x="1448" y="1098"/>
                  <a:pt x="1449" y="1095"/>
                </a:cubicBezTo>
                <a:cubicBezTo>
                  <a:pt x="1451" y="1090"/>
                  <a:pt x="1453" y="1085"/>
                  <a:pt x="1455" y="1080"/>
                </a:cubicBezTo>
                <a:cubicBezTo>
                  <a:pt x="1458" y="1072"/>
                  <a:pt x="1460" y="1064"/>
                  <a:pt x="1464" y="1057"/>
                </a:cubicBezTo>
                <a:cubicBezTo>
                  <a:pt x="1465" y="1055"/>
                  <a:pt x="1465" y="1053"/>
                  <a:pt x="1466" y="1050"/>
                </a:cubicBezTo>
                <a:cubicBezTo>
                  <a:pt x="1466" y="1047"/>
                  <a:pt x="1467" y="1045"/>
                  <a:pt x="1468" y="1042"/>
                </a:cubicBezTo>
                <a:cubicBezTo>
                  <a:pt x="1469" y="1040"/>
                  <a:pt x="1469" y="1037"/>
                  <a:pt x="1472" y="1036"/>
                </a:cubicBezTo>
                <a:cubicBezTo>
                  <a:pt x="1473" y="1034"/>
                  <a:pt x="1473" y="1033"/>
                  <a:pt x="1473" y="1031"/>
                </a:cubicBezTo>
                <a:cubicBezTo>
                  <a:pt x="1473" y="1029"/>
                  <a:pt x="1472" y="1026"/>
                  <a:pt x="1472" y="1024"/>
                </a:cubicBezTo>
                <a:cubicBezTo>
                  <a:pt x="1472" y="1018"/>
                  <a:pt x="1470" y="1013"/>
                  <a:pt x="1467" y="1008"/>
                </a:cubicBezTo>
                <a:close/>
                <a:moveTo>
                  <a:pt x="1395" y="227"/>
                </a:moveTo>
                <a:cubicBezTo>
                  <a:pt x="1393" y="230"/>
                  <a:pt x="1394" y="233"/>
                  <a:pt x="1392" y="236"/>
                </a:cubicBezTo>
                <a:cubicBezTo>
                  <a:pt x="1391" y="237"/>
                  <a:pt x="1392" y="239"/>
                  <a:pt x="1393" y="240"/>
                </a:cubicBezTo>
                <a:cubicBezTo>
                  <a:pt x="1393" y="240"/>
                  <a:pt x="1394" y="241"/>
                  <a:pt x="1394" y="242"/>
                </a:cubicBezTo>
                <a:cubicBezTo>
                  <a:pt x="1395" y="244"/>
                  <a:pt x="1395" y="246"/>
                  <a:pt x="1393" y="247"/>
                </a:cubicBezTo>
                <a:cubicBezTo>
                  <a:pt x="1392" y="248"/>
                  <a:pt x="1390" y="248"/>
                  <a:pt x="1390" y="250"/>
                </a:cubicBezTo>
                <a:cubicBezTo>
                  <a:pt x="1389" y="252"/>
                  <a:pt x="1389" y="253"/>
                  <a:pt x="1390" y="255"/>
                </a:cubicBezTo>
                <a:cubicBezTo>
                  <a:pt x="1391" y="257"/>
                  <a:pt x="1392" y="258"/>
                  <a:pt x="1394" y="259"/>
                </a:cubicBezTo>
                <a:cubicBezTo>
                  <a:pt x="1394" y="259"/>
                  <a:pt x="1395" y="260"/>
                  <a:pt x="1396" y="260"/>
                </a:cubicBezTo>
                <a:cubicBezTo>
                  <a:pt x="1397" y="260"/>
                  <a:pt x="1398" y="259"/>
                  <a:pt x="1399" y="259"/>
                </a:cubicBezTo>
                <a:cubicBezTo>
                  <a:pt x="1401" y="258"/>
                  <a:pt x="1403" y="259"/>
                  <a:pt x="1404" y="261"/>
                </a:cubicBezTo>
                <a:cubicBezTo>
                  <a:pt x="1405" y="262"/>
                  <a:pt x="1405" y="263"/>
                  <a:pt x="1405" y="264"/>
                </a:cubicBezTo>
                <a:cubicBezTo>
                  <a:pt x="1406" y="267"/>
                  <a:pt x="1407" y="268"/>
                  <a:pt x="1410" y="268"/>
                </a:cubicBezTo>
                <a:cubicBezTo>
                  <a:pt x="1411" y="269"/>
                  <a:pt x="1413" y="269"/>
                  <a:pt x="1414" y="270"/>
                </a:cubicBezTo>
                <a:cubicBezTo>
                  <a:pt x="1415" y="270"/>
                  <a:pt x="1417" y="271"/>
                  <a:pt x="1418" y="271"/>
                </a:cubicBezTo>
                <a:cubicBezTo>
                  <a:pt x="1419" y="270"/>
                  <a:pt x="1420" y="271"/>
                  <a:pt x="1422" y="271"/>
                </a:cubicBezTo>
                <a:cubicBezTo>
                  <a:pt x="1422" y="271"/>
                  <a:pt x="1422" y="271"/>
                  <a:pt x="1422" y="271"/>
                </a:cubicBezTo>
                <a:cubicBezTo>
                  <a:pt x="1423" y="271"/>
                  <a:pt x="1425" y="271"/>
                  <a:pt x="1427" y="271"/>
                </a:cubicBezTo>
                <a:cubicBezTo>
                  <a:pt x="1427" y="271"/>
                  <a:pt x="1428" y="270"/>
                  <a:pt x="1428" y="270"/>
                </a:cubicBezTo>
                <a:cubicBezTo>
                  <a:pt x="1429" y="269"/>
                  <a:pt x="1429" y="268"/>
                  <a:pt x="1429" y="267"/>
                </a:cubicBezTo>
                <a:cubicBezTo>
                  <a:pt x="1429" y="266"/>
                  <a:pt x="1429" y="265"/>
                  <a:pt x="1428" y="264"/>
                </a:cubicBezTo>
                <a:cubicBezTo>
                  <a:pt x="1426" y="263"/>
                  <a:pt x="1424" y="262"/>
                  <a:pt x="1423" y="261"/>
                </a:cubicBezTo>
                <a:cubicBezTo>
                  <a:pt x="1418" y="258"/>
                  <a:pt x="1415" y="253"/>
                  <a:pt x="1413" y="248"/>
                </a:cubicBezTo>
                <a:cubicBezTo>
                  <a:pt x="1412" y="245"/>
                  <a:pt x="1412" y="243"/>
                  <a:pt x="1411" y="240"/>
                </a:cubicBezTo>
                <a:cubicBezTo>
                  <a:pt x="1410" y="237"/>
                  <a:pt x="1411" y="233"/>
                  <a:pt x="1411" y="229"/>
                </a:cubicBezTo>
                <a:cubicBezTo>
                  <a:pt x="1411" y="227"/>
                  <a:pt x="1412" y="226"/>
                  <a:pt x="1413" y="224"/>
                </a:cubicBezTo>
                <a:cubicBezTo>
                  <a:pt x="1414" y="223"/>
                  <a:pt x="1414" y="222"/>
                  <a:pt x="1414" y="221"/>
                </a:cubicBezTo>
                <a:cubicBezTo>
                  <a:pt x="1415" y="216"/>
                  <a:pt x="1416" y="211"/>
                  <a:pt x="1417" y="206"/>
                </a:cubicBezTo>
                <a:cubicBezTo>
                  <a:pt x="1417" y="204"/>
                  <a:pt x="1417" y="202"/>
                  <a:pt x="1419" y="201"/>
                </a:cubicBezTo>
                <a:cubicBezTo>
                  <a:pt x="1422" y="200"/>
                  <a:pt x="1423" y="197"/>
                  <a:pt x="1425" y="195"/>
                </a:cubicBezTo>
                <a:cubicBezTo>
                  <a:pt x="1426" y="191"/>
                  <a:pt x="1428" y="188"/>
                  <a:pt x="1430" y="185"/>
                </a:cubicBezTo>
                <a:cubicBezTo>
                  <a:pt x="1432" y="182"/>
                  <a:pt x="1434" y="179"/>
                  <a:pt x="1437" y="177"/>
                </a:cubicBezTo>
                <a:cubicBezTo>
                  <a:pt x="1440" y="174"/>
                  <a:pt x="1443" y="171"/>
                  <a:pt x="1447" y="169"/>
                </a:cubicBezTo>
                <a:cubicBezTo>
                  <a:pt x="1448" y="169"/>
                  <a:pt x="1449" y="167"/>
                  <a:pt x="1451" y="166"/>
                </a:cubicBezTo>
                <a:cubicBezTo>
                  <a:pt x="1454" y="164"/>
                  <a:pt x="1455" y="162"/>
                  <a:pt x="1454" y="158"/>
                </a:cubicBezTo>
                <a:cubicBezTo>
                  <a:pt x="1453" y="157"/>
                  <a:pt x="1453" y="156"/>
                  <a:pt x="1453" y="155"/>
                </a:cubicBezTo>
                <a:cubicBezTo>
                  <a:pt x="1453" y="154"/>
                  <a:pt x="1452" y="153"/>
                  <a:pt x="1451" y="153"/>
                </a:cubicBezTo>
                <a:cubicBezTo>
                  <a:pt x="1450" y="152"/>
                  <a:pt x="1449" y="152"/>
                  <a:pt x="1449" y="151"/>
                </a:cubicBezTo>
                <a:cubicBezTo>
                  <a:pt x="1447" y="149"/>
                  <a:pt x="1444" y="150"/>
                  <a:pt x="1442" y="151"/>
                </a:cubicBezTo>
                <a:cubicBezTo>
                  <a:pt x="1439" y="152"/>
                  <a:pt x="1436" y="154"/>
                  <a:pt x="1436" y="158"/>
                </a:cubicBezTo>
                <a:cubicBezTo>
                  <a:pt x="1436" y="161"/>
                  <a:pt x="1434" y="163"/>
                  <a:pt x="1432" y="164"/>
                </a:cubicBezTo>
                <a:cubicBezTo>
                  <a:pt x="1429" y="165"/>
                  <a:pt x="1426" y="167"/>
                  <a:pt x="1423" y="167"/>
                </a:cubicBezTo>
                <a:cubicBezTo>
                  <a:pt x="1418" y="167"/>
                  <a:pt x="1415" y="170"/>
                  <a:pt x="1412" y="174"/>
                </a:cubicBezTo>
                <a:cubicBezTo>
                  <a:pt x="1412" y="175"/>
                  <a:pt x="1411" y="175"/>
                  <a:pt x="1411" y="175"/>
                </a:cubicBezTo>
                <a:cubicBezTo>
                  <a:pt x="1411" y="177"/>
                  <a:pt x="1409" y="177"/>
                  <a:pt x="1408" y="178"/>
                </a:cubicBezTo>
                <a:cubicBezTo>
                  <a:pt x="1407" y="178"/>
                  <a:pt x="1406" y="179"/>
                  <a:pt x="1406" y="180"/>
                </a:cubicBezTo>
                <a:cubicBezTo>
                  <a:pt x="1406" y="182"/>
                  <a:pt x="1405" y="183"/>
                  <a:pt x="1404" y="184"/>
                </a:cubicBezTo>
                <a:cubicBezTo>
                  <a:pt x="1404" y="186"/>
                  <a:pt x="1403" y="187"/>
                  <a:pt x="1404" y="188"/>
                </a:cubicBezTo>
                <a:cubicBezTo>
                  <a:pt x="1404" y="189"/>
                  <a:pt x="1403" y="189"/>
                  <a:pt x="1403" y="190"/>
                </a:cubicBezTo>
                <a:cubicBezTo>
                  <a:pt x="1403" y="190"/>
                  <a:pt x="1403" y="190"/>
                  <a:pt x="1402" y="190"/>
                </a:cubicBezTo>
                <a:cubicBezTo>
                  <a:pt x="1401" y="191"/>
                  <a:pt x="1400" y="192"/>
                  <a:pt x="1399" y="193"/>
                </a:cubicBezTo>
                <a:cubicBezTo>
                  <a:pt x="1398" y="194"/>
                  <a:pt x="1397" y="194"/>
                  <a:pt x="1396" y="194"/>
                </a:cubicBezTo>
                <a:cubicBezTo>
                  <a:pt x="1395" y="194"/>
                  <a:pt x="1395" y="196"/>
                  <a:pt x="1395" y="196"/>
                </a:cubicBezTo>
                <a:cubicBezTo>
                  <a:pt x="1396" y="198"/>
                  <a:pt x="1398" y="200"/>
                  <a:pt x="1398" y="202"/>
                </a:cubicBezTo>
                <a:cubicBezTo>
                  <a:pt x="1399" y="204"/>
                  <a:pt x="1398" y="206"/>
                  <a:pt x="1398" y="209"/>
                </a:cubicBezTo>
                <a:cubicBezTo>
                  <a:pt x="1398" y="210"/>
                  <a:pt x="1397" y="211"/>
                  <a:pt x="1396" y="213"/>
                </a:cubicBezTo>
                <a:cubicBezTo>
                  <a:pt x="1395" y="214"/>
                  <a:pt x="1395" y="216"/>
                  <a:pt x="1394" y="218"/>
                </a:cubicBezTo>
                <a:cubicBezTo>
                  <a:pt x="1393" y="219"/>
                  <a:pt x="1393" y="221"/>
                  <a:pt x="1394" y="222"/>
                </a:cubicBezTo>
                <a:cubicBezTo>
                  <a:pt x="1397" y="224"/>
                  <a:pt x="1397" y="225"/>
                  <a:pt x="1395" y="227"/>
                </a:cubicBezTo>
                <a:close/>
                <a:moveTo>
                  <a:pt x="2038" y="667"/>
                </a:moveTo>
                <a:cubicBezTo>
                  <a:pt x="2038" y="667"/>
                  <a:pt x="2039" y="667"/>
                  <a:pt x="2039" y="666"/>
                </a:cubicBezTo>
                <a:cubicBezTo>
                  <a:pt x="2040" y="665"/>
                  <a:pt x="2041" y="664"/>
                  <a:pt x="2041" y="663"/>
                </a:cubicBezTo>
                <a:cubicBezTo>
                  <a:pt x="2042" y="658"/>
                  <a:pt x="2042" y="653"/>
                  <a:pt x="2042" y="649"/>
                </a:cubicBezTo>
                <a:cubicBezTo>
                  <a:pt x="2041" y="646"/>
                  <a:pt x="2041" y="642"/>
                  <a:pt x="2036" y="641"/>
                </a:cubicBezTo>
                <a:cubicBezTo>
                  <a:pt x="2036" y="641"/>
                  <a:pt x="2036" y="641"/>
                  <a:pt x="2036" y="641"/>
                </a:cubicBezTo>
                <a:cubicBezTo>
                  <a:pt x="2036" y="640"/>
                  <a:pt x="2036" y="640"/>
                  <a:pt x="2036" y="640"/>
                </a:cubicBezTo>
                <a:cubicBezTo>
                  <a:pt x="2037" y="640"/>
                  <a:pt x="2038" y="639"/>
                  <a:pt x="2038" y="639"/>
                </a:cubicBezTo>
                <a:cubicBezTo>
                  <a:pt x="2040" y="639"/>
                  <a:pt x="2041" y="639"/>
                  <a:pt x="2042" y="637"/>
                </a:cubicBezTo>
                <a:cubicBezTo>
                  <a:pt x="2043" y="637"/>
                  <a:pt x="2044" y="636"/>
                  <a:pt x="2044" y="636"/>
                </a:cubicBezTo>
                <a:cubicBezTo>
                  <a:pt x="2047" y="635"/>
                  <a:pt x="2049" y="635"/>
                  <a:pt x="2052" y="635"/>
                </a:cubicBezTo>
                <a:cubicBezTo>
                  <a:pt x="2052" y="635"/>
                  <a:pt x="2052" y="635"/>
                  <a:pt x="2052" y="635"/>
                </a:cubicBezTo>
                <a:cubicBezTo>
                  <a:pt x="2052" y="635"/>
                  <a:pt x="2052" y="635"/>
                  <a:pt x="2052" y="635"/>
                </a:cubicBezTo>
                <a:cubicBezTo>
                  <a:pt x="2052" y="635"/>
                  <a:pt x="2052" y="635"/>
                  <a:pt x="2052" y="635"/>
                </a:cubicBezTo>
                <a:cubicBezTo>
                  <a:pt x="2052" y="635"/>
                  <a:pt x="2052" y="635"/>
                  <a:pt x="2052" y="635"/>
                </a:cubicBezTo>
                <a:cubicBezTo>
                  <a:pt x="2051" y="637"/>
                  <a:pt x="2050" y="638"/>
                  <a:pt x="2048" y="638"/>
                </a:cubicBezTo>
                <a:cubicBezTo>
                  <a:pt x="2048" y="638"/>
                  <a:pt x="2047" y="638"/>
                  <a:pt x="2046" y="638"/>
                </a:cubicBezTo>
                <a:cubicBezTo>
                  <a:pt x="2045" y="639"/>
                  <a:pt x="2043" y="642"/>
                  <a:pt x="2044" y="643"/>
                </a:cubicBezTo>
                <a:cubicBezTo>
                  <a:pt x="2044" y="645"/>
                  <a:pt x="2045" y="646"/>
                  <a:pt x="2045" y="647"/>
                </a:cubicBezTo>
                <a:cubicBezTo>
                  <a:pt x="2046" y="647"/>
                  <a:pt x="2046" y="648"/>
                  <a:pt x="2046" y="648"/>
                </a:cubicBezTo>
                <a:cubicBezTo>
                  <a:pt x="2047" y="649"/>
                  <a:pt x="2049" y="649"/>
                  <a:pt x="2050" y="647"/>
                </a:cubicBezTo>
                <a:cubicBezTo>
                  <a:pt x="2050" y="646"/>
                  <a:pt x="2051" y="644"/>
                  <a:pt x="2052" y="643"/>
                </a:cubicBezTo>
                <a:cubicBezTo>
                  <a:pt x="2053" y="642"/>
                  <a:pt x="2055" y="643"/>
                  <a:pt x="2056" y="643"/>
                </a:cubicBezTo>
                <a:cubicBezTo>
                  <a:pt x="2056" y="643"/>
                  <a:pt x="2057" y="643"/>
                  <a:pt x="2057" y="643"/>
                </a:cubicBezTo>
                <a:cubicBezTo>
                  <a:pt x="2059" y="643"/>
                  <a:pt x="2060" y="639"/>
                  <a:pt x="2059" y="637"/>
                </a:cubicBezTo>
                <a:cubicBezTo>
                  <a:pt x="2058" y="636"/>
                  <a:pt x="2057" y="635"/>
                  <a:pt x="2056" y="634"/>
                </a:cubicBezTo>
                <a:cubicBezTo>
                  <a:pt x="2056" y="633"/>
                  <a:pt x="2056" y="632"/>
                  <a:pt x="2057" y="631"/>
                </a:cubicBezTo>
                <a:cubicBezTo>
                  <a:pt x="2058" y="631"/>
                  <a:pt x="2058" y="631"/>
                  <a:pt x="2059" y="630"/>
                </a:cubicBezTo>
                <a:cubicBezTo>
                  <a:pt x="2059" y="630"/>
                  <a:pt x="2060" y="630"/>
                  <a:pt x="2060" y="630"/>
                </a:cubicBezTo>
                <a:cubicBezTo>
                  <a:pt x="2061" y="631"/>
                  <a:pt x="2061" y="631"/>
                  <a:pt x="2060" y="632"/>
                </a:cubicBezTo>
                <a:cubicBezTo>
                  <a:pt x="2060" y="633"/>
                  <a:pt x="2059" y="634"/>
                  <a:pt x="2060" y="634"/>
                </a:cubicBezTo>
                <a:cubicBezTo>
                  <a:pt x="2060" y="636"/>
                  <a:pt x="2061" y="637"/>
                  <a:pt x="2062" y="639"/>
                </a:cubicBezTo>
                <a:cubicBezTo>
                  <a:pt x="2063" y="640"/>
                  <a:pt x="2064" y="641"/>
                  <a:pt x="2065" y="642"/>
                </a:cubicBezTo>
                <a:cubicBezTo>
                  <a:pt x="2066" y="642"/>
                  <a:pt x="2068" y="642"/>
                  <a:pt x="2068" y="641"/>
                </a:cubicBezTo>
                <a:cubicBezTo>
                  <a:pt x="2070" y="638"/>
                  <a:pt x="2072" y="635"/>
                  <a:pt x="2074" y="632"/>
                </a:cubicBezTo>
                <a:cubicBezTo>
                  <a:pt x="2074" y="631"/>
                  <a:pt x="2075" y="630"/>
                  <a:pt x="2076" y="630"/>
                </a:cubicBezTo>
                <a:cubicBezTo>
                  <a:pt x="2077" y="630"/>
                  <a:pt x="2079" y="630"/>
                  <a:pt x="2080" y="630"/>
                </a:cubicBezTo>
                <a:cubicBezTo>
                  <a:pt x="2082" y="630"/>
                  <a:pt x="2083" y="629"/>
                  <a:pt x="2084" y="628"/>
                </a:cubicBezTo>
                <a:cubicBezTo>
                  <a:pt x="2085" y="628"/>
                  <a:pt x="2085" y="628"/>
                  <a:pt x="2086" y="628"/>
                </a:cubicBezTo>
                <a:cubicBezTo>
                  <a:pt x="2087" y="629"/>
                  <a:pt x="2088" y="628"/>
                  <a:pt x="2088" y="627"/>
                </a:cubicBezTo>
                <a:cubicBezTo>
                  <a:pt x="2089" y="626"/>
                  <a:pt x="2089" y="623"/>
                  <a:pt x="2091" y="622"/>
                </a:cubicBezTo>
                <a:cubicBezTo>
                  <a:pt x="2091" y="622"/>
                  <a:pt x="2091" y="622"/>
                  <a:pt x="2091" y="621"/>
                </a:cubicBezTo>
                <a:cubicBezTo>
                  <a:pt x="2091" y="622"/>
                  <a:pt x="2092" y="622"/>
                  <a:pt x="2092" y="622"/>
                </a:cubicBezTo>
                <a:cubicBezTo>
                  <a:pt x="2092" y="623"/>
                  <a:pt x="2092" y="624"/>
                  <a:pt x="2092" y="625"/>
                </a:cubicBezTo>
                <a:cubicBezTo>
                  <a:pt x="2093" y="625"/>
                  <a:pt x="2094" y="626"/>
                  <a:pt x="2094" y="626"/>
                </a:cubicBezTo>
                <a:cubicBezTo>
                  <a:pt x="2098" y="624"/>
                  <a:pt x="2100" y="619"/>
                  <a:pt x="2098" y="616"/>
                </a:cubicBezTo>
                <a:cubicBezTo>
                  <a:pt x="2097" y="613"/>
                  <a:pt x="2096" y="611"/>
                  <a:pt x="2096" y="608"/>
                </a:cubicBezTo>
                <a:cubicBezTo>
                  <a:pt x="2097" y="603"/>
                  <a:pt x="2096" y="599"/>
                  <a:pt x="2094" y="595"/>
                </a:cubicBezTo>
                <a:cubicBezTo>
                  <a:pt x="2094" y="594"/>
                  <a:pt x="2094" y="592"/>
                  <a:pt x="2096" y="591"/>
                </a:cubicBezTo>
                <a:cubicBezTo>
                  <a:pt x="2097" y="590"/>
                  <a:pt x="2098" y="589"/>
                  <a:pt x="2097" y="587"/>
                </a:cubicBezTo>
                <a:cubicBezTo>
                  <a:pt x="2097" y="586"/>
                  <a:pt x="2097" y="585"/>
                  <a:pt x="2097" y="583"/>
                </a:cubicBezTo>
                <a:cubicBezTo>
                  <a:pt x="2097" y="579"/>
                  <a:pt x="2096" y="575"/>
                  <a:pt x="2094" y="571"/>
                </a:cubicBezTo>
                <a:cubicBezTo>
                  <a:pt x="2092" y="566"/>
                  <a:pt x="2088" y="563"/>
                  <a:pt x="2086" y="558"/>
                </a:cubicBezTo>
                <a:cubicBezTo>
                  <a:pt x="2086" y="557"/>
                  <a:pt x="2084" y="557"/>
                  <a:pt x="2083" y="558"/>
                </a:cubicBezTo>
                <a:cubicBezTo>
                  <a:pt x="2080" y="561"/>
                  <a:pt x="2078" y="565"/>
                  <a:pt x="2079" y="570"/>
                </a:cubicBezTo>
                <a:cubicBezTo>
                  <a:pt x="2079" y="572"/>
                  <a:pt x="2078" y="575"/>
                  <a:pt x="2081" y="576"/>
                </a:cubicBezTo>
                <a:cubicBezTo>
                  <a:pt x="2081" y="577"/>
                  <a:pt x="2082" y="577"/>
                  <a:pt x="2082" y="578"/>
                </a:cubicBezTo>
                <a:cubicBezTo>
                  <a:pt x="2082" y="584"/>
                  <a:pt x="2083" y="591"/>
                  <a:pt x="2079" y="597"/>
                </a:cubicBezTo>
                <a:cubicBezTo>
                  <a:pt x="2078" y="597"/>
                  <a:pt x="2078" y="599"/>
                  <a:pt x="2078" y="600"/>
                </a:cubicBezTo>
                <a:cubicBezTo>
                  <a:pt x="2077" y="604"/>
                  <a:pt x="2074" y="606"/>
                  <a:pt x="2071" y="607"/>
                </a:cubicBezTo>
                <a:cubicBezTo>
                  <a:pt x="2070" y="607"/>
                  <a:pt x="2069" y="606"/>
                  <a:pt x="2069" y="606"/>
                </a:cubicBezTo>
                <a:cubicBezTo>
                  <a:pt x="2069" y="605"/>
                  <a:pt x="2069" y="604"/>
                  <a:pt x="2068" y="604"/>
                </a:cubicBezTo>
                <a:cubicBezTo>
                  <a:pt x="2068" y="602"/>
                  <a:pt x="2068" y="602"/>
                  <a:pt x="2067" y="602"/>
                </a:cubicBezTo>
                <a:cubicBezTo>
                  <a:pt x="2066" y="602"/>
                  <a:pt x="2066" y="603"/>
                  <a:pt x="2065" y="604"/>
                </a:cubicBezTo>
                <a:cubicBezTo>
                  <a:pt x="2064" y="605"/>
                  <a:pt x="2065" y="606"/>
                  <a:pt x="2065" y="607"/>
                </a:cubicBezTo>
                <a:cubicBezTo>
                  <a:pt x="2065" y="608"/>
                  <a:pt x="2065" y="609"/>
                  <a:pt x="2065" y="610"/>
                </a:cubicBezTo>
                <a:cubicBezTo>
                  <a:pt x="2063" y="613"/>
                  <a:pt x="2063" y="616"/>
                  <a:pt x="2062" y="619"/>
                </a:cubicBezTo>
                <a:cubicBezTo>
                  <a:pt x="2062" y="620"/>
                  <a:pt x="2061" y="620"/>
                  <a:pt x="2061" y="620"/>
                </a:cubicBezTo>
                <a:cubicBezTo>
                  <a:pt x="2058" y="620"/>
                  <a:pt x="2056" y="620"/>
                  <a:pt x="2054" y="621"/>
                </a:cubicBezTo>
                <a:cubicBezTo>
                  <a:pt x="2051" y="622"/>
                  <a:pt x="2048" y="622"/>
                  <a:pt x="2045" y="623"/>
                </a:cubicBezTo>
                <a:cubicBezTo>
                  <a:pt x="2044" y="623"/>
                  <a:pt x="2043" y="624"/>
                  <a:pt x="2042" y="625"/>
                </a:cubicBezTo>
                <a:cubicBezTo>
                  <a:pt x="2039" y="629"/>
                  <a:pt x="2036" y="632"/>
                  <a:pt x="2032" y="635"/>
                </a:cubicBezTo>
                <a:cubicBezTo>
                  <a:pt x="2032" y="636"/>
                  <a:pt x="2032" y="637"/>
                  <a:pt x="2032" y="638"/>
                </a:cubicBezTo>
                <a:cubicBezTo>
                  <a:pt x="2032" y="639"/>
                  <a:pt x="2032" y="639"/>
                  <a:pt x="2031" y="640"/>
                </a:cubicBezTo>
                <a:cubicBezTo>
                  <a:pt x="2030" y="642"/>
                  <a:pt x="2028" y="643"/>
                  <a:pt x="2027" y="645"/>
                </a:cubicBezTo>
                <a:cubicBezTo>
                  <a:pt x="2026" y="646"/>
                  <a:pt x="2025" y="647"/>
                  <a:pt x="2026" y="649"/>
                </a:cubicBezTo>
                <a:cubicBezTo>
                  <a:pt x="2026" y="650"/>
                  <a:pt x="2026" y="651"/>
                  <a:pt x="2028" y="652"/>
                </a:cubicBezTo>
                <a:cubicBezTo>
                  <a:pt x="2027" y="653"/>
                  <a:pt x="2027" y="653"/>
                  <a:pt x="2027" y="653"/>
                </a:cubicBezTo>
                <a:cubicBezTo>
                  <a:pt x="2027" y="653"/>
                  <a:pt x="2028" y="653"/>
                  <a:pt x="2028" y="653"/>
                </a:cubicBezTo>
                <a:cubicBezTo>
                  <a:pt x="2028" y="653"/>
                  <a:pt x="2028" y="653"/>
                  <a:pt x="2028" y="652"/>
                </a:cubicBezTo>
                <a:cubicBezTo>
                  <a:pt x="2028" y="652"/>
                  <a:pt x="2028" y="652"/>
                  <a:pt x="2028" y="652"/>
                </a:cubicBezTo>
                <a:cubicBezTo>
                  <a:pt x="2029" y="652"/>
                  <a:pt x="2030" y="652"/>
                  <a:pt x="2030" y="653"/>
                </a:cubicBezTo>
                <a:cubicBezTo>
                  <a:pt x="2030" y="654"/>
                  <a:pt x="2030" y="655"/>
                  <a:pt x="2029" y="656"/>
                </a:cubicBezTo>
                <a:cubicBezTo>
                  <a:pt x="2029" y="656"/>
                  <a:pt x="2029" y="656"/>
                  <a:pt x="2029" y="656"/>
                </a:cubicBezTo>
                <a:cubicBezTo>
                  <a:pt x="2029" y="656"/>
                  <a:pt x="2029" y="656"/>
                  <a:pt x="2029" y="656"/>
                </a:cubicBezTo>
                <a:cubicBezTo>
                  <a:pt x="2029" y="656"/>
                  <a:pt x="2029" y="656"/>
                  <a:pt x="2029" y="656"/>
                </a:cubicBezTo>
                <a:cubicBezTo>
                  <a:pt x="2031" y="659"/>
                  <a:pt x="2032" y="662"/>
                  <a:pt x="2033" y="665"/>
                </a:cubicBezTo>
                <a:cubicBezTo>
                  <a:pt x="2033" y="667"/>
                  <a:pt x="2037" y="668"/>
                  <a:pt x="2038" y="667"/>
                </a:cubicBezTo>
                <a:close/>
                <a:moveTo>
                  <a:pt x="2084" y="561"/>
                </a:moveTo>
                <a:cubicBezTo>
                  <a:pt x="2084" y="561"/>
                  <a:pt x="2084" y="561"/>
                  <a:pt x="2084" y="561"/>
                </a:cubicBezTo>
                <a:cubicBezTo>
                  <a:pt x="2084" y="562"/>
                  <a:pt x="2084" y="562"/>
                  <a:pt x="2084" y="562"/>
                </a:cubicBezTo>
                <a:cubicBezTo>
                  <a:pt x="2083" y="562"/>
                  <a:pt x="2083" y="562"/>
                  <a:pt x="2083" y="562"/>
                </a:cubicBezTo>
                <a:lnTo>
                  <a:pt x="2084" y="561"/>
                </a:lnTo>
                <a:close/>
                <a:moveTo>
                  <a:pt x="671" y="99"/>
                </a:moveTo>
                <a:cubicBezTo>
                  <a:pt x="671" y="100"/>
                  <a:pt x="673" y="100"/>
                  <a:pt x="674" y="100"/>
                </a:cubicBezTo>
                <a:cubicBezTo>
                  <a:pt x="676" y="100"/>
                  <a:pt x="678" y="100"/>
                  <a:pt x="680" y="101"/>
                </a:cubicBezTo>
                <a:cubicBezTo>
                  <a:pt x="681" y="102"/>
                  <a:pt x="682" y="102"/>
                  <a:pt x="683" y="101"/>
                </a:cubicBezTo>
                <a:cubicBezTo>
                  <a:pt x="684" y="100"/>
                  <a:pt x="684" y="99"/>
                  <a:pt x="685" y="99"/>
                </a:cubicBezTo>
                <a:cubicBezTo>
                  <a:pt x="685" y="99"/>
                  <a:pt x="685" y="99"/>
                  <a:pt x="685" y="99"/>
                </a:cubicBezTo>
                <a:cubicBezTo>
                  <a:pt x="685" y="99"/>
                  <a:pt x="685" y="99"/>
                  <a:pt x="685" y="99"/>
                </a:cubicBezTo>
                <a:cubicBezTo>
                  <a:pt x="685" y="99"/>
                  <a:pt x="685" y="99"/>
                  <a:pt x="685" y="99"/>
                </a:cubicBezTo>
                <a:cubicBezTo>
                  <a:pt x="687" y="98"/>
                  <a:pt x="689" y="97"/>
                  <a:pt x="691" y="95"/>
                </a:cubicBezTo>
                <a:cubicBezTo>
                  <a:pt x="692" y="94"/>
                  <a:pt x="694" y="93"/>
                  <a:pt x="696" y="92"/>
                </a:cubicBezTo>
                <a:cubicBezTo>
                  <a:pt x="696" y="91"/>
                  <a:pt x="697" y="90"/>
                  <a:pt x="697" y="89"/>
                </a:cubicBezTo>
                <a:cubicBezTo>
                  <a:pt x="698" y="87"/>
                  <a:pt x="699" y="87"/>
                  <a:pt x="701" y="87"/>
                </a:cubicBezTo>
                <a:cubicBezTo>
                  <a:pt x="701" y="87"/>
                  <a:pt x="701" y="87"/>
                  <a:pt x="701" y="87"/>
                </a:cubicBezTo>
                <a:cubicBezTo>
                  <a:pt x="701" y="87"/>
                  <a:pt x="701" y="87"/>
                  <a:pt x="701" y="87"/>
                </a:cubicBezTo>
                <a:cubicBezTo>
                  <a:pt x="701" y="86"/>
                  <a:pt x="701" y="86"/>
                  <a:pt x="702" y="87"/>
                </a:cubicBezTo>
                <a:cubicBezTo>
                  <a:pt x="701" y="87"/>
                  <a:pt x="701" y="87"/>
                  <a:pt x="701" y="87"/>
                </a:cubicBezTo>
                <a:cubicBezTo>
                  <a:pt x="701" y="89"/>
                  <a:pt x="701" y="89"/>
                  <a:pt x="703" y="90"/>
                </a:cubicBezTo>
                <a:cubicBezTo>
                  <a:pt x="704" y="90"/>
                  <a:pt x="704" y="90"/>
                  <a:pt x="705" y="90"/>
                </a:cubicBezTo>
                <a:cubicBezTo>
                  <a:pt x="706" y="88"/>
                  <a:pt x="706" y="86"/>
                  <a:pt x="708" y="85"/>
                </a:cubicBezTo>
                <a:cubicBezTo>
                  <a:pt x="710" y="83"/>
                  <a:pt x="712" y="82"/>
                  <a:pt x="712" y="80"/>
                </a:cubicBezTo>
                <a:cubicBezTo>
                  <a:pt x="712" y="77"/>
                  <a:pt x="712" y="74"/>
                  <a:pt x="710" y="72"/>
                </a:cubicBezTo>
                <a:cubicBezTo>
                  <a:pt x="710" y="71"/>
                  <a:pt x="709" y="71"/>
                  <a:pt x="709" y="70"/>
                </a:cubicBezTo>
                <a:cubicBezTo>
                  <a:pt x="709" y="70"/>
                  <a:pt x="709" y="69"/>
                  <a:pt x="709" y="68"/>
                </a:cubicBezTo>
                <a:cubicBezTo>
                  <a:pt x="710" y="66"/>
                  <a:pt x="711" y="65"/>
                  <a:pt x="713" y="64"/>
                </a:cubicBezTo>
                <a:cubicBezTo>
                  <a:pt x="713" y="62"/>
                  <a:pt x="712" y="60"/>
                  <a:pt x="713" y="58"/>
                </a:cubicBezTo>
                <a:cubicBezTo>
                  <a:pt x="714" y="57"/>
                  <a:pt x="714" y="55"/>
                  <a:pt x="714" y="54"/>
                </a:cubicBezTo>
                <a:cubicBezTo>
                  <a:pt x="714" y="52"/>
                  <a:pt x="712" y="52"/>
                  <a:pt x="711" y="50"/>
                </a:cubicBezTo>
                <a:cubicBezTo>
                  <a:pt x="709" y="49"/>
                  <a:pt x="708" y="48"/>
                  <a:pt x="706" y="47"/>
                </a:cubicBezTo>
                <a:cubicBezTo>
                  <a:pt x="706" y="47"/>
                  <a:pt x="705" y="46"/>
                  <a:pt x="705" y="45"/>
                </a:cubicBezTo>
                <a:cubicBezTo>
                  <a:pt x="705" y="43"/>
                  <a:pt x="705" y="41"/>
                  <a:pt x="705" y="38"/>
                </a:cubicBezTo>
                <a:cubicBezTo>
                  <a:pt x="706" y="36"/>
                  <a:pt x="706" y="34"/>
                  <a:pt x="706" y="32"/>
                </a:cubicBezTo>
                <a:cubicBezTo>
                  <a:pt x="707" y="29"/>
                  <a:pt x="705" y="27"/>
                  <a:pt x="703" y="25"/>
                </a:cubicBezTo>
                <a:cubicBezTo>
                  <a:pt x="701" y="23"/>
                  <a:pt x="699" y="23"/>
                  <a:pt x="697" y="23"/>
                </a:cubicBezTo>
                <a:cubicBezTo>
                  <a:pt x="696" y="24"/>
                  <a:pt x="695" y="25"/>
                  <a:pt x="695" y="26"/>
                </a:cubicBezTo>
                <a:cubicBezTo>
                  <a:pt x="695" y="27"/>
                  <a:pt x="695" y="27"/>
                  <a:pt x="696" y="28"/>
                </a:cubicBezTo>
                <a:cubicBezTo>
                  <a:pt x="697" y="28"/>
                  <a:pt x="698" y="29"/>
                  <a:pt x="699" y="29"/>
                </a:cubicBezTo>
                <a:cubicBezTo>
                  <a:pt x="700" y="29"/>
                  <a:pt x="700" y="30"/>
                  <a:pt x="700" y="31"/>
                </a:cubicBezTo>
                <a:cubicBezTo>
                  <a:pt x="700" y="31"/>
                  <a:pt x="699" y="31"/>
                  <a:pt x="699" y="31"/>
                </a:cubicBezTo>
                <a:cubicBezTo>
                  <a:pt x="698" y="31"/>
                  <a:pt x="696" y="31"/>
                  <a:pt x="695" y="31"/>
                </a:cubicBezTo>
                <a:cubicBezTo>
                  <a:pt x="693" y="32"/>
                  <a:pt x="692" y="32"/>
                  <a:pt x="691" y="32"/>
                </a:cubicBezTo>
                <a:cubicBezTo>
                  <a:pt x="689" y="33"/>
                  <a:pt x="688" y="35"/>
                  <a:pt x="688" y="37"/>
                </a:cubicBezTo>
                <a:cubicBezTo>
                  <a:pt x="688" y="38"/>
                  <a:pt x="689" y="39"/>
                  <a:pt x="689" y="40"/>
                </a:cubicBezTo>
                <a:cubicBezTo>
                  <a:pt x="689" y="40"/>
                  <a:pt x="689" y="41"/>
                  <a:pt x="689" y="41"/>
                </a:cubicBezTo>
                <a:cubicBezTo>
                  <a:pt x="689" y="41"/>
                  <a:pt x="688" y="41"/>
                  <a:pt x="688" y="41"/>
                </a:cubicBezTo>
                <a:cubicBezTo>
                  <a:pt x="687" y="40"/>
                  <a:pt x="685" y="40"/>
                  <a:pt x="684" y="41"/>
                </a:cubicBezTo>
                <a:cubicBezTo>
                  <a:pt x="683" y="42"/>
                  <a:pt x="681" y="43"/>
                  <a:pt x="679" y="42"/>
                </a:cubicBezTo>
                <a:cubicBezTo>
                  <a:pt x="677" y="42"/>
                  <a:pt x="677" y="44"/>
                  <a:pt x="677" y="45"/>
                </a:cubicBezTo>
                <a:cubicBezTo>
                  <a:pt x="678" y="47"/>
                  <a:pt x="678" y="48"/>
                  <a:pt x="679" y="49"/>
                </a:cubicBezTo>
                <a:cubicBezTo>
                  <a:pt x="680" y="50"/>
                  <a:pt x="681" y="52"/>
                  <a:pt x="681" y="53"/>
                </a:cubicBezTo>
                <a:cubicBezTo>
                  <a:pt x="681" y="53"/>
                  <a:pt x="682" y="53"/>
                  <a:pt x="682" y="53"/>
                </a:cubicBezTo>
                <a:cubicBezTo>
                  <a:pt x="682" y="53"/>
                  <a:pt x="682" y="54"/>
                  <a:pt x="682" y="54"/>
                </a:cubicBezTo>
                <a:cubicBezTo>
                  <a:pt x="683" y="54"/>
                  <a:pt x="683" y="54"/>
                  <a:pt x="683" y="54"/>
                </a:cubicBezTo>
                <a:cubicBezTo>
                  <a:pt x="683" y="54"/>
                  <a:pt x="683" y="54"/>
                  <a:pt x="682" y="54"/>
                </a:cubicBezTo>
                <a:cubicBezTo>
                  <a:pt x="682" y="54"/>
                  <a:pt x="682" y="54"/>
                  <a:pt x="681" y="54"/>
                </a:cubicBezTo>
                <a:cubicBezTo>
                  <a:pt x="681" y="54"/>
                  <a:pt x="681" y="53"/>
                  <a:pt x="681" y="53"/>
                </a:cubicBezTo>
                <a:cubicBezTo>
                  <a:pt x="680" y="53"/>
                  <a:pt x="678" y="52"/>
                  <a:pt x="677" y="51"/>
                </a:cubicBezTo>
                <a:cubicBezTo>
                  <a:pt x="676" y="51"/>
                  <a:pt x="675" y="51"/>
                  <a:pt x="675" y="52"/>
                </a:cubicBezTo>
                <a:cubicBezTo>
                  <a:pt x="672" y="56"/>
                  <a:pt x="671" y="62"/>
                  <a:pt x="669" y="66"/>
                </a:cubicBezTo>
                <a:cubicBezTo>
                  <a:pt x="668" y="68"/>
                  <a:pt x="669" y="70"/>
                  <a:pt x="670" y="71"/>
                </a:cubicBezTo>
                <a:cubicBezTo>
                  <a:pt x="672" y="72"/>
                  <a:pt x="673" y="73"/>
                  <a:pt x="675" y="73"/>
                </a:cubicBezTo>
                <a:cubicBezTo>
                  <a:pt x="676" y="73"/>
                  <a:pt x="677" y="73"/>
                  <a:pt x="677" y="74"/>
                </a:cubicBezTo>
                <a:cubicBezTo>
                  <a:pt x="678" y="74"/>
                  <a:pt x="678" y="75"/>
                  <a:pt x="678" y="76"/>
                </a:cubicBezTo>
                <a:cubicBezTo>
                  <a:pt x="678" y="76"/>
                  <a:pt x="677" y="77"/>
                  <a:pt x="677" y="77"/>
                </a:cubicBezTo>
                <a:cubicBezTo>
                  <a:pt x="676" y="77"/>
                  <a:pt x="676" y="77"/>
                  <a:pt x="675" y="77"/>
                </a:cubicBezTo>
                <a:cubicBezTo>
                  <a:pt x="671" y="76"/>
                  <a:pt x="669" y="77"/>
                  <a:pt x="668" y="81"/>
                </a:cubicBezTo>
                <a:cubicBezTo>
                  <a:pt x="667" y="84"/>
                  <a:pt x="666" y="86"/>
                  <a:pt x="666" y="89"/>
                </a:cubicBezTo>
                <a:cubicBezTo>
                  <a:pt x="665" y="94"/>
                  <a:pt x="667" y="97"/>
                  <a:pt x="671" y="99"/>
                </a:cubicBezTo>
                <a:close/>
                <a:moveTo>
                  <a:pt x="696" y="92"/>
                </a:moveTo>
                <a:cubicBezTo>
                  <a:pt x="696" y="92"/>
                  <a:pt x="696" y="92"/>
                  <a:pt x="696" y="92"/>
                </a:cubicBezTo>
                <a:cubicBezTo>
                  <a:pt x="696" y="92"/>
                  <a:pt x="696" y="92"/>
                  <a:pt x="696" y="92"/>
                </a:cubicBezTo>
                <a:cubicBezTo>
                  <a:pt x="696" y="92"/>
                  <a:pt x="696" y="92"/>
                  <a:pt x="696" y="92"/>
                </a:cubicBezTo>
                <a:cubicBezTo>
                  <a:pt x="696" y="92"/>
                  <a:pt x="696" y="92"/>
                  <a:pt x="696" y="92"/>
                </a:cubicBezTo>
                <a:close/>
                <a:moveTo>
                  <a:pt x="1882" y="944"/>
                </a:moveTo>
                <a:cubicBezTo>
                  <a:pt x="1882" y="944"/>
                  <a:pt x="1882" y="944"/>
                  <a:pt x="1882" y="944"/>
                </a:cubicBezTo>
                <a:cubicBezTo>
                  <a:pt x="1881" y="943"/>
                  <a:pt x="1881" y="942"/>
                  <a:pt x="1880" y="942"/>
                </a:cubicBezTo>
                <a:cubicBezTo>
                  <a:pt x="1880" y="941"/>
                  <a:pt x="1880" y="941"/>
                  <a:pt x="1880" y="941"/>
                </a:cubicBezTo>
                <a:cubicBezTo>
                  <a:pt x="1880" y="941"/>
                  <a:pt x="1880" y="941"/>
                  <a:pt x="1879" y="940"/>
                </a:cubicBezTo>
                <a:cubicBezTo>
                  <a:pt x="1880" y="940"/>
                  <a:pt x="1880" y="940"/>
                  <a:pt x="1880" y="940"/>
                </a:cubicBezTo>
                <a:cubicBezTo>
                  <a:pt x="1880" y="940"/>
                  <a:pt x="1880" y="941"/>
                  <a:pt x="1880" y="941"/>
                </a:cubicBezTo>
                <a:cubicBezTo>
                  <a:pt x="1880" y="941"/>
                  <a:pt x="1880" y="941"/>
                  <a:pt x="1880" y="942"/>
                </a:cubicBezTo>
                <a:cubicBezTo>
                  <a:pt x="1881" y="942"/>
                  <a:pt x="1882" y="943"/>
                  <a:pt x="1882" y="943"/>
                </a:cubicBezTo>
                <a:cubicBezTo>
                  <a:pt x="1882" y="944"/>
                  <a:pt x="1882" y="944"/>
                  <a:pt x="1882" y="944"/>
                </a:cubicBezTo>
                <a:cubicBezTo>
                  <a:pt x="1883" y="944"/>
                  <a:pt x="1884" y="944"/>
                  <a:pt x="1885" y="944"/>
                </a:cubicBezTo>
                <a:cubicBezTo>
                  <a:pt x="1885" y="944"/>
                  <a:pt x="1885" y="944"/>
                  <a:pt x="1886" y="944"/>
                </a:cubicBezTo>
                <a:cubicBezTo>
                  <a:pt x="1886" y="944"/>
                  <a:pt x="1887" y="943"/>
                  <a:pt x="1887" y="942"/>
                </a:cubicBezTo>
                <a:cubicBezTo>
                  <a:pt x="1885" y="939"/>
                  <a:pt x="1883" y="937"/>
                  <a:pt x="1881" y="934"/>
                </a:cubicBezTo>
                <a:cubicBezTo>
                  <a:pt x="1881" y="934"/>
                  <a:pt x="1880" y="934"/>
                  <a:pt x="1880" y="934"/>
                </a:cubicBezTo>
                <a:cubicBezTo>
                  <a:pt x="1879" y="934"/>
                  <a:pt x="1878" y="934"/>
                  <a:pt x="1877" y="935"/>
                </a:cubicBezTo>
                <a:cubicBezTo>
                  <a:pt x="1877" y="936"/>
                  <a:pt x="1876" y="936"/>
                  <a:pt x="1876" y="937"/>
                </a:cubicBezTo>
                <a:cubicBezTo>
                  <a:pt x="1875" y="938"/>
                  <a:pt x="1874" y="938"/>
                  <a:pt x="1873" y="936"/>
                </a:cubicBezTo>
                <a:cubicBezTo>
                  <a:pt x="1872" y="935"/>
                  <a:pt x="1872" y="933"/>
                  <a:pt x="1871" y="932"/>
                </a:cubicBezTo>
                <a:cubicBezTo>
                  <a:pt x="1871" y="931"/>
                  <a:pt x="1870" y="930"/>
                  <a:pt x="1869" y="929"/>
                </a:cubicBezTo>
                <a:cubicBezTo>
                  <a:pt x="1868" y="929"/>
                  <a:pt x="1867" y="929"/>
                  <a:pt x="1866" y="928"/>
                </a:cubicBezTo>
                <a:cubicBezTo>
                  <a:pt x="1865" y="928"/>
                  <a:pt x="1864" y="927"/>
                  <a:pt x="1865" y="927"/>
                </a:cubicBezTo>
                <a:cubicBezTo>
                  <a:pt x="1866" y="926"/>
                  <a:pt x="1864" y="924"/>
                  <a:pt x="1865" y="922"/>
                </a:cubicBezTo>
                <a:cubicBezTo>
                  <a:pt x="1866" y="922"/>
                  <a:pt x="1866" y="921"/>
                  <a:pt x="1865" y="920"/>
                </a:cubicBezTo>
                <a:cubicBezTo>
                  <a:pt x="1864" y="918"/>
                  <a:pt x="1861" y="917"/>
                  <a:pt x="1860" y="914"/>
                </a:cubicBezTo>
                <a:cubicBezTo>
                  <a:pt x="1860" y="913"/>
                  <a:pt x="1859" y="913"/>
                  <a:pt x="1859" y="912"/>
                </a:cubicBezTo>
                <a:cubicBezTo>
                  <a:pt x="1857" y="912"/>
                  <a:pt x="1855" y="911"/>
                  <a:pt x="1854" y="910"/>
                </a:cubicBezTo>
                <a:cubicBezTo>
                  <a:pt x="1853" y="910"/>
                  <a:pt x="1852" y="909"/>
                  <a:pt x="1852" y="909"/>
                </a:cubicBezTo>
                <a:cubicBezTo>
                  <a:pt x="1851" y="907"/>
                  <a:pt x="1849" y="906"/>
                  <a:pt x="1847" y="905"/>
                </a:cubicBezTo>
                <a:cubicBezTo>
                  <a:pt x="1845" y="903"/>
                  <a:pt x="1843" y="902"/>
                  <a:pt x="1841" y="901"/>
                </a:cubicBezTo>
                <a:cubicBezTo>
                  <a:pt x="1840" y="901"/>
                  <a:pt x="1839" y="900"/>
                  <a:pt x="1838" y="899"/>
                </a:cubicBezTo>
                <a:cubicBezTo>
                  <a:pt x="1837" y="897"/>
                  <a:pt x="1835" y="895"/>
                  <a:pt x="1834" y="894"/>
                </a:cubicBezTo>
                <a:cubicBezTo>
                  <a:pt x="1829" y="892"/>
                  <a:pt x="1825" y="888"/>
                  <a:pt x="1822" y="883"/>
                </a:cubicBezTo>
                <a:cubicBezTo>
                  <a:pt x="1821" y="882"/>
                  <a:pt x="1819" y="881"/>
                  <a:pt x="1817" y="881"/>
                </a:cubicBezTo>
                <a:cubicBezTo>
                  <a:pt x="1813" y="881"/>
                  <a:pt x="1810" y="880"/>
                  <a:pt x="1806" y="879"/>
                </a:cubicBezTo>
                <a:cubicBezTo>
                  <a:pt x="1805" y="878"/>
                  <a:pt x="1804" y="879"/>
                  <a:pt x="1804" y="879"/>
                </a:cubicBezTo>
                <a:cubicBezTo>
                  <a:pt x="1803" y="879"/>
                  <a:pt x="1802" y="881"/>
                  <a:pt x="1803" y="882"/>
                </a:cubicBezTo>
                <a:cubicBezTo>
                  <a:pt x="1803" y="883"/>
                  <a:pt x="1804" y="885"/>
                  <a:pt x="1805" y="886"/>
                </a:cubicBezTo>
                <a:cubicBezTo>
                  <a:pt x="1807" y="889"/>
                  <a:pt x="1810" y="891"/>
                  <a:pt x="1813" y="893"/>
                </a:cubicBezTo>
                <a:cubicBezTo>
                  <a:pt x="1815" y="894"/>
                  <a:pt x="1816" y="895"/>
                  <a:pt x="1817" y="897"/>
                </a:cubicBezTo>
                <a:cubicBezTo>
                  <a:pt x="1818" y="898"/>
                  <a:pt x="1820" y="899"/>
                  <a:pt x="1820" y="901"/>
                </a:cubicBezTo>
                <a:cubicBezTo>
                  <a:pt x="1822" y="904"/>
                  <a:pt x="1824" y="906"/>
                  <a:pt x="1827" y="909"/>
                </a:cubicBezTo>
                <a:cubicBezTo>
                  <a:pt x="1828" y="909"/>
                  <a:pt x="1829" y="910"/>
                  <a:pt x="1829" y="911"/>
                </a:cubicBezTo>
                <a:cubicBezTo>
                  <a:pt x="1830" y="913"/>
                  <a:pt x="1830" y="915"/>
                  <a:pt x="1831" y="917"/>
                </a:cubicBezTo>
                <a:cubicBezTo>
                  <a:pt x="1832" y="918"/>
                  <a:pt x="1832" y="919"/>
                  <a:pt x="1833" y="920"/>
                </a:cubicBezTo>
                <a:cubicBezTo>
                  <a:pt x="1837" y="923"/>
                  <a:pt x="1839" y="927"/>
                  <a:pt x="1840" y="931"/>
                </a:cubicBezTo>
                <a:cubicBezTo>
                  <a:pt x="1841" y="933"/>
                  <a:pt x="1842" y="935"/>
                  <a:pt x="1842" y="937"/>
                </a:cubicBezTo>
                <a:cubicBezTo>
                  <a:pt x="1843" y="939"/>
                  <a:pt x="1844" y="940"/>
                  <a:pt x="1845" y="942"/>
                </a:cubicBezTo>
                <a:cubicBezTo>
                  <a:pt x="1848" y="945"/>
                  <a:pt x="1851" y="947"/>
                  <a:pt x="1853" y="950"/>
                </a:cubicBezTo>
                <a:cubicBezTo>
                  <a:pt x="1856" y="953"/>
                  <a:pt x="1858" y="955"/>
                  <a:pt x="1861" y="958"/>
                </a:cubicBezTo>
                <a:cubicBezTo>
                  <a:pt x="1864" y="959"/>
                  <a:pt x="1866" y="961"/>
                  <a:pt x="1868" y="963"/>
                </a:cubicBezTo>
                <a:cubicBezTo>
                  <a:pt x="1869" y="964"/>
                  <a:pt x="1870" y="964"/>
                  <a:pt x="1871" y="964"/>
                </a:cubicBezTo>
                <a:cubicBezTo>
                  <a:pt x="1874" y="964"/>
                  <a:pt x="1877" y="963"/>
                  <a:pt x="1880" y="964"/>
                </a:cubicBezTo>
                <a:cubicBezTo>
                  <a:pt x="1880" y="961"/>
                  <a:pt x="1881" y="958"/>
                  <a:pt x="1881" y="954"/>
                </a:cubicBezTo>
                <a:cubicBezTo>
                  <a:pt x="1881" y="951"/>
                  <a:pt x="1882" y="947"/>
                  <a:pt x="1882" y="944"/>
                </a:cubicBezTo>
                <a:close/>
                <a:moveTo>
                  <a:pt x="1880" y="964"/>
                </a:moveTo>
                <a:cubicBezTo>
                  <a:pt x="1880" y="964"/>
                  <a:pt x="1880" y="964"/>
                  <a:pt x="1880" y="965"/>
                </a:cubicBezTo>
                <a:cubicBezTo>
                  <a:pt x="1880" y="965"/>
                  <a:pt x="1880" y="965"/>
                  <a:pt x="1880" y="965"/>
                </a:cubicBezTo>
                <a:cubicBezTo>
                  <a:pt x="1880" y="964"/>
                  <a:pt x="1881" y="964"/>
                  <a:pt x="1881" y="964"/>
                </a:cubicBezTo>
                <a:cubicBezTo>
                  <a:pt x="1880" y="964"/>
                  <a:pt x="1880" y="964"/>
                  <a:pt x="1880" y="964"/>
                </a:cubicBezTo>
                <a:close/>
                <a:moveTo>
                  <a:pt x="428" y="172"/>
                </a:moveTo>
                <a:cubicBezTo>
                  <a:pt x="428" y="174"/>
                  <a:pt x="427" y="177"/>
                  <a:pt x="427" y="179"/>
                </a:cubicBezTo>
                <a:cubicBezTo>
                  <a:pt x="427" y="180"/>
                  <a:pt x="429" y="181"/>
                  <a:pt x="429" y="181"/>
                </a:cubicBezTo>
                <a:cubicBezTo>
                  <a:pt x="432" y="181"/>
                  <a:pt x="435" y="180"/>
                  <a:pt x="438" y="178"/>
                </a:cubicBezTo>
                <a:cubicBezTo>
                  <a:pt x="438" y="178"/>
                  <a:pt x="438" y="178"/>
                  <a:pt x="438" y="178"/>
                </a:cubicBezTo>
                <a:cubicBezTo>
                  <a:pt x="438" y="177"/>
                  <a:pt x="438" y="177"/>
                  <a:pt x="438" y="177"/>
                </a:cubicBezTo>
                <a:cubicBezTo>
                  <a:pt x="438" y="178"/>
                  <a:pt x="438" y="178"/>
                  <a:pt x="438" y="178"/>
                </a:cubicBezTo>
                <a:cubicBezTo>
                  <a:pt x="438" y="178"/>
                  <a:pt x="438" y="178"/>
                  <a:pt x="438" y="178"/>
                </a:cubicBezTo>
                <a:cubicBezTo>
                  <a:pt x="439" y="179"/>
                  <a:pt x="440" y="180"/>
                  <a:pt x="442" y="180"/>
                </a:cubicBezTo>
                <a:cubicBezTo>
                  <a:pt x="443" y="180"/>
                  <a:pt x="444" y="180"/>
                  <a:pt x="446" y="179"/>
                </a:cubicBezTo>
                <a:cubicBezTo>
                  <a:pt x="446" y="178"/>
                  <a:pt x="447" y="177"/>
                  <a:pt x="448" y="176"/>
                </a:cubicBezTo>
                <a:cubicBezTo>
                  <a:pt x="449" y="175"/>
                  <a:pt x="450" y="173"/>
                  <a:pt x="451" y="172"/>
                </a:cubicBezTo>
                <a:cubicBezTo>
                  <a:pt x="453" y="170"/>
                  <a:pt x="454" y="168"/>
                  <a:pt x="457" y="168"/>
                </a:cubicBezTo>
                <a:cubicBezTo>
                  <a:pt x="459" y="168"/>
                  <a:pt x="460" y="167"/>
                  <a:pt x="461" y="166"/>
                </a:cubicBezTo>
                <a:cubicBezTo>
                  <a:pt x="462" y="165"/>
                  <a:pt x="463" y="164"/>
                  <a:pt x="465" y="163"/>
                </a:cubicBezTo>
                <a:cubicBezTo>
                  <a:pt x="466" y="162"/>
                  <a:pt x="467" y="161"/>
                  <a:pt x="468" y="161"/>
                </a:cubicBezTo>
                <a:cubicBezTo>
                  <a:pt x="471" y="161"/>
                  <a:pt x="474" y="160"/>
                  <a:pt x="477" y="159"/>
                </a:cubicBezTo>
                <a:cubicBezTo>
                  <a:pt x="478" y="158"/>
                  <a:pt x="479" y="158"/>
                  <a:pt x="480" y="158"/>
                </a:cubicBezTo>
                <a:cubicBezTo>
                  <a:pt x="480" y="159"/>
                  <a:pt x="480" y="159"/>
                  <a:pt x="480" y="159"/>
                </a:cubicBezTo>
                <a:cubicBezTo>
                  <a:pt x="480" y="159"/>
                  <a:pt x="480" y="159"/>
                  <a:pt x="480" y="159"/>
                </a:cubicBezTo>
                <a:cubicBezTo>
                  <a:pt x="480" y="158"/>
                  <a:pt x="480" y="158"/>
                  <a:pt x="480" y="158"/>
                </a:cubicBezTo>
                <a:cubicBezTo>
                  <a:pt x="482" y="157"/>
                  <a:pt x="483" y="157"/>
                  <a:pt x="485" y="157"/>
                </a:cubicBezTo>
                <a:cubicBezTo>
                  <a:pt x="487" y="157"/>
                  <a:pt x="488" y="157"/>
                  <a:pt x="489" y="157"/>
                </a:cubicBezTo>
                <a:cubicBezTo>
                  <a:pt x="491" y="155"/>
                  <a:pt x="492" y="155"/>
                  <a:pt x="494" y="155"/>
                </a:cubicBezTo>
                <a:cubicBezTo>
                  <a:pt x="495" y="150"/>
                  <a:pt x="494" y="146"/>
                  <a:pt x="494" y="141"/>
                </a:cubicBezTo>
                <a:cubicBezTo>
                  <a:pt x="494" y="139"/>
                  <a:pt x="493" y="137"/>
                  <a:pt x="491" y="135"/>
                </a:cubicBezTo>
                <a:cubicBezTo>
                  <a:pt x="490" y="134"/>
                  <a:pt x="488" y="134"/>
                  <a:pt x="487" y="134"/>
                </a:cubicBezTo>
                <a:cubicBezTo>
                  <a:pt x="484" y="134"/>
                  <a:pt x="482" y="133"/>
                  <a:pt x="480" y="131"/>
                </a:cubicBezTo>
                <a:cubicBezTo>
                  <a:pt x="479" y="130"/>
                  <a:pt x="478" y="130"/>
                  <a:pt x="477" y="129"/>
                </a:cubicBezTo>
                <a:cubicBezTo>
                  <a:pt x="475" y="125"/>
                  <a:pt x="473" y="125"/>
                  <a:pt x="469" y="125"/>
                </a:cubicBezTo>
                <a:cubicBezTo>
                  <a:pt x="466" y="126"/>
                  <a:pt x="464" y="125"/>
                  <a:pt x="461" y="125"/>
                </a:cubicBezTo>
                <a:cubicBezTo>
                  <a:pt x="460" y="125"/>
                  <a:pt x="458" y="126"/>
                  <a:pt x="457" y="126"/>
                </a:cubicBezTo>
                <a:cubicBezTo>
                  <a:pt x="456" y="126"/>
                  <a:pt x="455" y="127"/>
                  <a:pt x="454" y="128"/>
                </a:cubicBezTo>
                <a:cubicBezTo>
                  <a:pt x="454" y="130"/>
                  <a:pt x="454" y="132"/>
                  <a:pt x="454" y="133"/>
                </a:cubicBezTo>
                <a:cubicBezTo>
                  <a:pt x="454" y="135"/>
                  <a:pt x="453" y="137"/>
                  <a:pt x="451" y="138"/>
                </a:cubicBezTo>
                <a:cubicBezTo>
                  <a:pt x="448" y="140"/>
                  <a:pt x="446" y="142"/>
                  <a:pt x="443" y="144"/>
                </a:cubicBezTo>
                <a:cubicBezTo>
                  <a:pt x="442" y="146"/>
                  <a:pt x="441" y="147"/>
                  <a:pt x="441" y="149"/>
                </a:cubicBezTo>
                <a:cubicBezTo>
                  <a:pt x="441" y="149"/>
                  <a:pt x="440" y="150"/>
                  <a:pt x="440" y="150"/>
                </a:cubicBezTo>
                <a:cubicBezTo>
                  <a:pt x="435" y="153"/>
                  <a:pt x="431" y="157"/>
                  <a:pt x="427" y="160"/>
                </a:cubicBezTo>
                <a:cubicBezTo>
                  <a:pt x="426" y="161"/>
                  <a:pt x="425" y="162"/>
                  <a:pt x="424" y="163"/>
                </a:cubicBezTo>
                <a:cubicBezTo>
                  <a:pt x="424" y="164"/>
                  <a:pt x="425" y="165"/>
                  <a:pt x="426" y="166"/>
                </a:cubicBezTo>
                <a:cubicBezTo>
                  <a:pt x="427" y="168"/>
                  <a:pt x="428" y="170"/>
                  <a:pt x="428" y="172"/>
                </a:cubicBezTo>
                <a:close/>
                <a:moveTo>
                  <a:pt x="1071" y="451"/>
                </a:moveTo>
                <a:cubicBezTo>
                  <a:pt x="1073" y="453"/>
                  <a:pt x="1073" y="455"/>
                  <a:pt x="1072" y="458"/>
                </a:cubicBezTo>
                <a:cubicBezTo>
                  <a:pt x="1072" y="459"/>
                  <a:pt x="1073" y="459"/>
                  <a:pt x="1073" y="460"/>
                </a:cubicBezTo>
                <a:cubicBezTo>
                  <a:pt x="1075" y="461"/>
                  <a:pt x="1075" y="462"/>
                  <a:pt x="1074" y="463"/>
                </a:cubicBezTo>
                <a:cubicBezTo>
                  <a:pt x="1073" y="464"/>
                  <a:pt x="1073" y="464"/>
                  <a:pt x="1073" y="465"/>
                </a:cubicBezTo>
                <a:cubicBezTo>
                  <a:pt x="1073" y="466"/>
                  <a:pt x="1073" y="466"/>
                  <a:pt x="1074" y="466"/>
                </a:cubicBezTo>
                <a:cubicBezTo>
                  <a:pt x="1074" y="467"/>
                  <a:pt x="1074" y="467"/>
                  <a:pt x="1074" y="468"/>
                </a:cubicBezTo>
                <a:cubicBezTo>
                  <a:pt x="1076" y="470"/>
                  <a:pt x="1076" y="470"/>
                  <a:pt x="1078" y="468"/>
                </a:cubicBezTo>
                <a:cubicBezTo>
                  <a:pt x="1078" y="468"/>
                  <a:pt x="1079" y="468"/>
                  <a:pt x="1079" y="467"/>
                </a:cubicBezTo>
                <a:cubicBezTo>
                  <a:pt x="1079" y="468"/>
                  <a:pt x="1079" y="468"/>
                  <a:pt x="1079" y="469"/>
                </a:cubicBezTo>
                <a:cubicBezTo>
                  <a:pt x="1079" y="470"/>
                  <a:pt x="1079" y="472"/>
                  <a:pt x="1078" y="473"/>
                </a:cubicBezTo>
                <a:cubicBezTo>
                  <a:pt x="1078" y="475"/>
                  <a:pt x="1079" y="476"/>
                  <a:pt x="1081" y="476"/>
                </a:cubicBezTo>
                <a:cubicBezTo>
                  <a:pt x="1081" y="476"/>
                  <a:pt x="1081" y="476"/>
                  <a:pt x="1082" y="476"/>
                </a:cubicBezTo>
                <a:cubicBezTo>
                  <a:pt x="1083" y="476"/>
                  <a:pt x="1085" y="476"/>
                  <a:pt x="1086" y="476"/>
                </a:cubicBezTo>
                <a:cubicBezTo>
                  <a:pt x="1088" y="477"/>
                  <a:pt x="1087" y="479"/>
                  <a:pt x="1088" y="480"/>
                </a:cubicBezTo>
                <a:cubicBezTo>
                  <a:pt x="1088" y="481"/>
                  <a:pt x="1089" y="482"/>
                  <a:pt x="1089" y="482"/>
                </a:cubicBezTo>
                <a:cubicBezTo>
                  <a:pt x="1091" y="483"/>
                  <a:pt x="1091" y="484"/>
                  <a:pt x="1091" y="486"/>
                </a:cubicBezTo>
                <a:cubicBezTo>
                  <a:pt x="1090" y="490"/>
                  <a:pt x="1089" y="491"/>
                  <a:pt x="1084" y="490"/>
                </a:cubicBezTo>
                <a:cubicBezTo>
                  <a:pt x="1084" y="490"/>
                  <a:pt x="1083" y="490"/>
                  <a:pt x="1083" y="490"/>
                </a:cubicBezTo>
                <a:cubicBezTo>
                  <a:pt x="1082" y="490"/>
                  <a:pt x="1082" y="490"/>
                  <a:pt x="1082" y="491"/>
                </a:cubicBezTo>
                <a:cubicBezTo>
                  <a:pt x="1082" y="493"/>
                  <a:pt x="1082" y="496"/>
                  <a:pt x="1084" y="498"/>
                </a:cubicBezTo>
                <a:cubicBezTo>
                  <a:pt x="1084" y="498"/>
                  <a:pt x="1084" y="500"/>
                  <a:pt x="1083" y="501"/>
                </a:cubicBezTo>
                <a:cubicBezTo>
                  <a:pt x="1082" y="501"/>
                  <a:pt x="1081" y="502"/>
                  <a:pt x="1080" y="503"/>
                </a:cubicBezTo>
                <a:cubicBezTo>
                  <a:pt x="1080" y="503"/>
                  <a:pt x="1079" y="504"/>
                  <a:pt x="1078" y="504"/>
                </a:cubicBezTo>
                <a:cubicBezTo>
                  <a:pt x="1078" y="505"/>
                  <a:pt x="1078" y="506"/>
                  <a:pt x="1078" y="506"/>
                </a:cubicBezTo>
                <a:cubicBezTo>
                  <a:pt x="1078" y="506"/>
                  <a:pt x="1079" y="507"/>
                  <a:pt x="1079" y="507"/>
                </a:cubicBezTo>
                <a:cubicBezTo>
                  <a:pt x="1083" y="508"/>
                  <a:pt x="1086" y="509"/>
                  <a:pt x="1089" y="511"/>
                </a:cubicBezTo>
                <a:cubicBezTo>
                  <a:pt x="1089" y="511"/>
                  <a:pt x="1089" y="511"/>
                  <a:pt x="1090" y="511"/>
                </a:cubicBezTo>
                <a:cubicBezTo>
                  <a:pt x="1089" y="511"/>
                  <a:pt x="1089" y="512"/>
                  <a:pt x="1088" y="512"/>
                </a:cubicBezTo>
                <a:cubicBezTo>
                  <a:pt x="1085" y="511"/>
                  <a:pt x="1083" y="512"/>
                  <a:pt x="1082" y="515"/>
                </a:cubicBezTo>
                <a:cubicBezTo>
                  <a:pt x="1080" y="518"/>
                  <a:pt x="1077" y="520"/>
                  <a:pt x="1075" y="522"/>
                </a:cubicBezTo>
                <a:cubicBezTo>
                  <a:pt x="1075" y="522"/>
                  <a:pt x="1075" y="523"/>
                  <a:pt x="1076" y="523"/>
                </a:cubicBezTo>
                <a:cubicBezTo>
                  <a:pt x="1076" y="523"/>
                  <a:pt x="1076" y="523"/>
                  <a:pt x="1076" y="523"/>
                </a:cubicBezTo>
                <a:cubicBezTo>
                  <a:pt x="1077" y="523"/>
                  <a:pt x="1078" y="523"/>
                  <a:pt x="1079" y="523"/>
                </a:cubicBezTo>
                <a:cubicBezTo>
                  <a:pt x="1080" y="522"/>
                  <a:pt x="1082" y="521"/>
                  <a:pt x="1083" y="522"/>
                </a:cubicBezTo>
                <a:cubicBezTo>
                  <a:pt x="1086" y="522"/>
                  <a:pt x="1088" y="521"/>
                  <a:pt x="1090" y="519"/>
                </a:cubicBezTo>
                <a:cubicBezTo>
                  <a:pt x="1091" y="518"/>
                  <a:pt x="1092" y="518"/>
                  <a:pt x="1093" y="518"/>
                </a:cubicBezTo>
                <a:cubicBezTo>
                  <a:pt x="1096" y="518"/>
                  <a:pt x="1099" y="518"/>
                  <a:pt x="1102" y="518"/>
                </a:cubicBezTo>
                <a:cubicBezTo>
                  <a:pt x="1105" y="517"/>
                  <a:pt x="1109" y="516"/>
                  <a:pt x="1112" y="516"/>
                </a:cubicBezTo>
                <a:cubicBezTo>
                  <a:pt x="1116" y="516"/>
                  <a:pt x="1118" y="514"/>
                  <a:pt x="1121" y="512"/>
                </a:cubicBezTo>
                <a:cubicBezTo>
                  <a:pt x="1121" y="511"/>
                  <a:pt x="1121" y="510"/>
                  <a:pt x="1120" y="509"/>
                </a:cubicBezTo>
                <a:cubicBezTo>
                  <a:pt x="1120" y="509"/>
                  <a:pt x="1119" y="509"/>
                  <a:pt x="1119" y="509"/>
                </a:cubicBezTo>
                <a:cubicBezTo>
                  <a:pt x="1118" y="508"/>
                  <a:pt x="1118" y="507"/>
                  <a:pt x="1118" y="507"/>
                </a:cubicBezTo>
                <a:cubicBezTo>
                  <a:pt x="1119" y="505"/>
                  <a:pt x="1121" y="503"/>
                  <a:pt x="1122" y="501"/>
                </a:cubicBezTo>
                <a:cubicBezTo>
                  <a:pt x="1124" y="498"/>
                  <a:pt x="1121" y="494"/>
                  <a:pt x="1117" y="493"/>
                </a:cubicBezTo>
                <a:cubicBezTo>
                  <a:pt x="1116" y="493"/>
                  <a:pt x="1114" y="493"/>
                  <a:pt x="1113" y="493"/>
                </a:cubicBezTo>
                <a:cubicBezTo>
                  <a:pt x="1113" y="493"/>
                  <a:pt x="1113" y="493"/>
                  <a:pt x="1113" y="493"/>
                </a:cubicBezTo>
                <a:cubicBezTo>
                  <a:pt x="1113" y="493"/>
                  <a:pt x="1113" y="493"/>
                  <a:pt x="1113" y="493"/>
                </a:cubicBezTo>
                <a:cubicBezTo>
                  <a:pt x="1113" y="493"/>
                  <a:pt x="1113" y="493"/>
                  <a:pt x="1113" y="493"/>
                </a:cubicBezTo>
                <a:cubicBezTo>
                  <a:pt x="1113" y="493"/>
                  <a:pt x="1113" y="493"/>
                  <a:pt x="1113" y="493"/>
                </a:cubicBezTo>
                <a:cubicBezTo>
                  <a:pt x="1113" y="492"/>
                  <a:pt x="1113" y="491"/>
                  <a:pt x="1113" y="490"/>
                </a:cubicBezTo>
                <a:cubicBezTo>
                  <a:pt x="1111" y="488"/>
                  <a:pt x="1110" y="485"/>
                  <a:pt x="1109" y="482"/>
                </a:cubicBezTo>
                <a:cubicBezTo>
                  <a:pt x="1108" y="481"/>
                  <a:pt x="1107" y="479"/>
                  <a:pt x="1106" y="478"/>
                </a:cubicBezTo>
                <a:cubicBezTo>
                  <a:pt x="1103" y="477"/>
                  <a:pt x="1102" y="475"/>
                  <a:pt x="1101" y="472"/>
                </a:cubicBezTo>
                <a:cubicBezTo>
                  <a:pt x="1099" y="467"/>
                  <a:pt x="1097" y="464"/>
                  <a:pt x="1093" y="463"/>
                </a:cubicBezTo>
                <a:cubicBezTo>
                  <a:pt x="1092" y="463"/>
                  <a:pt x="1092" y="462"/>
                  <a:pt x="1092" y="462"/>
                </a:cubicBezTo>
                <a:cubicBezTo>
                  <a:pt x="1093" y="460"/>
                  <a:pt x="1093" y="459"/>
                  <a:pt x="1094" y="458"/>
                </a:cubicBezTo>
                <a:cubicBezTo>
                  <a:pt x="1095" y="455"/>
                  <a:pt x="1096" y="452"/>
                  <a:pt x="1097" y="450"/>
                </a:cubicBezTo>
                <a:cubicBezTo>
                  <a:pt x="1097" y="448"/>
                  <a:pt x="1096" y="447"/>
                  <a:pt x="1095" y="446"/>
                </a:cubicBezTo>
                <a:cubicBezTo>
                  <a:pt x="1094" y="446"/>
                  <a:pt x="1094" y="446"/>
                  <a:pt x="1093" y="446"/>
                </a:cubicBezTo>
                <a:cubicBezTo>
                  <a:pt x="1091" y="446"/>
                  <a:pt x="1089" y="446"/>
                  <a:pt x="1087" y="446"/>
                </a:cubicBezTo>
                <a:cubicBezTo>
                  <a:pt x="1087" y="446"/>
                  <a:pt x="1086" y="445"/>
                  <a:pt x="1086" y="445"/>
                </a:cubicBezTo>
                <a:cubicBezTo>
                  <a:pt x="1086" y="445"/>
                  <a:pt x="1086" y="445"/>
                  <a:pt x="1086" y="444"/>
                </a:cubicBezTo>
                <a:cubicBezTo>
                  <a:pt x="1087" y="443"/>
                  <a:pt x="1088" y="442"/>
                  <a:pt x="1089" y="440"/>
                </a:cubicBezTo>
                <a:cubicBezTo>
                  <a:pt x="1090" y="440"/>
                  <a:pt x="1090" y="439"/>
                  <a:pt x="1090" y="439"/>
                </a:cubicBezTo>
                <a:cubicBezTo>
                  <a:pt x="1090" y="438"/>
                  <a:pt x="1089" y="437"/>
                  <a:pt x="1088" y="437"/>
                </a:cubicBezTo>
                <a:cubicBezTo>
                  <a:pt x="1085" y="437"/>
                  <a:pt x="1083" y="437"/>
                  <a:pt x="1081" y="438"/>
                </a:cubicBezTo>
                <a:cubicBezTo>
                  <a:pt x="1079" y="438"/>
                  <a:pt x="1079" y="438"/>
                  <a:pt x="1078" y="440"/>
                </a:cubicBezTo>
                <a:cubicBezTo>
                  <a:pt x="1077" y="442"/>
                  <a:pt x="1075" y="445"/>
                  <a:pt x="1074" y="447"/>
                </a:cubicBezTo>
                <a:cubicBezTo>
                  <a:pt x="1074" y="448"/>
                  <a:pt x="1073" y="448"/>
                  <a:pt x="1072" y="448"/>
                </a:cubicBezTo>
                <a:cubicBezTo>
                  <a:pt x="1070" y="448"/>
                  <a:pt x="1069" y="449"/>
                  <a:pt x="1071" y="451"/>
                </a:cubicBezTo>
                <a:close/>
                <a:moveTo>
                  <a:pt x="1161" y="142"/>
                </a:moveTo>
                <a:cubicBezTo>
                  <a:pt x="1161" y="145"/>
                  <a:pt x="1163" y="147"/>
                  <a:pt x="1164" y="149"/>
                </a:cubicBezTo>
                <a:cubicBezTo>
                  <a:pt x="1165" y="150"/>
                  <a:pt x="1167" y="152"/>
                  <a:pt x="1167" y="154"/>
                </a:cubicBezTo>
                <a:cubicBezTo>
                  <a:pt x="1169" y="156"/>
                  <a:pt x="1171" y="159"/>
                  <a:pt x="1174" y="160"/>
                </a:cubicBezTo>
                <a:cubicBezTo>
                  <a:pt x="1174" y="160"/>
                  <a:pt x="1174" y="160"/>
                  <a:pt x="1174" y="160"/>
                </a:cubicBezTo>
                <a:cubicBezTo>
                  <a:pt x="1174" y="160"/>
                  <a:pt x="1174" y="160"/>
                  <a:pt x="1174" y="160"/>
                </a:cubicBezTo>
                <a:cubicBezTo>
                  <a:pt x="1175" y="159"/>
                  <a:pt x="1176" y="157"/>
                  <a:pt x="1177" y="156"/>
                </a:cubicBezTo>
                <a:cubicBezTo>
                  <a:pt x="1178" y="155"/>
                  <a:pt x="1178" y="154"/>
                  <a:pt x="1178" y="152"/>
                </a:cubicBezTo>
                <a:cubicBezTo>
                  <a:pt x="1178" y="152"/>
                  <a:pt x="1179" y="151"/>
                  <a:pt x="1179" y="151"/>
                </a:cubicBezTo>
                <a:cubicBezTo>
                  <a:pt x="1180" y="151"/>
                  <a:pt x="1180" y="151"/>
                  <a:pt x="1180" y="151"/>
                </a:cubicBezTo>
                <a:cubicBezTo>
                  <a:pt x="1181" y="154"/>
                  <a:pt x="1183" y="153"/>
                  <a:pt x="1185" y="153"/>
                </a:cubicBezTo>
                <a:cubicBezTo>
                  <a:pt x="1185" y="153"/>
                  <a:pt x="1185" y="153"/>
                  <a:pt x="1185" y="153"/>
                </a:cubicBezTo>
                <a:cubicBezTo>
                  <a:pt x="1186" y="154"/>
                  <a:pt x="1186" y="154"/>
                  <a:pt x="1185" y="154"/>
                </a:cubicBezTo>
                <a:cubicBezTo>
                  <a:pt x="1183" y="155"/>
                  <a:pt x="1182" y="157"/>
                  <a:pt x="1180" y="158"/>
                </a:cubicBezTo>
                <a:cubicBezTo>
                  <a:pt x="1179" y="160"/>
                  <a:pt x="1177" y="160"/>
                  <a:pt x="1174" y="160"/>
                </a:cubicBezTo>
                <a:cubicBezTo>
                  <a:pt x="1174" y="160"/>
                  <a:pt x="1174" y="160"/>
                  <a:pt x="1174" y="160"/>
                </a:cubicBezTo>
                <a:cubicBezTo>
                  <a:pt x="1174" y="160"/>
                  <a:pt x="1174" y="160"/>
                  <a:pt x="1174" y="160"/>
                </a:cubicBezTo>
                <a:cubicBezTo>
                  <a:pt x="1174" y="162"/>
                  <a:pt x="1174" y="163"/>
                  <a:pt x="1174" y="165"/>
                </a:cubicBezTo>
                <a:cubicBezTo>
                  <a:pt x="1174" y="166"/>
                  <a:pt x="1175" y="167"/>
                  <a:pt x="1176" y="167"/>
                </a:cubicBezTo>
                <a:cubicBezTo>
                  <a:pt x="1177" y="168"/>
                  <a:pt x="1179" y="168"/>
                  <a:pt x="1179" y="169"/>
                </a:cubicBezTo>
                <a:cubicBezTo>
                  <a:pt x="1179" y="169"/>
                  <a:pt x="1179" y="169"/>
                  <a:pt x="1179" y="169"/>
                </a:cubicBezTo>
                <a:cubicBezTo>
                  <a:pt x="1179" y="169"/>
                  <a:pt x="1180" y="169"/>
                  <a:pt x="1180" y="169"/>
                </a:cubicBezTo>
                <a:cubicBezTo>
                  <a:pt x="1180" y="169"/>
                  <a:pt x="1181" y="169"/>
                  <a:pt x="1182" y="169"/>
                </a:cubicBezTo>
                <a:cubicBezTo>
                  <a:pt x="1183" y="169"/>
                  <a:pt x="1183" y="170"/>
                  <a:pt x="1182" y="170"/>
                </a:cubicBezTo>
                <a:cubicBezTo>
                  <a:pt x="1182" y="170"/>
                  <a:pt x="1182" y="170"/>
                  <a:pt x="1181" y="170"/>
                </a:cubicBezTo>
                <a:cubicBezTo>
                  <a:pt x="1181" y="170"/>
                  <a:pt x="1180" y="170"/>
                  <a:pt x="1180" y="169"/>
                </a:cubicBezTo>
                <a:cubicBezTo>
                  <a:pt x="1179" y="169"/>
                  <a:pt x="1179" y="169"/>
                  <a:pt x="1179" y="169"/>
                </a:cubicBezTo>
                <a:cubicBezTo>
                  <a:pt x="1179" y="169"/>
                  <a:pt x="1179" y="169"/>
                  <a:pt x="1179" y="169"/>
                </a:cubicBezTo>
                <a:cubicBezTo>
                  <a:pt x="1178" y="169"/>
                  <a:pt x="1177" y="169"/>
                  <a:pt x="1176" y="170"/>
                </a:cubicBezTo>
                <a:cubicBezTo>
                  <a:pt x="1176" y="172"/>
                  <a:pt x="1176" y="173"/>
                  <a:pt x="1176" y="175"/>
                </a:cubicBezTo>
                <a:cubicBezTo>
                  <a:pt x="1179" y="179"/>
                  <a:pt x="1182" y="182"/>
                  <a:pt x="1187" y="183"/>
                </a:cubicBezTo>
                <a:cubicBezTo>
                  <a:pt x="1187" y="183"/>
                  <a:pt x="1187" y="183"/>
                  <a:pt x="1187" y="183"/>
                </a:cubicBezTo>
                <a:cubicBezTo>
                  <a:pt x="1187" y="183"/>
                  <a:pt x="1187" y="183"/>
                  <a:pt x="1187" y="183"/>
                </a:cubicBezTo>
                <a:cubicBezTo>
                  <a:pt x="1187" y="183"/>
                  <a:pt x="1187" y="183"/>
                  <a:pt x="1187" y="183"/>
                </a:cubicBezTo>
                <a:cubicBezTo>
                  <a:pt x="1187" y="183"/>
                  <a:pt x="1187" y="183"/>
                  <a:pt x="1187" y="183"/>
                </a:cubicBezTo>
                <a:cubicBezTo>
                  <a:pt x="1186" y="184"/>
                  <a:pt x="1186" y="184"/>
                  <a:pt x="1186" y="185"/>
                </a:cubicBezTo>
                <a:cubicBezTo>
                  <a:pt x="1187" y="187"/>
                  <a:pt x="1188" y="189"/>
                  <a:pt x="1190" y="191"/>
                </a:cubicBezTo>
                <a:cubicBezTo>
                  <a:pt x="1191" y="191"/>
                  <a:pt x="1193" y="191"/>
                  <a:pt x="1193" y="190"/>
                </a:cubicBezTo>
                <a:cubicBezTo>
                  <a:pt x="1194" y="190"/>
                  <a:pt x="1194" y="189"/>
                  <a:pt x="1194" y="188"/>
                </a:cubicBezTo>
                <a:cubicBezTo>
                  <a:pt x="1194" y="185"/>
                  <a:pt x="1195" y="181"/>
                  <a:pt x="1195" y="177"/>
                </a:cubicBezTo>
                <a:cubicBezTo>
                  <a:pt x="1195" y="175"/>
                  <a:pt x="1196" y="173"/>
                  <a:pt x="1197" y="172"/>
                </a:cubicBezTo>
                <a:cubicBezTo>
                  <a:pt x="1198" y="171"/>
                  <a:pt x="1199" y="169"/>
                  <a:pt x="1199" y="168"/>
                </a:cubicBezTo>
                <a:cubicBezTo>
                  <a:pt x="1198" y="164"/>
                  <a:pt x="1201" y="159"/>
                  <a:pt x="1201" y="155"/>
                </a:cubicBezTo>
                <a:cubicBezTo>
                  <a:pt x="1201" y="154"/>
                  <a:pt x="1201" y="154"/>
                  <a:pt x="1201" y="153"/>
                </a:cubicBezTo>
                <a:cubicBezTo>
                  <a:pt x="1202" y="151"/>
                  <a:pt x="1203" y="149"/>
                  <a:pt x="1205" y="149"/>
                </a:cubicBezTo>
                <a:cubicBezTo>
                  <a:pt x="1205" y="148"/>
                  <a:pt x="1206" y="148"/>
                  <a:pt x="1206" y="149"/>
                </a:cubicBezTo>
                <a:cubicBezTo>
                  <a:pt x="1206" y="150"/>
                  <a:pt x="1206" y="152"/>
                  <a:pt x="1206" y="152"/>
                </a:cubicBezTo>
                <a:cubicBezTo>
                  <a:pt x="1208" y="155"/>
                  <a:pt x="1209" y="159"/>
                  <a:pt x="1210" y="162"/>
                </a:cubicBezTo>
                <a:cubicBezTo>
                  <a:pt x="1211" y="163"/>
                  <a:pt x="1211" y="165"/>
                  <a:pt x="1211" y="166"/>
                </a:cubicBezTo>
                <a:cubicBezTo>
                  <a:pt x="1210" y="168"/>
                  <a:pt x="1210" y="169"/>
                  <a:pt x="1210" y="170"/>
                </a:cubicBezTo>
                <a:cubicBezTo>
                  <a:pt x="1209" y="171"/>
                  <a:pt x="1211" y="173"/>
                  <a:pt x="1212" y="173"/>
                </a:cubicBezTo>
                <a:cubicBezTo>
                  <a:pt x="1213" y="172"/>
                  <a:pt x="1215" y="171"/>
                  <a:pt x="1216" y="171"/>
                </a:cubicBezTo>
                <a:cubicBezTo>
                  <a:pt x="1217" y="170"/>
                  <a:pt x="1217" y="170"/>
                  <a:pt x="1218" y="172"/>
                </a:cubicBezTo>
                <a:cubicBezTo>
                  <a:pt x="1218" y="173"/>
                  <a:pt x="1218" y="173"/>
                  <a:pt x="1218" y="173"/>
                </a:cubicBezTo>
                <a:cubicBezTo>
                  <a:pt x="1219" y="175"/>
                  <a:pt x="1220" y="175"/>
                  <a:pt x="1221" y="174"/>
                </a:cubicBezTo>
                <a:cubicBezTo>
                  <a:pt x="1224" y="172"/>
                  <a:pt x="1226" y="168"/>
                  <a:pt x="1227" y="164"/>
                </a:cubicBezTo>
                <a:cubicBezTo>
                  <a:pt x="1227" y="163"/>
                  <a:pt x="1226" y="163"/>
                  <a:pt x="1226" y="163"/>
                </a:cubicBezTo>
                <a:cubicBezTo>
                  <a:pt x="1225" y="162"/>
                  <a:pt x="1225" y="162"/>
                  <a:pt x="1224" y="162"/>
                </a:cubicBezTo>
                <a:cubicBezTo>
                  <a:pt x="1221" y="162"/>
                  <a:pt x="1220" y="161"/>
                  <a:pt x="1220" y="158"/>
                </a:cubicBezTo>
                <a:cubicBezTo>
                  <a:pt x="1220" y="155"/>
                  <a:pt x="1219" y="155"/>
                  <a:pt x="1216" y="155"/>
                </a:cubicBezTo>
                <a:cubicBezTo>
                  <a:pt x="1214" y="156"/>
                  <a:pt x="1214" y="156"/>
                  <a:pt x="1215" y="154"/>
                </a:cubicBezTo>
                <a:cubicBezTo>
                  <a:pt x="1215" y="153"/>
                  <a:pt x="1215" y="153"/>
                  <a:pt x="1215" y="152"/>
                </a:cubicBezTo>
                <a:cubicBezTo>
                  <a:pt x="1215" y="150"/>
                  <a:pt x="1215" y="149"/>
                  <a:pt x="1213" y="148"/>
                </a:cubicBezTo>
                <a:cubicBezTo>
                  <a:pt x="1212" y="148"/>
                  <a:pt x="1210" y="148"/>
                  <a:pt x="1209" y="146"/>
                </a:cubicBezTo>
                <a:cubicBezTo>
                  <a:pt x="1208" y="144"/>
                  <a:pt x="1206" y="143"/>
                  <a:pt x="1205" y="140"/>
                </a:cubicBezTo>
                <a:cubicBezTo>
                  <a:pt x="1205" y="140"/>
                  <a:pt x="1204" y="139"/>
                  <a:pt x="1204" y="139"/>
                </a:cubicBezTo>
                <a:cubicBezTo>
                  <a:pt x="1203" y="139"/>
                  <a:pt x="1202" y="139"/>
                  <a:pt x="1201" y="138"/>
                </a:cubicBezTo>
                <a:cubicBezTo>
                  <a:pt x="1198" y="137"/>
                  <a:pt x="1196" y="136"/>
                  <a:pt x="1196" y="134"/>
                </a:cubicBezTo>
                <a:cubicBezTo>
                  <a:pt x="1195" y="131"/>
                  <a:pt x="1194" y="129"/>
                  <a:pt x="1192" y="128"/>
                </a:cubicBezTo>
                <a:cubicBezTo>
                  <a:pt x="1191" y="128"/>
                  <a:pt x="1191" y="127"/>
                  <a:pt x="1190" y="126"/>
                </a:cubicBezTo>
                <a:cubicBezTo>
                  <a:pt x="1189" y="125"/>
                  <a:pt x="1188" y="123"/>
                  <a:pt x="1186" y="123"/>
                </a:cubicBezTo>
                <a:cubicBezTo>
                  <a:pt x="1185" y="122"/>
                  <a:pt x="1184" y="122"/>
                  <a:pt x="1183" y="121"/>
                </a:cubicBezTo>
                <a:cubicBezTo>
                  <a:pt x="1182" y="121"/>
                  <a:pt x="1181" y="121"/>
                  <a:pt x="1181" y="123"/>
                </a:cubicBezTo>
                <a:cubicBezTo>
                  <a:pt x="1180" y="124"/>
                  <a:pt x="1180" y="126"/>
                  <a:pt x="1180" y="128"/>
                </a:cubicBezTo>
                <a:cubicBezTo>
                  <a:pt x="1180" y="128"/>
                  <a:pt x="1180" y="128"/>
                  <a:pt x="1180" y="128"/>
                </a:cubicBezTo>
                <a:cubicBezTo>
                  <a:pt x="1180" y="128"/>
                  <a:pt x="1180" y="129"/>
                  <a:pt x="1180" y="129"/>
                </a:cubicBezTo>
                <a:cubicBezTo>
                  <a:pt x="1181" y="130"/>
                  <a:pt x="1181" y="131"/>
                  <a:pt x="1181" y="132"/>
                </a:cubicBezTo>
                <a:cubicBezTo>
                  <a:pt x="1181" y="133"/>
                  <a:pt x="1181" y="133"/>
                  <a:pt x="1181" y="133"/>
                </a:cubicBezTo>
                <a:cubicBezTo>
                  <a:pt x="1180" y="134"/>
                  <a:pt x="1180" y="133"/>
                  <a:pt x="1180" y="132"/>
                </a:cubicBezTo>
                <a:cubicBezTo>
                  <a:pt x="1180" y="131"/>
                  <a:pt x="1180" y="130"/>
                  <a:pt x="1180" y="129"/>
                </a:cubicBezTo>
                <a:cubicBezTo>
                  <a:pt x="1180" y="129"/>
                  <a:pt x="1180" y="129"/>
                  <a:pt x="1179" y="129"/>
                </a:cubicBezTo>
                <a:cubicBezTo>
                  <a:pt x="1180" y="128"/>
                  <a:pt x="1180" y="128"/>
                  <a:pt x="1180" y="128"/>
                </a:cubicBezTo>
                <a:cubicBezTo>
                  <a:pt x="1179" y="128"/>
                  <a:pt x="1178" y="128"/>
                  <a:pt x="1178" y="128"/>
                </a:cubicBezTo>
                <a:cubicBezTo>
                  <a:pt x="1176" y="127"/>
                  <a:pt x="1174" y="128"/>
                  <a:pt x="1172" y="128"/>
                </a:cubicBezTo>
                <a:cubicBezTo>
                  <a:pt x="1172" y="128"/>
                  <a:pt x="1172" y="129"/>
                  <a:pt x="1172" y="129"/>
                </a:cubicBezTo>
                <a:cubicBezTo>
                  <a:pt x="1172" y="129"/>
                  <a:pt x="1172" y="129"/>
                  <a:pt x="1172" y="129"/>
                </a:cubicBezTo>
                <a:cubicBezTo>
                  <a:pt x="1172" y="129"/>
                  <a:pt x="1172" y="130"/>
                  <a:pt x="1172" y="130"/>
                </a:cubicBezTo>
                <a:cubicBezTo>
                  <a:pt x="1172" y="131"/>
                  <a:pt x="1172" y="131"/>
                  <a:pt x="1171" y="131"/>
                </a:cubicBezTo>
                <a:cubicBezTo>
                  <a:pt x="1171" y="131"/>
                  <a:pt x="1171" y="130"/>
                  <a:pt x="1170" y="130"/>
                </a:cubicBezTo>
                <a:cubicBezTo>
                  <a:pt x="1170" y="130"/>
                  <a:pt x="1170" y="129"/>
                  <a:pt x="1171" y="129"/>
                </a:cubicBezTo>
                <a:cubicBezTo>
                  <a:pt x="1171" y="129"/>
                  <a:pt x="1172" y="129"/>
                  <a:pt x="1172" y="129"/>
                </a:cubicBezTo>
                <a:cubicBezTo>
                  <a:pt x="1172" y="129"/>
                  <a:pt x="1172" y="128"/>
                  <a:pt x="1172" y="128"/>
                </a:cubicBezTo>
                <a:cubicBezTo>
                  <a:pt x="1172" y="128"/>
                  <a:pt x="1172" y="128"/>
                  <a:pt x="1172" y="128"/>
                </a:cubicBezTo>
                <a:cubicBezTo>
                  <a:pt x="1172" y="128"/>
                  <a:pt x="1172" y="128"/>
                  <a:pt x="1172" y="128"/>
                </a:cubicBezTo>
                <a:cubicBezTo>
                  <a:pt x="1172" y="125"/>
                  <a:pt x="1171" y="125"/>
                  <a:pt x="1169" y="125"/>
                </a:cubicBezTo>
                <a:cubicBezTo>
                  <a:pt x="1167" y="126"/>
                  <a:pt x="1164" y="127"/>
                  <a:pt x="1162" y="127"/>
                </a:cubicBezTo>
                <a:cubicBezTo>
                  <a:pt x="1160" y="127"/>
                  <a:pt x="1159" y="128"/>
                  <a:pt x="1159" y="129"/>
                </a:cubicBezTo>
                <a:cubicBezTo>
                  <a:pt x="1159" y="130"/>
                  <a:pt x="1158" y="131"/>
                  <a:pt x="1158" y="132"/>
                </a:cubicBezTo>
                <a:cubicBezTo>
                  <a:pt x="1157" y="135"/>
                  <a:pt x="1157" y="138"/>
                  <a:pt x="1160" y="140"/>
                </a:cubicBezTo>
                <a:cubicBezTo>
                  <a:pt x="1161" y="141"/>
                  <a:pt x="1161" y="142"/>
                  <a:pt x="1161" y="142"/>
                </a:cubicBezTo>
                <a:close/>
                <a:moveTo>
                  <a:pt x="1183" y="167"/>
                </a:moveTo>
                <a:cubicBezTo>
                  <a:pt x="1182" y="166"/>
                  <a:pt x="1182" y="166"/>
                  <a:pt x="1182" y="166"/>
                </a:cubicBezTo>
                <a:cubicBezTo>
                  <a:pt x="1183" y="166"/>
                  <a:pt x="1183" y="166"/>
                  <a:pt x="1183" y="166"/>
                </a:cubicBezTo>
                <a:lnTo>
                  <a:pt x="1183" y="167"/>
                </a:lnTo>
                <a:close/>
                <a:moveTo>
                  <a:pt x="1181" y="139"/>
                </a:moveTo>
                <a:cubicBezTo>
                  <a:pt x="1181" y="139"/>
                  <a:pt x="1181" y="139"/>
                  <a:pt x="1181" y="139"/>
                </a:cubicBezTo>
                <a:cubicBezTo>
                  <a:pt x="1181" y="139"/>
                  <a:pt x="1181" y="139"/>
                  <a:pt x="1181" y="139"/>
                </a:cubicBezTo>
                <a:cubicBezTo>
                  <a:pt x="1181" y="139"/>
                  <a:pt x="1181" y="139"/>
                  <a:pt x="1181" y="139"/>
                </a:cubicBezTo>
                <a:close/>
                <a:moveTo>
                  <a:pt x="697" y="160"/>
                </a:moveTo>
                <a:cubicBezTo>
                  <a:pt x="696" y="159"/>
                  <a:pt x="695" y="158"/>
                  <a:pt x="695" y="157"/>
                </a:cubicBezTo>
                <a:cubicBezTo>
                  <a:pt x="694" y="156"/>
                  <a:pt x="692" y="155"/>
                  <a:pt x="690" y="155"/>
                </a:cubicBezTo>
                <a:cubicBezTo>
                  <a:pt x="688" y="155"/>
                  <a:pt x="685" y="155"/>
                  <a:pt x="683" y="154"/>
                </a:cubicBezTo>
                <a:cubicBezTo>
                  <a:pt x="682" y="153"/>
                  <a:pt x="681" y="153"/>
                  <a:pt x="680" y="153"/>
                </a:cubicBezTo>
                <a:cubicBezTo>
                  <a:pt x="677" y="154"/>
                  <a:pt x="673" y="154"/>
                  <a:pt x="669" y="155"/>
                </a:cubicBezTo>
                <a:cubicBezTo>
                  <a:pt x="667" y="155"/>
                  <a:pt x="665" y="156"/>
                  <a:pt x="663" y="153"/>
                </a:cubicBezTo>
                <a:cubicBezTo>
                  <a:pt x="663" y="152"/>
                  <a:pt x="661" y="152"/>
                  <a:pt x="660" y="152"/>
                </a:cubicBezTo>
                <a:cubicBezTo>
                  <a:pt x="657" y="150"/>
                  <a:pt x="654" y="149"/>
                  <a:pt x="653" y="145"/>
                </a:cubicBezTo>
                <a:cubicBezTo>
                  <a:pt x="652" y="143"/>
                  <a:pt x="651" y="143"/>
                  <a:pt x="650" y="142"/>
                </a:cubicBezTo>
                <a:cubicBezTo>
                  <a:pt x="649" y="142"/>
                  <a:pt x="649" y="142"/>
                  <a:pt x="650" y="141"/>
                </a:cubicBezTo>
                <a:cubicBezTo>
                  <a:pt x="651" y="141"/>
                  <a:pt x="651" y="140"/>
                  <a:pt x="652" y="139"/>
                </a:cubicBezTo>
                <a:cubicBezTo>
                  <a:pt x="652" y="139"/>
                  <a:pt x="652" y="139"/>
                  <a:pt x="652" y="139"/>
                </a:cubicBezTo>
                <a:cubicBezTo>
                  <a:pt x="652" y="139"/>
                  <a:pt x="652" y="139"/>
                  <a:pt x="652" y="139"/>
                </a:cubicBezTo>
                <a:cubicBezTo>
                  <a:pt x="652" y="139"/>
                  <a:pt x="652" y="139"/>
                  <a:pt x="652" y="139"/>
                </a:cubicBezTo>
                <a:cubicBezTo>
                  <a:pt x="652" y="139"/>
                  <a:pt x="652" y="139"/>
                  <a:pt x="652" y="139"/>
                </a:cubicBezTo>
                <a:cubicBezTo>
                  <a:pt x="654" y="139"/>
                  <a:pt x="656" y="140"/>
                  <a:pt x="657" y="139"/>
                </a:cubicBezTo>
                <a:cubicBezTo>
                  <a:pt x="658" y="139"/>
                  <a:pt x="659" y="138"/>
                  <a:pt x="658" y="137"/>
                </a:cubicBezTo>
                <a:cubicBezTo>
                  <a:pt x="658" y="137"/>
                  <a:pt x="658" y="136"/>
                  <a:pt x="657" y="136"/>
                </a:cubicBezTo>
                <a:cubicBezTo>
                  <a:pt x="656" y="134"/>
                  <a:pt x="655" y="133"/>
                  <a:pt x="655" y="130"/>
                </a:cubicBezTo>
                <a:cubicBezTo>
                  <a:pt x="656" y="129"/>
                  <a:pt x="654" y="127"/>
                  <a:pt x="652" y="127"/>
                </a:cubicBezTo>
                <a:cubicBezTo>
                  <a:pt x="651" y="127"/>
                  <a:pt x="649" y="127"/>
                  <a:pt x="648" y="127"/>
                </a:cubicBezTo>
                <a:cubicBezTo>
                  <a:pt x="647" y="126"/>
                  <a:pt x="646" y="126"/>
                  <a:pt x="645" y="125"/>
                </a:cubicBezTo>
                <a:cubicBezTo>
                  <a:pt x="645" y="124"/>
                  <a:pt x="645" y="122"/>
                  <a:pt x="644" y="121"/>
                </a:cubicBezTo>
                <a:cubicBezTo>
                  <a:pt x="644" y="120"/>
                  <a:pt x="644" y="119"/>
                  <a:pt x="643" y="119"/>
                </a:cubicBezTo>
                <a:cubicBezTo>
                  <a:pt x="641" y="117"/>
                  <a:pt x="639" y="115"/>
                  <a:pt x="636" y="114"/>
                </a:cubicBezTo>
                <a:cubicBezTo>
                  <a:pt x="634" y="113"/>
                  <a:pt x="632" y="113"/>
                  <a:pt x="630" y="115"/>
                </a:cubicBezTo>
                <a:cubicBezTo>
                  <a:pt x="629" y="115"/>
                  <a:pt x="628" y="117"/>
                  <a:pt x="628" y="118"/>
                </a:cubicBezTo>
                <a:cubicBezTo>
                  <a:pt x="629" y="122"/>
                  <a:pt x="630" y="125"/>
                  <a:pt x="630" y="129"/>
                </a:cubicBezTo>
                <a:cubicBezTo>
                  <a:pt x="630" y="129"/>
                  <a:pt x="631" y="130"/>
                  <a:pt x="631" y="130"/>
                </a:cubicBezTo>
                <a:cubicBezTo>
                  <a:pt x="634" y="131"/>
                  <a:pt x="636" y="132"/>
                  <a:pt x="638" y="133"/>
                </a:cubicBezTo>
                <a:cubicBezTo>
                  <a:pt x="641" y="134"/>
                  <a:pt x="641" y="134"/>
                  <a:pt x="641" y="136"/>
                </a:cubicBezTo>
                <a:cubicBezTo>
                  <a:pt x="641" y="137"/>
                  <a:pt x="641" y="139"/>
                  <a:pt x="641" y="141"/>
                </a:cubicBezTo>
                <a:cubicBezTo>
                  <a:pt x="641" y="143"/>
                  <a:pt x="640" y="145"/>
                  <a:pt x="638" y="146"/>
                </a:cubicBezTo>
                <a:cubicBezTo>
                  <a:pt x="637" y="147"/>
                  <a:pt x="636" y="149"/>
                  <a:pt x="635" y="150"/>
                </a:cubicBezTo>
                <a:cubicBezTo>
                  <a:pt x="632" y="153"/>
                  <a:pt x="632" y="158"/>
                  <a:pt x="632" y="162"/>
                </a:cubicBezTo>
                <a:cubicBezTo>
                  <a:pt x="632" y="164"/>
                  <a:pt x="636" y="164"/>
                  <a:pt x="637" y="166"/>
                </a:cubicBezTo>
                <a:cubicBezTo>
                  <a:pt x="637" y="166"/>
                  <a:pt x="638" y="167"/>
                  <a:pt x="638" y="167"/>
                </a:cubicBezTo>
                <a:cubicBezTo>
                  <a:pt x="640" y="169"/>
                  <a:pt x="642" y="169"/>
                  <a:pt x="644" y="167"/>
                </a:cubicBezTo>
                <a:cubicBezTo>
                  <a:pt x="645" y="167"/>
                  <a:pt x="645" y="167"/>
                  <a:pt x="646" y="167"/>
                </a:cubicBezTo>
                <a:cubicBezTo>
                  <a:pt x="647" y="167"/>
                  <a:pt x="647" y="167"/>
                  <a:pt x="647" y="168"/>
                </a:cubicBezTo>
                <a:cubicBezTo>
                  <a:pt x="647" y="169"/>
                  <a:pt x="646" y="169"/>
                  <a:pt x="646" y="170"/>
                </a:cubicBezTo>
                <a:cubicBezTo>
                  <a:pt x="647" y="171"/>
                  <a:pt x="648" y="172"/>
                  <a:pt x="649" y="172"/>
                </a:cubicBezTo>
                <a:cubicBezTo>
                  <a:pt x="652" y="173"/>
                  <a:pt x="654" y="174"/>
                  <a:pt x="657" y="174"/>
                </a:cubicBezTo>
                <a:cubicBezTo>
                  <a:pt x="663" y="174"/>
                  <a:pt x="668" y="177"/>
                  <a:pt x="674" y="177"/>
                </a:cubicBezTo>
                <a:cubicBezTo>
                  <a:pt x="675" y="177"/>
                  <a:pt x="676" y="178"/>
                  <a:pt x="677" y="178"/>
                </a:cubicBezTo>
                <a:cubicBezTo>
                  <a:pt x="679" y="180"/>
                  <a:pt x="681" y="180"/>
                  <a:pt x="683" y="180"/>
                </a:cubicBezTo>
                <a:cubicBezTo>
                  <a:pt x="685" y="180"/>
                  <a:pt x="687" y="180"/>
                  <a:pt x="689" y="179"/>
                </a:cubicBezTo>
                <a:cubicBezTo>
                  <a:pt x="689" y="179"/>
                  <a:pt x="690" y="179"/>
                  <a:pt x="691" y="178"/>
                </a:cubicBezTo>
                <a:cubicBezTo>
                  <a:pt x="692" y="177"/>
                  <a:pt x="694" y="176"/>
                  <a:pt x="696" y="175"/>
                </a:cubicBezTo>
                <a:cubicBezTo>
                  <a:pt x="697" y="174"/>
                  <a:pt x="697" y="173"/>
                  <a:pt x="697" y="172"/>
                </a:cubicBezTo>
                <a:cubicBezTo>
                  <a:pt x="697" y="171"/>
                  <a:pt x="698" y="170"/>
                  <a:pt x="698" y="169"/>
                </a:cubicBezTo>
                <a:cubicBezTo>
                  <a:pt x="701" y="165"/>
                  <a:pt x="700" y="162"/>
                  <a:pt x="697" y="160"/>
                </a:cubicBezTo>
                <a:close/>
                <a:moveTo>
                  <a:pt x="549" y="122"/>
                </a:moveTo>
                <a:cubicBezTo>
                  <a:pt x="547" y="121"/>
                  <a:pt x="544" y="121"/>
                  <a:pt x="542" y="120"/>
                </a:cubicBezTo>
                <a:cubicBezTo>
                  <a:pt x="541" y="120"/>
                  <a:pt x="541" y="119"/>
                  <a:pt x="541" y="119"/>
                </a:cubicBezTo>
                <a:cubicBezTo>
                  <a:pt x="543" y="117"/>
                  <a:pt x="541" y="114"/>
                  <a:pt x="541" y="112"/>
                </a:cubicBezTo>
                <a:cubicBezTo>
                  <a:pt x="541" y="109"/>
                  <a:pt x="541" y="107"/>
                  <a:pt x="541" y="105"/>
                </a:cubicBezTo>
                <a:cubicBezTo>
                  <a:pt x="541" y="103"/>
                  <a:pt x="539" y="103"/>
                  <a:pt x="537" y="102"/>
                </a:cubicBezTo>
                <a:cubicBezTo>
                  <a:pt x="536" y="102"/>
                  <a:pt x="536" y="101"/>
                  <a:pt x="536" y="100"/>
                </a:cubicBezTo>
                <a:cubicBezTo>
                  <a:pt x="536" y="97"/>
                  <a:pt x="535" y="96"/>
                  <a:pt x="533" y="95"/>
                </a:cubicBezTo>
                <a:cubicBezTo>
                  <a:pt x="531" y="95"/>
                  <a:pt x="529" y="95"/>
                  <a:pt x="528" y="96"/>
                </a:cubicBezTo>
                <a:cubicBezTo>
                  <a:pt x="525" y="98"/>
                  <a:pt x="522" y="99"/>
                  <a:pt x="520" y="100"/>
                </a:cubicBezTo>
                <a:cubicBezTo>
                  <a:pt x="519" y="101"/>
                  <a:pt x="519" y="102"/>
                  <a:pt x="518" y="103"/>
                </a:cubicBezTo>
                <a:cubicBezTo>
                  <a:pt x="518" y="105"/>
                  <a:pt x="517" y="106"/>
                  <a:pt x="515" y="106"/>
                </a:cubicBezTo>
                <a:cubicBezTo>
                  <a:pt x="514" y="107"/>
                  <a:pt x="513" y="108"/>
                  <a:pt x="512" y="109"/>
                </a:cubicBezTo>
                <a:cubicBezTo>
                  <a:pt x="511" y="110"/>
                  <a:pt x="511" y="110"/>
                  <a:pt x="512" y="111"/>
                </a:cubicBezTo>
                <a:cubicBezTo>
                  <a:pt x="513" y="111"/>
                  <a:pt x="514" y="112"/>
                  <a:pt x="515" y="113"/>
                </a:cubicBezTo>
                <a:cubicBezTo>
                  <a:pt x="515" y="113"/>
                  <a:pt x="516" y="113"/>
                  <a:pt x="515" y="114"/>
                </a:cubicBezTo>
                <a:cubicBezTo>
                  <a:pt x="515" y="114"/>
                  <a:pt x="515" y="114"/>
                  <a:pt x="514" y="114"/>
                </a:cubicBezTo>
                <a:cubicBezTo>
                  <a:pt x="512" y="114"/>
                  <a:pt x="510" y="113"/>
                  <a:pt x="508" y="113"/>
                </a:cubicBezTo>
                <a:cubicBezTo>
                  <a:pt x="506" y="113"/>
                  <a:pt x="505" y="115"/>
                  <a:pt x="504" y="117"/>
                </a:cubicBezTo>
                <a:cubicBezTo>
                  <a:pt x="504" y="119"/>
                  <a:pt x="504" y="120"/>
                  <a:pt x="505" y="121"/>
                </a:cubicBezTo>
                <a:cubicBezTo>
                  <a:pt x="507" y="122"/>
                  <a:pt x="508" y="123"/>
                  <a:pt x="509" y="124"/>
                </a:cubicBezTo>
                <a:cubicBezTo>
                  <a:pt x="512" y="126"/>
                  <a:pt x="515" y="128"/>
                  <a:pt x="518" y="126"/>
                </a:cubicBezTo>
                <a:cubicBezTo>
                  <a:pt x="519" y="126"/>
                  <a:pt x="520" y="126"/>
                  <a:pt x="520" y="126"/>
                </a:cubicBezTo>
                <a:cubicBezTo>
                  <a:pt x="522" y="127"/>
                  <a:pt x="524" y="127"/>
                  <a:pt x="527" y="127"/>
                </a:cubicBezTo>
                <a:cubicBezTo>
                  <a:pt x="527" y="127"/>
                  <a:pt x="527" y="128"/>
                  <a:pt x="527" y="128"/>
                </a:cubicBezTo>
                <a:cubicBezTo>
                  <a:pt x="527" y="128"/>
                  <a:pt x="527" y="128"/>
                  <a:pt x="527" y="128"/>
                </a:cubicBezTo>
                <a:cubicBezTo>
                  <a:pt x="523" y="129"/>
                  <a:pt x="519" y="129"/>
                  <a:pt x="515" y="130"/>
                </a:cubicBezTo>
                <a:cubicBezTo>
                  <a:pt x="514" y="130"/>
                  <a:pt x="513" y="131"/>
                  <a:pt x="513" y="133"/>
                </a:cubicBezTo>
                <a:cubicBezTo>
                  <a:pt x="513" y="135"/>
                  <a:pt x="514" y="137"/>
                  <a:pt x="516" y="138"/>
                </a:cubicBezTo>
                <a:cubicBezTo>
                  <a:pt x="517" y="139"/>
                  <a:pt x="518" y="139"/>
                  <a:pt x="520" y="139"/>
                </a:cubicBezTo>
                <a:cubicBezTo>
                  <a:pt x="521" y="140"/>
                  <a:pt x="523" y="139"/>
                  <a:pt x="525" y="140"/>
                </a:cubicBezTo>
                <a:cubicBezTo>
                  <a:pt x="528" y="140"/>
                  <a:pt x="531" y="139"/>
                  <a:pt x="534" y="138"/>
                </a:cubicBezTo>
                <a:cubicBezTo>
                  <a:pt x="535" y="137"/>
                  <a:pt x="536" y="136"/>
                  <a:pt x="537" y="136"/>
                </a:cubicBezTo>
                <a:cubicBezTo>
                  <a:pt x="540" y="136"/>
                  <a:pt x="542" y="136"/>
                  <a:pt x="545" y="135"/>
                </a:cubicBezTo>
                <a:cubicBezTo>
                  <a:pt x="545" y="135"/>
                  <a:pt x="546" y="135"/>
                  <a:pt x="547" y="135"/>
                </a:cubicBezTo>
                <a:cubicBezTo>
                  <a:pt x="548" y="136"/>
                  <a:pt x="550" y="137"/>
                  <a:pt x="552" y="137"/>
                </a:cubicBezTo>
                <a:cubicBezTo>
                  <a:pt x="554" y="138"/>
                  <a:pt x="555" y="138"/>
                  <a:pt x="556" y="138"/>
                </a:cubicBezTo>
                <a:cubicBezTo>
                  <a:pt x="557" y="138"/>
                  <a:pt x="559" y="138"/>
                  <a:pt x="560" y="137"/>
                </a:cubicBezTo>
                <a:cubicBezTo>
                  <a:pt x="562" y="137"/>
                  <a:pt x="563" y="136"/>
                  <a:pt x="564" y="135"/>
                </a:cubicBezTo>
                <a:cubicBezTo>
                  <a:pt x="567" y="132"/>
                  <a:pt x="569" y="130"/>
                  <a:pt x="572" y="127"/>
                </a:cubicBezTo>
                <a:cubicBezTo>
                  <a:pt x="573" y="126"/>
                  <a:pt x="574" y="125"/>
                  <a:pt x="574" y="124"/>
                </a:cubicBezTo>
                <a:cubicBezTo>
                  <a:pt x="575" y="122"/>
                  <a:pt x="574" y="119"/>
                  <a:pt x="572" y="117"/>
                </a:cubicBezTo>
                <a:cubicBezTo>
                  <a:pt x="572" y="117"/>
                  <a:pt x="571" y="117"/>
                  <a:pt x="570" y="117"/>
                </a:cubicBezTo>
                <a:cubicBezTo>
                  <a:pt x="569" y="117"/>
                  <a:pt x="568" y="118"/>
                  <a:pt x="568" y="119"/>
                </a:cubicBezTo>
                <a:cubicBezTo>
                  <a:pt x="567" y="120"/>
                  <a:pt x="567" y="120"/>
                  <a:pt x="566" y="120"/>
                </a:cubicBezTo>
                <a:cubicBezTo>
                  <a:pt x="565" y="118"/>
                  <a:pt x="563" y="118"/>
                  <a:pt x="564" y="115"/>
                </a:cubicBezTo>
                <a:cubicBezTo>
                  <a:pt x="563" y="114"/>
                  <a:pt x="562" y="113"/>
                  <a:pt x="563" y="112"/>
                </a:cubicBezTo>
                <a:cubicBezTo>
                  <a:pt x="564" y="111"/>
                  <a:pt x="565" y="110"/>
                  <a:pt x="565" y="109"/>
                </a:cubicBezTo>
                <a:cubicBezTo>
                  <a:pt x="564" y="106"/>
                  <a:pt x="565" y="103"/>
                  <a:pt x="566" y="101"/>
                </a:cubicBezTo>
                <a:cubicBezTo>
                  <a:pt x="567" y="100"/>
                  <a:pt x="566" y="99"/>
                  <a:pt x="565" y="99"/>
                </a:cubicBezTo>
                <a:cubicBezTo>
                  <a:pt x="565" y="98"/>
                  <a:pt x="563" y="98"/>
                  <a:pt x="562" y="98"/>
                </a:cubicBezTo>
                <a:cubicBezTo>
                  <a:pt x="560" y="100"/>
                  <a:pt x="558" y="102"/>
                  <a:pt x="555" y="104"/>
                </a:cubicBezTo>
                <a:cubicBezTo>
                  <a:pt x="554" y="105"/>
                  <a:pt x="554" y="106"/>
                  <a:pt x="554" y="108"/>
                </a:cubicBezTo>
                <a:cubicBezTo>
                  <a:pt x="554" y="108"/>
                  <a:pt x="554" y="109"/>
                  <a:pt x="554" y="110"/>
                </a:cubicBezTo>
                <a:cubicBezTo>
                  <a:pt x="555" y="112"/>
                  <a:pt x="554" y="113"/>
                  <a:pt x="553" y="114"/>
                </a:cubicBezTo>
                <a:cubicBezTo>
                  <a:pt x="552" y="114"/>
                  <a:pt x="552" y="114"/>
                  <a:pt x="552" y="114"/>
                </a:cubicBezTo>
                <a:cubicBezTo>
                  <a:pt x="550" y="115"/>
                  <a:pt x="550" y="116"/>
                  <a:pt x="551" y="118"/>
                </a:cubicBezTo>
                <a:cubicBezTo>
                  <a:pt x="551" y="118"/>
                  <a:pt x="551" y="119"/>
                  <a:pt x="551" y="120"/>
                </a:cubicBezTo>
                <a:cubicBezTo>
                  <a:pt x="552" y="121"/>
                  <a:pt x="550" y="122"/>
                  <a:pt x="549" y="122"/>
                </a:cubicBezTo>
                <a:close/>
                <a:moveTo>
                  <a:pt x="2316" y="1301"/>
                </a:moveTo>
                <a:cubicBezTo>
                  <a:pt x="2315" y="1302"/>
                  <a:pt x="2313" y="1302"/>
                  <a:pt x="2312" y="1302"/>
                </a:cubicBezTo>
                <a:cubicBezTo>
                  <a:pt x="2310" y="1302"/>
                  <a:pt x="2311" y="1300"/>
                  <a:pt x="2310" y="1299"/>
                </a:cubicBezTo>
                <a:cubicBezTo>
                  <a:pt x="2310" y="1298"/>
                  <a:pt x="2310" y="1298"/>
                  <a:pt x="2309" y="1297"/>
                </a:cubicBezTo>
                <a:cubicBezTo>
                  <a:pt x="2309" y="1296"/>
                  <a:pt x="2307" y="1296"/>
                  <a:pt x="2306" y="1297"/>
                </a:cubicBezTo>
                <a:cubicBezTo>
                  <a:pt x="2306" y="1297"/>
                  <a:pt x="2305" y="1298"/>
                  <a:pt x="2304" y="1299"/>
                </a:cubicBezTo>
                <a:cubicBezTo>
                  <a:pt x="2303" y="1303"/>
                  <a:pt x="2300" y="1307"/>
                  <a:pt x="2296" y="1309"/>
                </a:cubicBezTo>
                <a:cubicBezTo>
                  <a:pt x="2295" y="1310"/>
                  <a:pt x="2294" y="1311"/>
                  <a:pt x="2294" y="1312"/>
                </a:cubicBezTo>
                <a:cubicBezTo>
                  <a:pt x="2293" y="1313"/>
                  <a:pt x="2292" y="1314"/>
                  <a:pt x="2292" y="1316"/>
                </a:cubicBezTo>
                <a:cubicBezTo>
                  <a:pt x="2290" y="1319"/>
                  <a:pt x="2288" y="1321"/>
                  <a:pt x="2285" y="1323"/>
                </a:cubicBezTo>
                <a:cubicBezTo>
                  <a:pt x="2282" y="1324"/>
                  <a:pt x="2279" y="1326"/>
                  <a:pt x="2275" y="1328"/>
                </a:cubicBezTo>
                <a:cubicBezTo>
                  <a:pt x="2273" y="1330"/>
                  <a:pt x="2271" y="1333"/>
                  <a:pt x="2267" y="1333"/>
                </a:cubicBezTo>
                <a:cubicBezTo>
                  <a:pt x="2266" y="1333"/>
                  <a:pt x="2266" y="1334"/>
                  <a:pt x="2265" y="1334"/>
                </a:cubicBezTo>
                <a:cubicBezTo>
                  <a:pt x="2261" y="1338"/>
                  <a:pt x="2256" y="1341"/>
                  <a:pt x="2253" y="1345"/>
                </a:cubicBezTo>
                <a:cubicBezTo>
                  <a:pt x="2249" y="1348"/>
                  <a:pt x="2247" y="1352"/>
                  <a:pt x="2245" y="1356"/>
                </a:cubicBezTo>
                <a:cubicBezTo>
                  <a:pt x="2245" y="1357"/>
                  <a:pt x="2246" y="1359"/>
                  <a:pt x="2247" y="1360"/>
                </a:cubicBezTo>
                <a:cubicBezTo>
                  <a:pt x="2250" y="1361"/>
                  <a:pt x="2252" y="1362"/>
                  <a:pt x="2254" y="1364"/>
                </a:cubicBezTo>
                <a:cubicBezTo>
                  <a:pt x="2254" y="1365"/>
                  <a:pt x="2255" y="1365"/>
                  <a:pt x="2255" y="1366"/>
                </a:cubicBezTo>
                <a:cubicBezTo>
                  <a:pt x="2257" y="1368"/>
                  <a:pt x="2260" y="1368"/>
                  <a:pt x="2262" y="1367"/>
                </a:cubicBezTo>
                <a:cubicBezTo>
                  <a:pt x="2267" y="1365"/>
                  <a:pt x="2270" y="1361"/>
                  <a:pt x="2274" y="1359"/>
                </a:cubicBezTo>
                <a:cubicBezTo>
                  <a:pt x="2275" y="1357"/>
                  <a:pt x="2276" y="1355"/>
                  <a:pt x="2278" y="1353"/>
                </a:cubicBezTo>
                <a:cubicBezTo>
                  <a:pt x="2278" y="1352"/>
                  <a:pt x="2279" y="1350"/>
                  <a:pt x="2280" y="1349"/>
                </a:cubicBezTo>
                <a:cubicBezTo>
                  <a:pt x="2282" y="1348"/>
                  <a:pt x="2283" y="1346"/>
                  <a:pt x="2284" y="1344"/>
                </a:cubicBezTo>
                <a:cubicBezTo>
                  <a:pt x="2287" y="1338"/>
                  <a:pt x="2286" y="1339"/>
                  <a:pt x="2292" y="1336"/>
                </a:cubicBezTo>
                <a:cubicBezTo>
                  <a:pt x="2294" y="1335"/>
                  <a:pt x="2295" y="1335"/>
                  <a:pt x="2297" y="1335"/>
                </a:cubicBezTo>
                <a:cubicBezTo>
                  <a:pt x="2299" y="1335"/>
                  <a:pt x="2300" y="1334"/>
                  <a:pt x="2300" y="1333"/>
                </a:cubicBezTo>
                <a:cubicBezTo>
                  <a:pt x="2299" y="1330"/>
                  <a:pt x="2300" y="1328"/>
                  <a:pt x="2303" y="1326"/>
                </a:cubicBezTo>
                <a:cubicBezTo>
                  <a:pt x="2304" y="1326"/>
                  <a:pt x="2305" y="1325"/>
                  <a:pt x="2305" y="1324"/>
                </a:cubicBezTo>
                <a:cubicBezTo>
                  <a:pt x="2308" y="1320"/>
                  <a:pt x="2312" y="1317"/>
                  <a:pt x="2315" y="1313"/>
                </a:cubicBezTo>
                <a:cubicBezTo>
                  <a:pt x="2316" y="1312"/>
                  <a:pt x="2316" y="1311"/>
                  <a:pt x="2317" y="1310"/>
                </a:cubicBezTo>
                <a:cubicBezTo>
                  <a:pt x="2317" y="1309"/>
                  <a:pt x="2317" y="1307"/>
                  <a:pt x="2317" y="1307"/>
                </a:cubicBezTo>
                <a:cubicBezTo>
                  <a:pt x="2317" y="1306"/>
                  <a:pt x="2317" y="1306"/>
                  <a:pt x="2317" y="1305"/>
                </a:cubicBezTo>
                <a:cubicBezTo>
                  <a:pt x="2317" y="1305"/>
                  <a:pt x="2317" y="1304"/>
                  <a:pt x="2317" y="1304"/>
                </a:cubicBezTo>
                <a:cubicBezTo>
                  <a:pt x="2318" y="1303"/>
                  <a:pt x="2317" y="1303"/>
                  <a:pt x="2318" y="1303"/>
                </a:cubicBezTo>
                <a:cubicBezTo>
                  <a:pt x="2318" y="1302"/>
                  <a:pt x="2316" y="1301"/>
                  <a:pt x="2316" y="1301"/>
                </a:cubicBezTo>
                <a:close/>
                <a:moveTo>
                  <a:pt x="1000" y="379"/>
                </a:moveTo>
                <a:cubicBezTo>
                  <a:pt x="1004" y="377"/>
                  <a:pt x="1008" y="375"/>
                  <a:pt x="1012" y="373"/>
                </a:cubicBezTo>
                <a:cubicBezTo>
                  <a:pt x="1013" y="373"/>
                  <a:pt x="1014" y="373"/>
                  <a:pt x="1014" y="372"/>
                </a:cubicBezTo>
                <a:cubicBezTo>
                  <a:pt x="1017" y="370"/>
                  <a:pt x="1019" y="369"/>
                  <a:pt x="1022" y="368"/>
                </a:cubicBezTo>
                <a:cubicBezTo>
                  <a:pt x="1023" y="368"/>
                  <a:pt x="1024" y="367"/>
                  <a:pt x="1025" y="366"/>
                </a:cubicBezTo>
                <a:cubicBezTo>
                  <a:pt x="1026" y="365"/>
                  <a:pt x="1027" y="364"/>
                  <a:pt x="1028" y="363"/>
                </a:cubicBezTo>
                <a:cubicBezTo>
                  <a:pt x="1028" y="362"/>
                  <a:pt x="1028" y="362"/>
                  <a:pt x="1028" y="361"/>
                </a:cubicBezTo>
                <a:cubicBezTo>
                  <a:pt x="1027" y="359"/>
                  <a:pt x="1028" y="357"/>
                  <a:pt x="1029" y="355"/>
                </a:cubicBezTo>
                <a:cubicBezTo>
                  <a:pt x="1030" y="354"/>
                  <a:pt x="1030" y="354"/>
                  <a:pt x="1030" y="354"/>
                </a:cubicBezTo>
                <a:cubicBezTo>
                  <a:pt x="1029" y="354"/>
                  <a:pt x="1029" y="353"/>
                  <a:pt x="1029" y="353"/>
                </a:cubicBezTo>
                <a:cubicBezTo>
                  <a:pt x="1028" y="353"/>
                  <a:pt x="1027" y="352"/>
                  <a:pt x="1026" y="351"/>
                </a:cubicBezTo>
                <a:cubicBezTo>
                  <a:pt x="1025" y="350"/>
                  <a:pt x="1025" y="349"/>
                  <a:pt x="1025" y="347"/>
                </a:cubicBezTo>
                <a:cubicBezTo>
                  <a:pt x="1025" y="346"/>
                  <a:pt x="1024" y="345"/>
                  <a:pt x="1023" y="344"/>
                </a:cubicBezTo>
                <a:cubicBezTo>
                  <a:pt x="1023" y="343"/>
                  <a:pt x="1022" y="343"/>
                  <a:pt x="1022" y="343"/>
                </a:cubicBezTo>
                <a:cubicBezTo>
                  <a:pt x="1020" y="343"/>
                  <a:pt x="1019" y="343"/>
                  <a:pt x="1018" y="342"/>
                </a:cubicBezTo>
                <a:cubicBezTo>
                  <a:pt x="1017" y="341"/>
                  <a:pt x="1015" y="341"/>
                  <a:pt x="1014" y="342"/>
                </a:cubicBezTo>
                <a:cubicBezTo>
                  <a:pt x="1011" y="345"/>
                  <a:pt x="1009" y="346"/>
                  <a:pt x="1005" y="345"/>
                </a:cubicBezTo>
                <a:cubicBezTo>
                  <a:pt x="1004" y="344"/>
                  <a:pt x="1003" y="345"/>
                  <a:pt x="1002" y="345"/>
                </a:cubicBezTo>
                <a:cubicBezTo>
                  <a:pt x="999" y="344"/>
                  <a:pt x="997" y="345"/>
                  <a:pt x="996" y="347"/>
                </a:cubicBezTo>
                <a:cubicBezTo>
                  <a:pt x="996" y="347"/>
                  <a:pt x="995" y="348"/>
                  <a:pt x="995" y="347"/>
                </a:cubicBezTo>
                <a:cubicBezTo>
                  <a:pt x="994" y="347"/>
                  <a:pt x="994" y="346"/>
                  <a:pt x="993" y="345"/>
                </a:cubicBezTo>
                <a:cubicBezTo>
                  <a:pt x="993" y="345"/>
                  <a:pt x="991" y="345"/>
                  <a:pt x="991" y="346"/>
                </a:cubicBezTo>
                <a:cubicBezTo>
                  <a:pt x="990" y="347"/>
                  <a:pt x="990" y="348"/>
                  <a:pt x="990" y="349"/>
                </a:cubicBezTo>
                <a:cubicBezTo>
                  <a:pt x="991" y="351"/>
                  <a:pt x="990" y="352"/>
                  <a:pt x="988" y="352"/>
                </a:cubicBezTo>
                <a:cubicBezTo>
                  <a:pt x="988" y="352"/>
                  <a:pt x="987" y="353"/>
                  <a:pt x="987" y="353"/>
                </a:cubicBezTo>
                <a:cubicBezTo>
                  <a:pt x="987" y="353"/>
                  <a:pt x="987" y="353"/>
                  <a:pt x="987" y="353"/>
                </a:cubicBezTo>
                <a:cubicBezTo>
                  <a:pt x="987" y="353"/>
                  <a:pt x="987" y="353"/>
                  <a:pt x="986" y="353"/>
                </a:cubicBezTo>
                <a:cubicBezTo>
                  <a:pt x="987" y="353"/>
                  <a:pt x="987" y="353"/>
                  <a:pt x="987" y="353"/>
                </a:cubicBezTo>
                <a:cubicBezTo>
                  <a:pt x="987" y="353"/>
                  <a:pt x="987" y="353"/>
                  <a:pt x="987" y="353"/>
                </a:cubicBezTo>
                <a:cubicBezTo>
                  <a:pt x="986" y="352"/>
                  <a:pt x="985" y="350"/>
                  <a:pt x="986" y="348"/>
                </a:cubicBezTo>
                <a:cubicBezTo>
                  <a:pt x="986" y="347"/>
                  <a:pt x="985" y="345"/>
                  <a:pt x="984" y="344"/>
                </a:cubicBezTo>
                <a:cubicBezTo>
                  <a:pt x="983" y="343"/>
                  <a:pt x="982" y="343"/>
                  <a:pt x="982" y="342"/>
                </a:cubicBezTo>
                <a:cubicBezTo>
                  <a:pt x="980" y="340"/>
                  <a:pt x="979" y="340"/>
                  <a:pt x="976" y="342"/>
                </a:cubicBezTo>
                <a:cubicBezTo>
                  <a:pt x="976" y="343"/>
                  <a:pt x="976" y="343"/>
                  <a:pt x="976" y="343"/>
                </a:cubicBezTo>
                <a:cubicBezTo>
                  <a:pt x="976" y="342"/>
                  <a:pt x="976" y="342"/>
                  <a:pt x="976" y="342"/>
                </a:cubicBezTo>
                <a:cubicBezTo>
                  <a:pt x="976" y="342"/>
                  <a:pt x="976" y="342"/>
                  <a:pt x="976" y="342"/>
                </a:cubicBezTo>
                <a:cubicBezTo>
                  <a:pt x="976" y="342"/>
                  <a:pt x="976" y="342"/>
                  <a:pt x="976" y="342"/>
                </a:cubicBezTo>
                <a:cubicBezTo>
                  <a:pt x="975" y="343"/>
                  <a:pt x="973" y="343"/>
                  <a:pt x="972" y="344"/>
                </a:cubicBezTo>
                <a:cubicBezTo>
                  <a:pt x="971" y="346"/>
                  <a:pt x="969" y="348"/>
                  <a:pt x="968" y="350"/>
                </a:cubicBezTo>
                <a:cubicBezTo>
                  <a:pt x="967" y="351"/>
                  <a:pt x="969" y="353"/>
                  <a:pt x="970" y="353"/>
                </a:cubicBezTo>
                <a:cubicBezTo>
                  <a:pt x="971" y="353"/>
                  <a:pt x="972" y="353"/>
                  <a:pt x="972" y="353"/>
                </a:cubicBezTo>
                <a:cubicBezTo>
                  <a:pt x="974" y="352"/>
                  <a:pt x="976" y="352"/>
                  <a:pt x="978" y="353"/>
                </a:cubicBezTo>
                <a:cubicBezTo>
                  <a:pt x="979" y="353"/>
                  <a:pt x="979" y="354"/>
                  <a:pt x="978" y="355"/>
                </a:cubicBezTo>
                <a:cubicBezTo>
                  <a:pt x="978" y="356"/>
                  <a:pt x="977" y="357"/>
                  <a:pt x="975" y="357"/>
                </a:cubicBezTo>
                <a:cubicBezTo>
                  <a:pt x="973" y="357"/>
                  <a:pt x="971" y="358"/>
                  <a:pt x="970" y="358"/>
                </a:cubicBezTo>
                <a:cubicBezTo>
                  <a:pt x="969" y="358"/>
                  <a:pt x="969" y="359"/>
                  <a:pt x="969" y="360"/>
                </a:cubicBezTo>
                <a:cubicBezTo>
                  <a:pt x="969" y="360"/>
                  <a:pt x="969" y="361"/>
                  <a:pt x="970" y="361"/>
                </a:cubicBezTo>
                <a:cubicBezTo>
                  <a:pt x="971" y="362"/>
                  <a:pt x="973" y="362"/>
                  <a:pt x="974" y="362"/>
                </a:cubicBezTo>
                <a:cubicBezTo>
                  <a:pt x="975" y="362"/>
                  <a:pt x="976" y="363"/>
                  <a:pt x="976" y="363"/>
                </a:cubicBezTo>
                <a:cubicBezTo>
                  <a:pt x="977" y="364"/>
                  <a:pt x="978" y="366"/>
                  <a:pt x="978" y="367"/>
                </a:cubicBezTo>
                <a:cubicBezTo>
                  <a:pt x="979" y="367"/>
                  <a:pt x="978" y="368"/>
                  <a:pt x="978" y="369"/>
                </a:cubicBezTo>
                <a:cubicBezTo>
                  <a:pt x="978" y="369"/>
                  <a:pt x="977" y="369"/>
                  <a:pt x="976" y="369"/>
                </a:cubicBezTo>
                <a:cubicBezTo>
                  <a:pt x="975" y="369"/>
                  <a:pt x="974" y="370"/>
                  <a:pt x="974" y="372"/>
                </a:cubicBezTo>
                <a:cubicBezTo>
                  <a:pt x="975" y="373"/>
                  <a:pt x="975" y="374"/>
                  <a:pt x="977" y="374"/>
                </a:cubicBezTo>
                <a:cubicBezTo>
                  <a:pt x="978" y="374"/>
                  <a:pt x="979" y="375"/>
                  <a:pt x="980" y="374"/>
                </a:cubicBezTo>
                <a:cubicBezTo>
                  <a:pt x="983" y="374"/>
                  <a:pt x="986" y="374"/>
                  <a:pt x="988" y="377"/>
                </a:cubicBezTo>
                <a:cubicBezTo>
                  <a:pt x="991" y="378"/>
                  <a:pt x="993" y="379"/>
                  <a:pt x="996" y="379"/>
                </a:cubicBezTo>
                <a:cubicBezTo>
                  <a:pt x="997" y="379"/>
                  <a:pt x="999" y="379"/>
                  <a:pt x="1000" y="379"/>
                </a:cubicBezTo>
                <a:close/>
                <a:moveTo>
                  <a:pt x="1519" y="53"/>
                </a:moveTo>
                <a:cubicBezTo>
                  <a:pt x="1519" y="54"/>
                  <a:pt x="1519" y="54"/>
                  <a:pt x="1520" y="55"/>
                </a:cubicBezTo>
                <a:cubicBezTo>
                  <a:pt x="1521" y="55"/>
                  <a:pt x="1522" y="55"/>
                  <a:pt x="1523" y="55"/>
                </a:cubicBezTo>
                <a:cubicBezTo>
                  <a:pt x="1524" y="56"/>
                  <a:pt x="1526" y="57"/>
                  <a:pt x="1528" y="57"/>
                </a:cubicBezTo>
                <a:cubicBezTo>
                  <a:pt x="1529" y="57"/>
                  <a:pt x="1529" y="57"/>
                  <a:pt x="1529" y="57"/>
                </a:cubicBezTo>
                <a:cubicBezTo>
                  <a:pt x="1529" y="58"/>
                  <a:pt x="1529" y="58"/>
                  <a:pt x="1528" y="58"/>
                </a:cubicBezTo>
                <a:cubicBezTo>
                  <a:pt x="1527" y="58"/>
                  <a:pt x="1526" y="59"/>
                  <a:pt x="1525" y="59"/>
                </a:cubicBezTo>
                <a:cubicBezTo>
                  <a:pt x="1524" y="59"/>
                  <a:pt x="1523" y="59"/>
                  <a:pt x="1522" y="61"/>
                </a:cubicBezTo>
                <a:cubicBezTo>
                  <a:pt x="1522" y="61"/>
                  <a:pt x="1522" y="62"/>
                  <a:pt x="1523" y="63"/>
                </a:cubicBezTo>
                <a:cubicBezTo>
                  <a:pt x="1525" y="65"/>
                  <a:pt x="1527" y="67"/>
                  <a:pt x="1528" y="68"/>
                </a:cubicBezTo>
                <a:cubicBezTo>
                  <a:pt x="1529" y="68"/>
                  <a:pt x="1529" y="69"/>
                  <a:pt x="1530" y="69"/>
                </a:cubicBezTo>
                <a:cubicBezTo>
                  <a:pt x="1533" y="68"/>
                  <a:pt x="1536" y="64"/>
                  <a:pt x="1535" y="61"/>
                </a:cubicBezTo>
                <a:cubicBezTo>
                  <a:pt x="1535" y="60"/>
                  <a:pt x="1534" y="59"/>
                  <a:pt x="1534" y="58"/>
                </a:cubicBezTo>
                <a:cubicBezTo>
                  <a:pt x="1535" y="58"/>
                  <a:pt x="1535" y="58"/>
                  <a:pt x="1535" y="58"/>
                </a:cubicBezTo>
                <a:cubicBezTo>
                  <a:pt x="1535" y="58"/>
                  <a:pt x="1536" y="58"/>
                  <a:pt x="1536" y="58"/>
                </a:cubicBezTo>
                <a:cubicBezTo>
                  <a:pt x="1537" y="59"/>
                  <a:pt x="1538" y="61"/>
                  <a:pt x="1538" y="63"/>
                </a:cubicBezTo>
                <a:cubicBezTo>
                  <a:pt x="1538" y="64"/>
                  <a:pt x="1538" y="65"/>
                  <a:pt x="1538" y="67"/>
                </a:cubicBezTo>
                <a:cubicBezTo>
                  <a:pt x="1537" y="70"/>
                  <a:pt x="1537" y="70"/>
                  <a:pt x="1540" y="70"/>
                </a:cubicBezTo>
                <a:cubicBezTo>
                  <a:pt x="1542" y="70"/>
                  <a:pt x="1544" y="70"/>
                  <a:pt x="1545" y="72"/>
                </a:cubicBezTo>
                <a:cubicBezTo>
                  <a:pt x="1547" y="75"/>
                  <a:pt x="1549" y="76"/>
                  <a:pt x="1552" y="76"/>
                </a:cubicBezTo>
                <a:cubicBezTo>
                  <a:pt x="1557" y="76"/>
                  <a:pt x="1562" y="77"/>
                  <a:pt x="1567" y="78"/>
                </a:cubicBezTo>
                <a:cubicBezTo>
                  <a:pt x="1568" y="78"/>
                  <a:pt x="1569" y="78"/>
                  <a:pt x="1569" y="78"/>
                </a:cubicBezTo>
                <a:cubicBezTo>
                  <a:pt x="1572" y="77"/>
                  <a:pt x="1574" y="76"/>
                  <a:pt x="1575" y="74"/>
                </a:cubicBezTo>
                <a:cubicBezTo>
                  <a:pt x="1576" y="73"/>
                  <a:pt x="1576" y="71"/>
                  <a:pt x="1575" y="71"/>
                </a:cubicBezTo>
                <a:cubicBezTo>
                  <a:pt x="1575" y="70"/>
                  <a:pt x="1575" y="70"/>
                  <a:pt x="1574" y="69"/>
                </a:cubicBezTo>
                <a:cubicBezTo>
                  <a:pt x="1573" y="69"/>
                  <a:pt x="1572" y="68"/>
                  <a:pt x="1571" y="67"/>
                </a:cubicBezTo>
                <a:cubicBezTo>
                  <a:pt x="1570" y="67"/>
                  <a:pt x="1570" y="66"/>
                  <a:pt x="1570" y="64"/>
                </a:cubicBezTo>
                <a:cubicBezTo>
                  <a:pt x="1571" y="62"/>
                  <a:pt x="1568" y="60"/>
                  <a:pt x="1568" y="58"/>
                </a:cubicBezTo>
                <a:cubicBezTo>
                  <a:pt x="1567" y="54"/>
                  <a:pt x="1564" y="51"/>
                  <a:pt x="1560" y="49"/>
                </a:cubicBezTo>
                <a:cubicBezTo>
                  <a:pt x="1558" y="48"/>
                  <a:pt x="1557" y="48"/>
                  <a:pt x="1555" y="49"/>
                </a:cubicBezTo>
                <a:cubicBezTo>
                  <a:pt x="1554" y="50"/>
                  <a:pt x="1552" y="50"/>
                  <a:pt x="1551" y="49"/>
                </a:cubicBezTo>
                <a:cubicBezTo>
                  <a:pt x="1549" y="47"/>
                  <a:pt x="1547" y="48"/>
                  <a:pt x="1546" y="49"/>
                </a:cubicBezTo>
                <a:cubicBezTo>
                  <a:pt x="1545" y="49"/>
                  <a:pt x="1545" y="49"/>
                  <a:pt x="1544" y="50"/>
                </a:cubicBezTo>
                <a:cubicBezTo>
                  <a:pt x="1544" y="50"/>
                  <a:pt x="1544" y="50"/>
                  <a:pt x="1544" y="50"/>
                </a:cubicBezTo>
                <a:cubicBezTo>
                  <a:pt x="1544" y="50"/>
                  <a:pt x="1544" y="50"/>
                  <a:pt x="1544" y="50"/>
                </a:cubicBezTo>
                <a:cubicBezTo>
                  <a:pt x="1542" y="51"/>
                  <a:pt x="1541" y="53"/>
                  <a:pt x="1540" y="54"/>
                </a:cubicBezTo>
                <a:cubicBezTo>
                  <a:pt x="1539" y="54"/>
                  <a:pt x="1539" y="54"/>
                  <a:pt x="1539" y="54"/>
                </a:cubicBezTo>
                <a:cubicBezTo>
                  <a:pt x="1538" y="53"/>
                  <a:pt x="1539" y="53"/>
                  <a:pt x="1539" y="53"/>
                </a:cubicBezTo>
                <a:cubicBezTo>
                  <a:pt x="1540" y="51"/>
                  <a:pt x="1541" y="50"/>
                  <a:pt x="1544" y="50"/>
                </a:cubicBezTo>
                <a:cubicBezTo>
                  <a:pt x="1544" y="50"/>
                  <a:pt x="1544" y="50"/>
                  <a:pt x="1544" y="50"/>
                </a:cubicBezTo>
                <a:cubicBezTo>
                  <a:pt x="1544" y="50"/>
                  <a:pt x="1544" y="50"/>
                  <a:pt x="1544" y="50"/>
                </a:cubicBezTo>
                <a:cubicBezTo>
                  <a:pt x="1544" y="47"/>
                  <a:pt x="1544" y="45"/>
                  <a:pt x="1542" y="43"/>
                </a:cubicBezTo>
                <a:cubicBezTo>
                  <a:pt x="1540" y="42"/>
                  <a:pt x="1539" y="39"/>
                  <a:pt x="1539" y="37"/>
                </a:cubicBezTo>
                <a:cubicBezTo>
                  <a:pt x="1539" y="36"/>
                  <a:pt x="1538" y="35"/>
                  <a:pt x="1537" y="35"/>
                </a:cubicBezTo>
                <a:cubicBezTo>
                  <a:pt x="1533" y="34"/>
                  <a:pt x="1530" y="32"/>
                  <a:pt x="1528" y="29"/>
                </a:cubicBezTo>
                <a:cubicBezTo>
                  <a:pt x="1527" y="28"/>
                  <a:pt x="1526" y="28"/>
                  <a:pt x="1524" y="27"/>
                </a:cubicBezTo>
                <a:cubicBezTo>
                  <a:pt x="1524" y="26"/>
                  <a:pt x="1522" y="27"/>
                  <a:pt x="1521" y="28"/>
                </a:cubicBezTo>
                <a:cubicBezTo>
                  <a:pt x="1521" y="30"/>
                  <a:pt x="1520" y="33"/>
                  <a:pt x="1519" y="34"/>
                </a:cubicBezTo>
                <a:cubicBezTo>
                  <a:pt x="1517" y="38"/>
                  <a:pt x="1516" y="41"/>
                  <a:pt x="1518" y="44"/>
                </a:cubicBezTo>
                <a:cubicBezTo>
                  <a:pt x="1519" y="47"/>
                  <a:pt x="1519" y="50"/>
                  <a:pt x="1519" y="53"/>
                </a:cubicBezTo>
                <a:close/>
                <a:moveTo>
                  <a:pt x="2358" y="1265"/>
                </a:moveTo>
                <a:cubicBezTo>
                  <a:pt x="2358" y="1264"/>
                  <a:pt x="2357" y="1264"/>
                  <a:pt x="2356" y="1265"/>
                </a:cubicBezTo>
                <a:cubicBezTo>
                  <a:pt x="2356" y="1265"/>
                  <a:pt x="2355" y="1265"/>
                  <a:pt x="2355" y="1266"/>
                </a:cubicBezTo>
                <a:cubicBezTo>
                  <a:pt x="2351" y="1268"/>
                  <a:pt x="2350" y="1268"/>
                  <a:pt x="2348" y="1265"/>
                </a:cubicBezTo>
                <a:cubicBezTo>
                  <a:pt x="2346" y="1264"/>
                  <a:pt x="2345" y="1263"/>
                  <a:pt x="2345" y="1261"/>
                </a:cubicBezTo>
                <a:cubicBezTo>
                  <a:pt x="2345" y="1259"/>
                  <a:pt x="2345" y="1257"/>
                  <a:pt x="2344" y="1255"/>
                </a:cubicBezTo>
                <a:cubicBezTo>
                  <a:pt x="2344" y="1254"/>
                  <a:pt x="2344" y="1253"/>
                  <a:pt x="2343" y="1253"/>
                </a:cubicBezTo>
                <a:cubicBezTo>
                  <a:pt x="2343" y="1252"/>
                  <a:pt x="2342" y="1252"/>
                  <a:pt x="2342" y="1252"/>
                </a:cubicBezTo>
                <a:cubicBezTo>
                  <a:pt x="2342" y="1252"/>
                  <a:pt x="2341" y="1252"/>
                  <a:pt x="2341" y="1252"/>
                </a:cubicBezTo>
                <a:cubicBezTo>
                  <a:pt x="2341" y="1253"/>
                  <a:pt x="2341" y="1253"/>
                  <a:pt x="2341" y="1254"/>
                </a:cubicBezTo>
                <a:cubicBezTo>
                  <a:pt x="2340" y="1254"/>
                  <a:pt x="2340" y="1255"/>
                  <a:pt x="2340" y="1255"/>
                </a:cubicBezTo>
                <a:cubicBezTo>
                  <a:pt x="2339" y="1255"/>
                  <a:pt x="2338" y="1254"/>
                  <a:pt x="2338" y="1253"/>
                </a:cubicBezTo>
                <a:cubicBezTo>
                  <a:pt x="2339" y="1249"/>
                  <a:pt x="2338" y="1245"/>
                  <a:pt x="2339" y="1241"/>
                </a:cubicBezTo>
                <a:cubicBezTo>
                  <a:pt x="2340" y="1239"/>
                  <a:pt x="2340" y="1237"/>
                  <a:pt x="2338" y="1235"/>
                </a:cubicBezTo>
                <a:cubicBezTo>
                  <a:pt x="2336" y="1232"/>
                  <a:pt x="2335" y="1229"/>
                  <a:pt x="2332" y="1228"/>
                </a:cubicBezTo>
                <a:cubicBezTo>
                  <a:pt x="2332" y="1227"/>
                  <a:pt x="2331" y="1226"/>
                  <a:pt x="2331" y="1225"/>
                </a:cubicBezTo>
                <a:cubicBezTo>
                  <a:pt x="2331" y="1225"/>
                  <a:pt x="2331" y="1225"/>
                  <a:pt x="2330" y="1225"/>
                </a:cubicBezTo>
                <a:cubicBezTo>
                  <a:pt x="2330" y="1224"/>
                  <a:pt x="2329" y="1224"/>
                  <a:pt x="2329" y="1225"/>
                </a:cubicBezTo>
                <a:cubicBezTo>
                  <a:pt x="2329" y="1225"/>
                  <a:pt x="2329" y="1225"/>
                  <a:pt x="2329" y="1225"/>
                </a:cubicBezTo>
                <a:cubicBezTo>
                  <a:pt x="2329" y="1228"/>
                  <a:pt x="2331" y="1230"/>
                  <a:pt x="2330" y="1232"/>
                </a:cubicBezTo>
                <a:cubicBezTo>
                  <a:pt x="2329" y="1234"/>
                  <a:pt x="2329" y="1235"/>
                  <a:pt x="2330" y="1237"/>
                </a:cubicBezTo>
                <a:cubicBezTo>
                  <a:pt x="2331" y="1240"/>
                  <a:pt x="2331" y="1242"/>
                  <a:pt x="2332" y="1245"/>
                </a:cubicBezTo>
                <a:cubicBezTo>
                  <a:pt x="2332" y="1247"/>
                  <a:pt x="2334" y="1250"/>
                  <a:pt x="2333" y="1252"/>
                </a:cubicBezTo>
                <a:cubicBezTo>
                  <a:pt x="2332" y="1253"/>
                  <a:pt x="2333" y="1254"/>
                  <a:pt x="2333" y="1255"/>
                </a:cubicBezTo>
                <a:cubicBezTo>
                  <a:pt x="2334" y="1256"/>
                  <a:pt x="2334" y="1257"/>
                  <a:pt x="2334" y="1258"/>
                </a:cubicBezTo>
                <a:cubicBezTo>
                  <a:pt x="2334" y="1261"/>
                  <a:pt x="2334" y="1263"/>
                  <a:pt x="2333" y="1266"/>
                </a:cubicBezTo>
                <a:cubicBezTo>
                  <a:pt x="2331" y="1268"/>
                  <a:pt x="2330" y="1271"/>
                  <a:pt x="2329" y="1274"/>
                </a:cubicBezTo>
                <a:cubicBezTo>
                  <a:pt x="2329" y="1275"/>
                  <a:pt x="2328" y="1276"/>
                  <a:pt x="2326" y="1277"/>
                </a:cubicBezTo>
                <a:cubicBezTo>
                  <a:pt x="2325" y="1277"/>
                  <a:pt x="2324" y="1278"/>
                  <a:pt x="2322" y="1279"/>
                </a:cubicBezTo>
                <a:cubicBezTo>
                  <a:pt x="2320" y="1280"/>
                  <a:pt x="2320" y="1283"/>
                  <a:pt x="2321" y="1285"/>
                </a:cubicBezTo>
                <a:cubicBezTo>
                  <a:pt x="2323" y="1286"/>
                  <a:pt x="2324" y="1288"/>
                  <a:pt x="2326" y="1289"/>
                </a:cubicBezTo>
                <a:cubicBezTo>
                  <a:pt x="2327" y="1290"/>
                  <a:pt x="2327" y="1292"/>
                  <a:pt x="2327" y="1294"/>
                </a:cubicBezTo>
                <a:cubicBezTo>
                  <a:pt x="2327" y="1295"/>
                  <a:pt x="2327" y="1297"/>
                  <a:pt x="2326" y="1298"/>
                </a:cubicBezTo>
                <a:cubicBezTo>
                  <a:pt x="2324" y="1300"/>
                  <a:pt x="2322" y="1302"/>
                  <a:pt x="2321" y="1304"/>
                </a:cubicBezTo>
                <a:cubicBezTo>
                  <a:pt x="2320" y="1304"/>
                  <a:pt x="2320" y="1305"/>
                  <a:pt x="2321" y="1305"/>
                </a:cubicBezTo>
                <a:cubicBezTo>
                  <a:pt x="2322" y="1307"/>
                  <a:pt x="2323" y="1308"/>
                  <a:pt x="2324" y="1309"/>
                </a:cubicBezTo>
                <a:cubicBezTo>
                  <a:pt x="2324" y="1309"/>
                  <a:pt x="2325" y="1309"/>
                  <a:pt x="2325" y="1309"/>
                </a:cubicBezTo>
                <a:cubicBezTo>
                  <a:pt x="2328" y="1308"/>
                  <a:pt x="2329" y="1306"/>
                  <a:pt x="2331" y="1305"/>
                </a:cubicBezTo>
                <a:cubicBezTo>
                  <a:pt x="2334" y="1302"/>
                  <a:pt x="2337" y="1299"/>
                  <a:pt x="2339" y="1296"/>
                </a:cubicBezTo>
                <a:cubicBezTo>
                  <a:pt x="2342" y="1293"/>
                  <a:pt x="2344" y="1290"/>
                  <a:pt x="2344" y="1286"/>
                </a:cubicBezTo>
                <a:cubicBezTo>
                  <a:pt x="2344" y="1284"/>
                  <a:pt x="2346" y="1282"/>
                  <a:pt x="2348" y="1282"/>
                </a:cubicBezTo>
                <a:cubicBezTo>
                  <a:pt x="2349" y="1282"/>
                  <a:pt x="2350" y="1282"/>
                  <a:pt x="2350" y="1282"/>
                </a:cubicBezTo>
                <a:cubicBezTo>
                  <a:pt x="2351" y="1282"/>
                  <a:pt x="2352" y="1282"/>
                  <a:pt x="2352" y="1281"/>
                </a:cubicBezTo>
                <a:cubicBezTo>
                  <a:pt x="2352" y="1279"/>
                  <a:pt x="2355" y="1277"/>
                  <a:pt x="2356" y="1275"/>
                </a:cubicBezTo>
                <a:cubicBezTo>
                  <a:pt x="2357" y="1275"/>
                  <a:pt x="2358" y="1274"/>
                  <a:pt x="2358" y="1273"/>
                </a:cubicBezTo>
                <a:cubicBezTo>
                  <a:pt x="2359" y="1271"/>
                  <a:pt x="2359" y="1269"/>
                  <a:pt x="2360" y="1268"/>
                </a:cubicBezTo>
                <a:cubicBezTo>
                  <a:pt x="2360" y="1267"/>
                  <a:pt x="2360" y="1265"/>
                  <a:pt x="2358" y="1265"/>
                </a:cubicBezTo>
                <a:close/>
                <a:moveTo>
                  <a:pt x="1803" y="75"/>
                </a:moveTo>
                <a:cubicBezTo>
                  <a:pt x="1804" y="77"/>
                  <a:pt x="1806" y="78"/>
                  <a:pt x="1806" y="81"/>
                </a:cubicBezTo>
                <a:cubicBezTo>
                  <a:pt x="1806" y="82"/>
                  <a:pt x="1807" y="82"/>
                  <a:pt x="1808" y="83"/>
                </a:cubicBezTo>
                <a:cubicBezTo>
                  <a:pt x="1809" y="84"/>
                  <a:pt x="1811" y="85"/>
                  <a:pt x="1812" y="85"/>
                </a:cubicBezTo>
                <a:cubicBezTo>
                  <a:pt x="1814" y="86"/>
                  <a:pt x="1816" y="87"/>
                  <a:pt x="1818" y="88"/>
                </a:cubicBezTo>
                <a:cubicBezTo>
                  <a:pt x="1819" y="90"/>
                  <a:pt x="1820" y="90"/>
                  <a:pt x="1822" y="90"/>
                </a:cubicBezTo>
                <a:cubicBezTo>
                  <a:pt x="1824" y="90"/>
                  <a:pt x="1825" y="90"/>
                  <a:pt x="1827" y="90"/>
                </a:cubicBezTo>
                <a:cubicBezTo>
                  <a:pt x="1827" y="90"/>
                  <a:pt x="1828" y="89"/>
                  <a:pt x="1829" y="88"/>
                </a:cubicBezTo>
                <a:cubicBezTo>
                  <a:pt x="1829" y="87"/>
                  <a:pt x="1829" y="86"/>
                  <a:pt x="1831" y="85"/>
                </a:cubicBezTo>
                <a:cubicBezTo>
                  <a:pt x="1832" y="84"/>
                  <a:pt x="1833" y="83"/>
                  <a:pt x="1833" y="81"/>
                </a:cubicBezTo>
                <a:cubicBezTo>
                  <a:pt x="1835" y="79"/>
                  <a:pt x="1837" y="78"/>
                  <a:pt x="1840" y="79"/>
                </a:cubicBezTo>
                <a:cubicBezTo>
                  <a:pt x="1841" y="79"/>
                  <a:pt x="1842" y="78"/>
                  <a:pt x="1843" y="78"/>
                </a:cubicBezTo>
                <a:cubicBezTo>
                  <a:pt x="1843" y="78"/>
                  <a:pt x="1844" y="77"/>
                  <a:pt x="1844" y="76"/>
                </a:cubicBezTo>
                <a:cubicBezTo>
                  <a:pt x="1845" y="76"/>
                  <a:pt x="1845" y="75"/>
                  <a:pt x="1845" y="75"/>
                </a:cubicBezTo>
                <a:cubicBezTo>
                  <a:pt x="1845" y="74"/>
                  <a:pt x="1846" y="73"/>
                  <a:pt x="1846" y="73"/>
                </a:cubicBezTo>
                <a:cubicBezTo>
                  <a:pt x="1847" y="72"/>
                  <a:pt x="1847" y="72"/>
                  <a:pt x="1848" y="71"/>
                </a:cubicBezTo>
                <a:cubicBezTo>
                  <a:pt x="1848" y="71"/>
                  <a:pt x="1849" y="70"/>
                  <a:pt x="1849" y="69"/>
                </a:cubicBezTo>
                <a:cubicBezTo>
                  <a:pt x="1849" y="68"/>
                  <a:pt x="1849" y="67"/>
                  <a:pt x="1849" y="66"/>
                </a:cubicBezTo>
                <a:cubicBezTo>
                  <a:pt x="1848" y="64"/>
                  <a:pt x="1848" y="63"/>
                  <a:pt x="1847" y="62"/>
                </a:cubicBezTo>
                <a:cubicBezTo>
                  <a:pt x="1848" y="59"/>
                  <a:pt x="1846" y="58"/>
                  <a:pt x="1844" y="58"/>
                </a:cubicBezTo>
                <a:cubicBezTo>
                  <a:pt x="1840" y="57"/>
                  <a:pt x="1837" y="56"/>
                  <a:pt x="1833" y="55"/>
                </a:cubicBezTo>
                <a:cubicBezTo>
                  <a:pt x="1833" y="55"/>
                  <a:pt x="1832" y="55"/>
                  <a:pt x="1832" y="55"/>
                </a:cubicBezTo>
                <a:cubicBezTo>
                  <a:pt x="1831" y="56"/>
                  <a:pt x="1831" y="56"/>
                  <a:pt x="1830" y="57"/>
                </a:cubicBezTo>
                <a:cubicBezTo>
                  <a:pt x="1830" y="57"/>
                  <a:pt x="1830" y="58"/>
                  <a:pt x="1830" y="58"/>
                </a:cubicBezTo>
                <a:cubicBezTo>
                  <a:pt x="1832" y="61"/>
                  <a:pt x="1833" y="63"/>
                  <a:pt x="1832" y="66"/>
                </a:cubicBezTo>
                <a:cubicBezTo>
                  <a:pt x="1832" y="67"/>
                  <a:pt x="1833" y="68"/>
                  <a:pt x="1833" y="69"/>
                </a:cubicBezTo>
                <a:cubicBezTo>
                  <a:pt x="1833" y="69"/>
                  <a:pt x="1833" y="69"/>
                  <a:pt x="1833" y="69"/>
                </a:cubicBezTo>
                <a:cubicBezTo>
                  <a:pt x="1833" y="69"/>
                  <a:pt x="1833" y="69"/>
                  <a:pt x="1833" y="69"/>
                </a:cubicBezTo>
                <a:cubicBezTo>
                  <a:pt x="1833" y="69"/>
                  <a:pt x="1833" y="69"/>
                  <a:pt x="1833" y="69"/>
                </a:cubicBezTo>
                <a:cubicBezTo>
                  <a:pt x="1833" y="69"/>
                  <a:pt x="1833" y="69"/>
                  <a:pt x="1833" y="69"/>
                </a:cubicBezTo>
                <a:cubicBezTo>
                  <a:pt x="1832" y="68"/>
                  <a:pt x="1832" y="68"/>
                  <a:pt x="1832" y="68"/>
                </a:cubicBezTo>
                <a:cubicBezTo>
                  <a:pt x="1830" y="65"/>
                  <a:pt x="1828" y="62"/>
                  <a:pt x="1828" y="59"/>
                </a:cubicBezTo>
                <a:cubicBezTo>
                  <a:pt x="1828" y="57"/>
                  <a:pt x="1826" y="56"/>
                  <a:pt x="1825" y="56"/>
                </a:cubicBezTo>
                <a:cubicBezTo>
                  <a:pt x="1823" y="55"/>
                  <a:pt x="1821" y="55"/>
                  <a:pt x="1820" y="55"/>
                </a:cubicBezTo>
                <a:cubicBezTo>
                  <a:pt x="1819" y="55"/>
                  <a:pt x="1818" y="55"/>
                  <a:pt x="1818" y="56"/>
                </a:cubicBezTo>
                <a:cubicBezTo>
                  <a:pt x="1818" y="57"/>
                  <a:pt x="1817" y="58"/>
                  <a:pt x="1817" y="59"/>
                </a:cubicBezTo>
                <a:cubicBezTo>
                  <a:pt x="1817" y="60"/>
                  <a:pt x="1817" y="62"/>
                  <a:pt x="1817" y="64"/>
                </a:cubicBezTo>
                <a:cubicBezTo>
                  <a:pt x="1817" y="64"/>
                  <a:pt x="1817" y="64"/>
                  <a:pt x="1817" y="64"/>
                </a:cubicBezTo>
                <a:cubicBezTo>
                  <a:pt x="1817" y="64"/>
                  <a:pt x="1818" y="64"/>
                  <a:pt x="1818" y="65"/>
                </a:cubicBezTo>
                <a:cubicBezTo>
                  <a:pt x="1818" y="64"/>
                  <a:pt x="1817" y="64"/>
                  <a:pt x="1817" y="64"/>
                </a:cubicBezTo>
                <a:cubicBezTo>
                  <a:pt x="1817" y="64"/>
                  <a:pt x="1817" y="64"/>
                  <a:pt x="1817" y="64"/>
                </a:cubicBezTo>
                <a:cubicBezTo>
                  <a:pt x="1815" y="63"/>
                  <a:pt x="1812" y="63"/>
                  <a:pt x="1810" y="60"/>
                </a:cubicBezTo>
                <a:cubicBezTo>
                  <a:pt x="1809" y="59"/>
                  <a:pt x="1806" y="58"/>
                  <a:pt x="1804" y="57"/>
                </a:cubicBezTo>
                <a:cubicBezTo>
                  <a:pt x="1803" y="57"/>
                  <a:pt x="1802" y="58"/>
                  <a:pt x="1801" y="59"/>
                </a:cubicBezTo>
                <a:cubicBezTo>
                  <a:pt x="1801" y="61"/>
                  <a:pt x="1800" y="63"/>
                  <a:pt x="1799" y="66"/>
                </a:cubicBezTo>
                <a:cubicBezTo>
                  <a:pt x="1799" y="66"/>
                  <a:pt x="1799" y="67"/>
                  <a:pt x="1799" y="68"/>
                </a:cubicBezTo>
                <a:cubicBezTo>
                  <a:pt x="1801" y="70"/>
                  <a:pt x="1802" y="73"/>
                  <a:pt x="1803" y="75"/>
                </a:cubicBezTo>
                <a:close/>
                <a:moveTo>
                  <a:pt x="1835" y="71"/>
                </a:moveTo>
                <a:cubicBezTo>
                  <a:pt x="1835" y="71"/>
                  <a:pt x="1835" y="71"/>
                  <a:pt x="1835" y="71"/>
                </a:cubicBezTo>
                <a:cubicBezTo>
                  <a:pt x="1835" y="71"/>
                  <a:pt x="1835" y="71"/>
                  <a:pt x="1835" y="71"/>
                </a:cubicBezTo>
                <a:cubicBezTo>
                  <a:pt x="1835" y="71"/>
                  <a:pt x="1834" y="71"/>
                  <a:pt x="1834" y="70"/>
                </a:cubicBezTo>
                <a:cubicBezTo>
                  <a:pt x="1834" y="70"/>
                  <a:pt x="1835" y="71"/>
                  <a:pt x="1835" y="71"/>
                </a:cubicBezTo>
                <a:close/>
                <a:moveTo>
                  <a:pt x="1819" y="65"/>
                </a:moveTo>
                <a:cubicBezTo>
                  <a:pt x="1819" y="66"/>
                  <a:pt x="1819" y="66"/>
                  <a:pt x="1819" y="66"/>
                </a:cubicBezTo>
                <a:cubicBezTo>
                  <a:pt x="1819" y="65"/>
                  <a:pt x="1819" y="65"/>
                  <a:pt x="1819" y="65"/>
                </a:cubicBezTo>
                <a:cubicBezTo>
                  <a:pt x="1819" y="65"/>
                  <a:pt x="1818" y="65"/>
                  <a:pt x="1818" y="65"/>
                </a:cubicBezTo>
                <a:cubicBezTo>
                  <a:pt x="1818" y="65"/>
                  <a:pt x="1819" y="65"/>
                  <a:pt x="1819" y="65"/>
                </a:cubicBezTo>
                <a:close/>
                <a:moveTo>
                  <a:pt x="594" y="176"/>
                </a:moveTo>
                <a:cubicBezTo>
                  <a:pt x="595" y="175"/>
                  <a:pt x="596" y="174"/>
                  <a:pt x="595" y="173"/>
                </a:cubicBezTo>
                <a:cubicBezTo>
                  <a:pt x="595" y="171"/>
                  <a:pt x="594" y="171"/>
                  <a:pt x="593" y="170"/>
                </a:cubicBezTo>
                <a:cubicBezTo>
                  <a:pt x="591" y="170"/>
                  <a:pt x="589" y="170"/>
                  <a:pt x="587" y="170"/>
                </a:cubicBezTo>
                <a:cubicBezTo>
                  <a:pt x="586" y="170"/>
                  <a:pt x="585" y="169"/>
                  <a:pt x="584" y="169"/>
                </a:cubicBezTo>
                <a:cubicBezTo>
                  <a:pt x="584" y="169"/>
                  <a:pt x="584" y="169"/>
                  <a:pt x="584" y="169"/>
                </a:cubicBezTo>
                <a:cubicBezTo>
                  <a:pt x="584" y="169"/>
                  <a:pt x="584" y="169"/>
                  <a:pt x="583" y="169"/>
                </a:cubicBezTo>
                <a:cubicBezTo>
                  <a:pt x="584" y="169"/>
                  <a:pt x="584" y="169"/>
                  <a:pt x="584" y="169"/>
                </a:cubicBezTo>
                <a:cubicBezTo>
                  <a:pt x="583" y="168"/>
                  <a:pt x="583" y="168"/>
                  <a:pt x="582" y="167"/>
                </a:cubicBezTo>
                <a:cubicBezTo>
                  <a:pt x="581" y="167"/>
                  <a:pt x="580" y="166"/>
                  <a:pt x="580" y="166"/>
                </a:cubicBezTo>
                <a:cubicBezTo>
                  <a:pt x="578" y="166"/>
                  <a:pt x="577" y="167"/>
                  <a:pt x="575" y="167"/>
                </a:cubicBezTo>
                <a:cubicBezTo>
                  <a:pt x="575" y="168"/>
                  <a:pt x="574" y="168"/>
                  <a:pt x="573" y="169"/>
                </a:cubicBezTo>
                <a:cubicBezTo>
                  <a:pt x="573" y="171"/>
                  <a:pt x="571" y="172"/>
                  <a:pt x="569" y="173"/>
                </a:cubicBezTo>
                <a:cubicBezTo>
                  <a:pt x="569" y="174"/>
                  <a:pt x="569" y="175"/>
                  <a:pt x="569" y="175"/>
                </a:cubicBezTo>
                <a:cubicBezTo>
                  <a:pt x="569" y="176"/>
                  <a:pt x="569" y="177"/>
                  <a:pt x="570" y="178"/>
                </a:cubicBezTo>
                <a:cubicBezTo>
                  <a:pt x="572" y="181"/>
                  <a:pt x="571" y="183"/>
                  <a:pt x="569" y="186"/>
                </a:cubicBezTo>
                <a:cubicBezTo>
                  <a:pt x="569" y="187"/>
                  <a:pt x="567" y="187"/>
                  <a:pt x="567" y="186"/>
                </a:cubicBezTo>
                <a:cubicBezTo>
                  <a:pt x="565" y="185"/>
                  <a:pt x="565" y="183"/>
                  <a:pt x="564" y="181"/>
                </a:cubicBezTo>
                <a:cubicBezTo>
                  <a:pt x="564" y="180"/>
                  <a:pt x="563" y="179"/>
                  <a:pt x="561" y="179"/>
                </a:cubicBezTo>
                <a:cubicBezTo>
                  <a:pt x="558" y="179"/>
                  <a:pt x="556" y="181"/>
                  <a:pt x="556" y="185"/>
                </a:cubicBezTo>
                <a:cubicBezTo>
                  <a:pt x="555" y="187"/>
                  <a:pt x="555" y="189"/>
                  <a:pt x="555" y="192"/>
                </a:cubicBezTo>
                <a:cubicBezTo>
                  <a:pt x="555" y="193"/>
                  <a:pt x="555" y="193"/>
                  <a:pt x="556" y="194"/>
                </a:cubicBezTo>
                <a:cubicBezTo>
                  <a:pt x="558" y="194"/>
                  <a:pt x="560" y="196"/>
                  <a:pt x="560" y="198"/>
                </a:cubicBezTo>
                <a:cubicBezTo>
                  <a:pt x="561" y="202"/>
                  <a:pt x="563" y="205"/>
                  <a:pt x="563" y="209"/>
                </a:cubicBezTo>
                <a:cubicBezTo>
                  <a:pt x="563" y="211"/>
                  <a:pt x="564" y="213"/>
                  <a:pt x="565" y="215"/>
                </a:cubicBezTo>
                <a:cubicBezTo>
                  <a:pt x="566" y="215"/>
                  <a:pt x="567" y="216"/>
                  <a:pt x="568" y="215"/>
                </a:cubicBezTo>
                <a:cubicBezTo>
                  <a:pt x="570" y="214"/>
                  <a:pt x="571" y="212"/>
                  <a:pt x="572" y="212"/>
                </a:cubicBezTo>
                <a:cubicBezTo>
                  <a:pt x="574" y="211"/>
                  <a:pt x="576" y="210"/>
                  <a:pt x="577" y="210"/>
                </a:cubicBezTo>
                <a:cubicBezTo>
                  <a:pt x="579" y="209"/>
                  <a:pt x="580" y="208"/>
                  <a:pt x="582" y="207"/>
                </a:cubicBezTo>
                <a:cubicBezTo>
                  <a:pt x="583" y="207"/>
                  <a:pt x="583" y="206"/>
                  <a:pt x="583" y="206"/>
                </a:cubicBezTo>
                <a:cubicBezTo>
                  <a:pt x="584" y="203"/>
                  <a:pt x="586" y="200"/>
                  <a:pt x="588" y="198"/>
                </a:cubicBezTo>
                <a:cubicBezTo>
                  <a:pt x="589" y="197"/>
                  <a:pt x="590" y="195"/>
                  <a:pt x="589" y="192"/>
                </a:cubicBezTo>
                <a:cubicBezTo>
                  <a:pt x="589" y="191"/>
                  <a:pt x="588" y="190"/>
                  <a:pt x="588" y="188"/>
                </a:cubicBezTo>
                <a:cubicBezTo>
                  <a:pt x="587" y="186"/>
                  <a:pt x="586" y="185"/>
                  <a:pt x="584" y="184"/>
                </a:cubicBezTo>
                <a:cubicBezTo>
                  <a:pt x="584" y="184"/>
                  <a:pt x="584" y="184"/>
                  <a:pt x="585" y="183"/>
                </a:cubicBezTo>
                <a:cubicBezTo>
                  <a:pt x="586" y="183"/>
                  <a:pt x="588" y="182"/>
                  <a:pt x="589" y="181"/>
                </a:cubicBezTo>
                <a:cubicBezTo>
                  <a:pt x="591" y="181"/>
                  <a:pt x="592" y="180"/>
                  <a:pt x="592" y="179"/>
                </a:cubicBezTo>
                <a:cubicBezTo>
                  <a:pt x="592" y="177"/>
                  <a:pt x="593" y="177"/>
                  <a:pt x="594" y="176"/>
                </a:cubicBezTo>
                <a:close/>
                <a:moveTo>
                  <a:pt x="1987" y="919"/>
                </a:moveTo>
                <a:cubicBezTo>
                  <a:pt x="1994" y="919"/>
                  <a:pt x="2000" y="919"/>
                  <a:pt x="2006" y="919"/>
                </a:cubicBezTo>
                <a:cubicBezTo>
                  <a:pt x="2012" y="920"/>
                  <a:pt x="2017" y="918"/>
                  <a:pt x="2020" y="912"/>
                </a:cubicBezTo>
                <a:cubicBezTo>
                  <a:pt x="2021" y="912"/>
                  <a:pt x="2020" y="911"/>
                  <a:pt x="2020" y="910"/>
                </a:cubicBezTo>
                <a:cubicBezTo>
                  <a:pt x="2019" y="909"/>
                  <a:pt x="2018" y="909"/>
                  <a:pt x="2017" y="910"/>
                </a:cubicBezTo>
                <a:cubicBezTo>
                  <a:pt x="2016" y="910"/>
                  <a:pt x="2015" y="912"/>
                  <a:pt x="2014" y="912"/>
                </a:cubicBezTo>
                <a:cubicBezTo>
                  <a:pt x="2012" y="914"/>
                  <a:pt x="2010" y="915"/>
                  <a:pt x="2008" y="914"/>
                </a:cubicBezTo>
                <a:cubicBezTo>
                  <a:pt x="2004" y="914"/>
                  <a:pt x="2001" y="914"/>
                  <a:pt x="1997" y="913"/>
                </a:cubicBezTo>
                <a:cubicBezTo>
                  <a:pt x="1995" y="913"/>
                  <a:pt x="1993" y="912"/>
                  <a:pt x="1990" y="912"/>
                </a:cubicBezTo>
                <a:cubicBezTo>
                  <a:pt x="1988" y="912"/>
                  <a:pt x="1986" y="915"/>
                  <a:pt x="1984" y="915"/>
                </a:cubicBezTo>
                <a:cubicBezTo>
                  <a:pt x="1983" y="915"/>
                  <a:pt x="1983" y="916"/>
                  <a:pt x="1983" y="916"/>
                </a:cubicBezTo>
                <a:cubicBezTo>
                  <a:pt x="1981" y="917"/>
                  <a:pt x="1980" y="918"/>
                  <a:pt x="1980" y="920"/>
                </a:cubicBezTo>
                <a:cubicBezTo>
                  <a:pt x="1980" y="921"/>
                  <a:pt x="1980" y="922"/>
                  <a:pt x="1980" y="923"/>
                </a:cubicBezTo>
                <a:cubicBezTo>
                  <a:pt x="1979" y="925"/>
                  <a:pt x="1979" y="926"/>
                  <a:pt x="1978" y="927"/>
                </a:cubicBezTo>
                <a:cubicBezTo>
                  <a:pt x="1977" y="928"/>
                  <a:pt x="1976" y="931"/>
                  <a:pt x="1976" y="933"/>
                </a:cubicBezTo>
                <a:cubicBezTo>
                  <a:pt x="1976" y="935"/>
                  <a:pt x="1975" y="937"/>
                  <a:pt x="1975" y="939"/>
                </a:cubicBezTo>
                <a:cubicBezTo>
                  <a:pt x="1974" y="940"/>
                  <a:pt x="1973" y="942"/>
                  <a:pt x="1973" y="943"/>
                </a:cubicBezTo>
                <a:cubicBezTo>
                  <a:pt x="1972" y="945"/>
                  <a:pt x="1973" y="946"/>
                  <a:pt x="1974" y="948"/>
                </a:cubicBezTo>
                <a:cubicBezTo>
                  <a:pt x="1975" y="948"/>
                  <a:pt x="1976" y="949"/>
                  <a:pt x="1976" y="949"/>
                </a:cubicBezTo>
                <a:cubicBezTo>
                  <a:pt x="1978" y="951"/>
                  <a:pt x="1978" y="952"/>
                  <a:pt x="1978" y="954"/>
                </a:cubicBezTo>
                <a:cubicBezTo>
                  <a:pt x="1977" y="956"/>
                  <a:pt x="1976" y="958"/>
                  <a:pt x="1977" y="960"/>
                </a:cubicBezTo>
                <a:cubicBezTo>
                  <a:pt x="1977" y="961"/>
                  <a:pt x="1977" y="962"/>
                  <a:pt x="1978" y="962"/>
                </a:cubicBezTo>
                <a:cubicBezTo>
                  <a:pt x="1979" y="964"/>
                  <a:pt x="1982" y="963"/>
                  <a:pt x="1983" y="963"/>
                </a:cubicBezTo>
                <a:cubicBezTo>
                  <a:pt x="1985" y="962"/>
                  <a:pt x="1984" y="961"/>
                  <a:pt x="1984" y="960"/>
                </a:cubicBezTo>
                <a:cubicBezTo>
                  <a:pt x="1984" y="954"/>
                  <a:pt x="1986" y="949"/>
                  <a:pt x="1986" y="944"/>
                </a:cubicBezTo>
                <a:cubicBezTo>
                  <a:pt x="1986" y="944"/>
                  <a:pt x="1987" y="943"/>
                  <a:pt x="1987" y="943"/>
                </a:cubicBezTo>
                <a:cubicBezTo>
                  <a:pt x="1988" y="943"/>
                  <a:pt x="1988" y="944"/>
                  <a:pt x="1988" y="944"/>
                </a:cubicBezTo>
                <a:cubicBezTo>
                  <a:pt x="1988" y="947"/>
                  <a:pt x="1988" y="950"/>
                  <a:pt x="1991" y="952"/>
                </a:cubicBezTo>
                <a:cubicBezTo>
                  <a:pt x="1992" y="953"/>
                  <a:pt x="1992" y="954"/>
                  <a:pt x="1992" y="955"/>
                </a:cubicBezTo>
                <a:cubicBezTo>
                  <a:pt x="1993" y="957"/>
                  <a:pt x="1993" y="958"/>
                  <a:pt x="1996" y="958"/>
                </a:cubicBezTo>
                <a:cubicBezTo>
                  <a:pt x="1997" y="958"/>
                  <a:pt x="1997" y="958"/>
                  <a:pt x="1998" y="958"/>
                </a:cubicBezTo>
                <a:cubicBezTo>
                  <a:pt x="1998" y="958"/>
                  <a:pt x="1998" y="957"/>
                  <a:pt x="1998" y="957"/>
                </a:cubicBezTo>
                <a:cubicBezTo>
                  <a:pt x="1998" y="957"/>
                  <a:pt x="1998" y="957"/>
                  <a:pt x="1998" y="957"/>
                </a:cubicBezTo>
                <a:cubicBezTo>
                  <a:pt x="1998" y="957"/>
                  <a:pt x="1998" y="957"/>
                  <a:pt x="1998" y="958"/>
                </a:cubicBezTo>
                <a:cubicBezTo>
                  <a:pt x="1998" y="958"/>
                  <a:pt x="1998" y="958"/>
                  <a:pt x="1998" y="958"/>
                </a:cubicBezTo>
                <a:cubicBezTo>
                  <a:pt x="1998" y="959"/>
                  <a:pt x="1998" y="961"/>
                  <a:pt x="2000" y="961"/>
                </a:cubicBezTo>
                <a:cubicBezTo>
                  <a:pt x="2000" y="962"/>
                  <a:pt x="2001" y="962"/>
                  <a:pt x="2001" y="962"/>
                </a:cubicBezTo>
                <a:cubicBezTo>
                  <a:pt x="2002" y="963"/>
                  <a:pt x="2004" y="962"/>
                  <a:pt x="2004" y="961"/>
                </a:cubicBezTo>
                <a:cubicBezTo>
                  <a:pt x="2005" y="958"/>
                  <a:pt x="2005" y="956"/>
                  <a:pt x="2005" y="954"/>
                </a:cubicBezTo>
                <a:cubicBezTo>
                  <a:pt x="2005" y="952"/>
                  <a:pt x="2004" y="951"/>
                  <a:pt x="2003" y="951"/>
                </a:cubicBezTo>
                <a:cubicBezTo>
                  <a:pt x="2002" y="951"/>
                  <a:pt x="2001" y="950"/>
                  <a:pt x="2001" y="950"/>
                </a:cubicBezTo>
                <a:cubicBezTo>
                  <a:pt x="2000" y="949"/>
                  <a:pt x="1999" y="948"/>
                  <a:pt x="1999" y="947"/>
                </a:cubicBezTo>
                <a:cubicBezTo>
                  <a:pt x="2000" y="945"/>
                  <a:pt x="1999" y="944"/>
                  <a:pt x="1998" y="943"/>
                </a:cubicBezTo>
                <a:cubicBezTo>
                  <a:pt x="1997" y="941"/>
                  <a:pt x="1996" y="940"/>
                  <a:pt x="1995" y="938"/>
                </a:cubicBezTo>
                <a:cubicBezTo>
                  <a:pt x="1995" y="938"/>
                  <a:pt x="1995" y="936"/>
                  <a:pt x="1996" y="936"/>
                </a:cubicBezTo>
                <a:cubicBezTo>
                  <a:pt x="1997" y="935"/>
                  <a:pt x="1999" y="934"/>
                  <a:pt x="2000" y="933"/>
                </a:cubicBezTo>
                <a:cubicBezTo>
                  <a:pt x="2001" y="932"/>
                  <a:pt x="2002" y="933"/>
                  <a:pt x="2003" y="933"/>
                </a:cubicBezTo>
                <a:cubicBezTo>
                  <a:pt x="2004" y="933"/>
                  <a:pt x="2005" y="933"/>
                  <a:pt x="2006" y="933"/>
                </a:cubicBezTo>
                <a:cubicBezTo>
                  <a:pt x="2007" y="933"/>
                  <a:pt x="2007" y="933"/>
                  <a:pt x="2007" y="932"/>
                </a:cubicBezTo>
                <a:cubicBezTo>
                  <a:pt x="2008" y="931"/>
                  <a:pt x="2008" y="929"/>
                  <a:pt x="2008" y="927"/>
                </a:cubicBezTo>
                <a:cubicBezTo>
                  <a:pt x="2008" y="927"/>
                  <a:pt x="2007" y="926"/>
                  <a:pt x="2007" y="926"/>
                </a:cubicBezTo>
                <a:cubicBezTo>
                  <a:pt x="2006" y="926"/>
                  <a:pt x="2004" y="925"/>
                  <a:pt x="2003" y="926"/>
                </a:cubicBezTo>
                <a:cubicBezTo>
                  <a:pt x="2001" y="926"/>
                  <a:pt x="1999" y="927"/>
                  <a:pt x="1996" y="927"/>
                </a:cubicBezTo>
                <a:cubicBezTo>
                  <a:pt x="1994" y="927"/>
                  <a:pt x="1991" y="928"/>
                  <a:pt x="1990" y="930"/>
                </a:cubicBezTo>
                <a:cubicBezTo>
                  <a:pt x="1989" y="931"/>
                  <a:pt x="1988" y="931"/>
                  <a:pt x="1988" y="930"/>
                </a:cubicBezTo>
                <a:cubicBezTo>
                  <a:pt x="1985" y="929"/>
                  <a:pt x="1984" y="927"/>
                  <a:pt x="1983" y="925"/>
                </a:cubicBezTo>
                <a:cubicBezTo>
                  <a:pt x="1982" y="922"/>
                  <a:pt x="1985" y="919"/>
                  <a:pt x="1987" y="919"/>
                </a:cubicBezTo>
                <a:close/>
                <a:moveTo>
                  <a:pt x="1999" y="956"/>
                </a:moveTo>
                <a:cubicBezTo>
                  <a:pt x="2000" y="956"/>
                  <a:pt x="2000" y="956"/>
                  <a:pt x="2000" y="956"/>
                </a:cubicBezTo>
                <a:cubicBezTo>
                  <a:pt x="2000" y="955"/>
                  <a:pt x="2001" y="955"/>
                  <a:pt x="2001" y="955"/>
                </a:cubicBezTo>
                <a:cubicBezTo>
                  <a:pt x="2002" y="955"/>
                  <a:pt x="2002" y="955"/>
                  <a:pt x="2002" y="956"/>
                </a:cubicBezTo>
                <a:cubicBezTo>
                  <a:pt x="2002" y="956"/>
                  <a:pt x="2002" y="956"/>
                  <a:pt x="2002" y="956"/>
                </a:cubicBezTo>
                <a:cubicBezTo>
                  <a:pt x="2001" y="956"/>
                  <a:pt x="2000" y="956"/>
                  <a:pt x="2000" y="956"/>
                </a:cubicBezTo>
                <a:cubicBezTo>
                  <a:pt x="2000" y="956"/>
                  <a:pt x="2000" y="956"/>
                  <a:pt x="2000" y="956"/>
                </a:cubicBezTo>
                <a:cubicBezTo>
                  <a:pt x="1999" y="956"/>
                  <a:pt x="1999" y="956"/>
                  <a:pt x="1999" y="956"/>
                </a:cubicBezTo>
                <a:cubicBezTo>
                  <a:pt x="1999" y="956"/>
                  <a:pt x="1999" y="956"/>
                  <a:pt x="1999" y="956"/>
                </a:cubicBezTo>
                <a:close/>
                <a:moveTo>
                  <a:pt x="761" y="535"/>
                </a:moveTo>
                <a:cubicBezTo>
                  <a:pt x="761" y="535"/>
                  <a:pt x="761" y="535"/>
                  <a:pt x="761" y="535"/>
                </a:cubicBezTo>
                <a:cubicBezTo>
                  <a:pt x="761" y="535"/>
                  <a:pt x="761" y="535"/>
                  <a:pt x="761" y="535"/>
                </a:cubicBezTo>
                <a:cubicBezTo>
                  <a:pt x="761" y="535"/>
                  <a:pt x="761" y="535"/>
                  <a:pt x="761" y="535"/>
                </a:cubicBezTo>
                <a:close/>
                <a:moveTo>
                  <a:pt x="758" y="522"/>
                </a:moveTo>
                <a:cubicBezTo>
                  <a:pt x="758" y="521"/>
                  <a:pt x="758" y="520"/>
                  <a:pt x="758" y="520"/>
                </a:cubicBezTo>
                <a:cubicBezTo>
                  <a:pt x="757" y="519"/>
                  <a:pt x="757" y="518"/>
                  <a:pt x="756" y="518"/>
                </a:cubicBezTo>
                <a:cubicBezTo>
                  <a:pt x="755" y="517"/>
                  <a:pt x="755" y="517"/>
                  <a:pt x="754" y="517"/>
                </a:cubicBezTo>
                <a:cubicBezTo>
                  <a:pt x="753" y="518"/>
                  <a:pt x="752" y="518"/>
                  <a:pt x="751" y="518"/>
                </a:cubicBezTo>
                <a:cubicBezTo>
                  <a:pt x="750" y="519"/>
                  <a:pt x="748" y="519"/>
                  <a:pt x="746" y="519"/>
                </a:cubicBezTo>
                <a:cubicBezTo>
                  <a:pt x="744" y="518"/>
                  <a:pt x="744" y="518"/>
                  <a:pt x="744" y="516"/>
                </a:cubicBezTo>
                <a:cubicBezTo>
                  <a:pt x="744" y="516"/>
                  <a:pt x="744" y="515"/>
                  <a:pt x="744" y="515"/>
                </a:cubicBezTo>
                <a:cubicBezTo>
                  <a:pt x="744" y="514"/>
                  <a:pt x="744" y="512"/>
                  <a:pt x="742" y="512"/>
                </a:cubicBezTo>
                <a:cubicBezTo>
                  <a:pt x="741" y="512"/>
                  <a:pt x="741" y="512"/>
                  <a:pt x="740" y="512"/>
                </a:cubicBezTo>
                <a:cubicBezTo>
                  <a:pt x="740" y="512"/>
                  <a:pt x="740" y="512"/>
                  <a:pt x="740" y="512"/>
                </a:cubicBezTo>
                <a:cubicBezTo>
                  <a:pt x="739" y="513"/>
                  <a:pt x="739" y="513"/>
                  <a:pt x="739" y="513"/>
                </a:cubicBezTo>
                <a:cubicBezTo>
                  <a:pt x="740" y="512"/>
                  <a:pt x="740" y="512"/>
                  <a:pt x="740" y="512"/>
                </a:cubicBezTo>
                <a:cubicBezTo>
                  <a:pt x="740" y="512"/>
                  <a:pt x="740" y="512"/>
                  <a:pt x="740" y="512"/>
                </a:cubicBezTo>
                <a:cubicBezTo>
                  <a:pt x="741" y="510"/>
                  <a:pt x="742" y="508"/>
                  <a:pt x="744" y="506"/>
                </a:cubicBezTo>
                <a:cubicBezTo>
                  <a:pt x="746" y="504"/>
                  <a:pt x="747" y="502"/>
                  <a:pt x="748" y="500"/>
                </a:cubicBezTo>
                <a:cubicBezTo>
                  <a:pt x="748" y="500"/>
                  <a:pt x="748" y="499"/>
                  <a:pt x="748" y="499"/>
                </a:cubicBezTo>
                <a:cubicBezTo>
                  <a:pt x="748" y="498"/>
                  <a:pt x="747" y="498"/>
                  <a:pt x="746" y="498"/>
                </a:cubicBezTo>
                <a:cubicBezTo>
                  <a:pt x="743" y="499"/>
                  <a:pt x="741" y="500"/>
                  <a:pt x="739" y="502"/>
                </a:cubicBezTo>
                <a:cubicBezTo>
                  <a:pt x="734" y="507"/>
                  <a:pt x="731" y="513"/>
                  <a:pt x="728" y="518"/>
                </a:cubicBezTo>
                <a:cubicBezTo>
                  <a:pt x="726" y="521"/>
                  <a:pt x="724" y="523"/>
                  <a:pt x="721" y="525"/>
                </a:cubicBezTo>
                <a:cubicBezTo>
                  <a:pt x="720" y="525"/>
                  <a:pt x="720" y="526"/>
                  <a:pt x="721" y="527"/>
                </a:cubicBezTo>
                <a:cubicBezTo>
                  <a:pt x="722" y="528"/>
                  <a:pt x="721" y="529"/>
                  <a:pt x="720" y="530"/>
                </a:cubicBezTo>
                <a:cubicBezTo>
                  <a:pt x="719" y="531"/>
                  <a:pt x="718" y="532"/>
                  <a:pt x="718" y="533"/>
                </a:cubicBezTo>
                <a:cubicBezTo>
                  <a:pt x="717" y="533"/>
                  <a:pt x="718" y="535"/>
                  <a:pt x="718" y="535"/>
                </a:cubicBezTo>
                <a:cubicBezTo>
                  <a:pt x="719" y="535"/>
                  <a:pt x="720" y="536"/>
                  <a:pt x="721" y="536"/>
                </a:cubicBezTo>
                <a:cubicBezTo>
                  <a:pt x="724" y="535"/>
                  <a:pt x="727" y="535"/>
                  <a:pt x="729" y="536"/>
                </a:cubicBezTo>
                <a:cubicBezTo>
                  <a:pt x="732" y="537"/>
                  <a:pt x="734" y="537"/>
                  <a:pt x="736" y="536"/>
                </a:cubicBezTo>
                <a:cubicBezTo>
                  <a:pt x="739" y="535"/>
                  <a:pt x="741" y="537"/>
                  <a:pt x="743" y="538"/>
                </a:cubicBezTo>
                <a:cubicBezTo>
                  <a:pt x="743" y="538"/>
                  <a:pt x="743" y="538"/>
                  <a:pt x="743" y="539"/>
                </a:cubicBezTo>
                <a:cubicBezTo>
                  <a:pt x="742" y="539"/>
                  <a:pt x="741" y="540"/>
                  <a:pt x="740" y="541"/>
                </a:cubicBezTo>
                <a:cubicBezTo>
                  <a:pt x="740" y="541"/>
                  <a:pt x="740" y="542"/>
                  <a:pt x="740" y="543"/>
                </a:cubicBezTo>
                <a:cubicBezTo>
                  <a:pt x="741" y="543"/>
                  <a:pt x="741" y="543"/>
                  <a:pt x="742" y="543"/>
                </a:cubicBezTo>
                <a:cubicBezTo>
                  <a:pt x="743" y="543"/>
                  <a:pt x="744" y="543"/>
                  <a:pt x="745" y="542"/>
                </a:cubicBezTo>
                <a:cubicBezTo>
                  <a:pt x="746" y="539"/>
                  <a:pt x="749" y="539"/>
                  <a:pt x="751" y="537"/>
                </a:cubicBezTo>
                <a:cubicBezTo>
                  <a:pt x="751" y="537"/>
                  <a:pt x="752" y="537"/>
                  <a:pt x="752" y="538"/>
                </a:cubicBezTo>
                <a:cubicBezTo>
                  <a:pt x="751" y="539"/>
                  <a:pt x="751" y="540"/>
                  <a:pt x="751" y="542"/>
                </a:cubicBezTo>
                <a:cubicBezTo>
                  <a:pt x="751" y="542"/>
                  <a:pt x="751" y="543"/>
                  <a:pt x="751" y="543"/>
                </a:cubicBezTo>
                <a:cubicBezTo>
                  <a:pt x="753" y="544"/>
                  <a:pt x="755" y="546"/>
                  <a:pt x="757" y="546"/>
                </a:cubicBezTo>
                <a:cubicBezTo>
                  <a:pt x="758" y="546"/>
                  <a:pt x="759" y="545"/>
                  <a:pt x="760" y="545"/>
                </a:cubicBezTo>
                <a:cubicBezTo>
                  <a:pt x="760" y="543"/>
                  <a:pt x="761" y="541"/>
                  <a:pt x="762" y="539"/>
                </a:cubicBezTo>
                <a:cubicBezTo>
                  <a:pt x="762" y="537"/>
                  <a:pt x="762" y="536"/>
                  <a:pt x="761" y="535"/>
                </a:cubicBezTo>
                <a:cubicBezTo>
                  <a:pt x="761" y="535"/>
                  <a:pt x="761" y="535"/>
                  <a:pt x="760" y="535"/>
                </a:cubicBezTo>
                <a:cubicBezTo>
                  <a:pt x="760" y="535"/>
                  <a:pt x="760" y="536"/>
                  <a:pt x="760" y="536"/>
                </a:cubicBezTo>
                <a:cubicBezTo>
                  <a:pt x="760" y="536"/>
                  <a:pt x="760" y="535"/>
                  <a:pt x="760" y="535"/>
                </a:cubicBezTo>
                <a:cubicBezTo>
                  <a:pt x="760" y="535"/>
                  <a:pt x="760" y="535"/>
                  <a:pt x="760" y="535"/>
                </a:cubicBezTo>
                <a:cubicBezTo>
                  <a:pt x="760" y="535"/>
                  <a:pt x="761" y="535"/>
                  <a:pt x="761" y="535"/>
                </a:cubicBezTo>
                <a:cubicBezTo>
                  <a:pt x="760" y="534"/>
                  <a:pt x="758" y="534"/>
                  <a:pt x="757" y="534"/>
                </a:cubicBezTo>
                <a:cubicBezTo>
                  <a:pt x="756" y="534"/>
                  <a:pt x="756" y="533"/>
                  <a:pt x="756" y="533"/>
                </a:cubicBezTo>
                <a:cubicBezTo>
                  <a:pt x="757" y="532"/>
                  <a:pt x="757" y="531"/>
                  <a:pt x="757" y="531"/>
                </a:cubicBezTo>
                <a:cubicBezTo>
                  <a:pt x="758" y="530"/>
                  <a:pt x="759" y="529"/>
                  <a:pt x="760" y="528"/>
                </a:cubicBezTo>
                <a:cubicBezTo>
                  <a:pt x="760" y="528"/>
                  <a:pt x="760" y="528"/>
                  <a:pt x="760" y="527"/>
                </a:cubicBezTo>
                <a:cubicBezTo>
                  <a:pt x="760" y="527"/>
                  <a:pt x="759" y="527"/>
                  <a:pt x="759" y="527"/>
                </a:cubicBezTo>
                <a:cubicBezTo>
                  <a:pt x="758" y="527"/>
                  <a:pt x="757" y="527"/>
                  <a:pt x="756" y="526"/>
                </a:cubicBezTo>
                <a:cubicBezTo>
                  <a:pt x="756" y="526"/>
                  <a:pt x="756" y="525"/>
                  <a:pt x="757" y="524"/>
                </a:cubicBezTo>
                <a:cubicBezTo>
                  <a:pt x="757" y="523"/>
                  <a:pt x="758" y="523"/>
                  <a:pt x="758" y="522"/>
                </a:cubicBezTo>
                <a:close/>
                <a:moveTo>
                  <a:pt x="489" y="93"/>
                </a:moveTo>
                <a:cubicBezTo>
                  <a:pt x="492" y="94"/>
                  <a:pt x="494" y="95"/>
                  <a:pt x="495" y="95"/>
                </a:cubicBezTo>
                <a:cubicBezTo>
                  <a:pt x="497" y="96"/>
                  <a:pt x="497" y="97"/>
                  <a:pt x="498" y="98"/>
                </a:cubicBezTo>
                <a:cubicBezTo>
                  <a:pt x="499" y="99"/>
                  <a:pt x="501" y="99"/>
                  <a:pt x="502" y="99"/>
                </a:cubicBezTo>
                <a:cubicBezTo>
                  <a:pt x="504" y="98"/>
                  <a:pt x="505" y="96"/>
                  <a:pt x="507" y="95"/>
                </a:cubicBezTo>
                <a:cubicBezTo>
                  <a:pt x="507" y="95"/>
                  <a:pt x="508" y="95"/>
                  <a:pt x="508" y="95"/>
                </a:cubicBezTo>
                <a:cubicBezTo>
                  <a:pt x="509" y="96"/>
                  <a:pt x="510" y="96"/>
                  <a:pt x="510" y="95"/>
                </a:cubicBezTo>
                <a:cubicBezTo>
                  <a:pt x="512" y="93"/>
                  <a:pt x="513" y="91"/>
                  <a:pt x="514" y="89"/>
                </a:cubicBezTo>
                <a:cubicBezTo>
                  <a:pt x="516" y="88"/>
                  <a:pt x="518" y="86"/>
                  <a:pt x="519" y="84"/>
                </a:cubicBezTo>
                <a:cubicBezTo>
                  <a:pt x="520" y="84"/>
                  <a:pt x="520" y="84"/>
                  <a:pt x="521" y="84"/>
                </a:cubicBezTo>
                <a:cubicBezTo>
                  <a:pt x="521" y="84"/>
                  <a:pt x="521" y="85"/>
                  <a:pt x="521" y="86"/>
                </a:cubicBezTo>
                <a:cubicBezTo>
                  <a:pt x="520" y="88"/>
                  <a:pt x="518" y="90"/>
                  <a:pt x="517" y="92"/>
                </a:cubicBezTo>
                <a:cubicBezTo>
                  <a:pt x="516" y="93"/>
                  <a:pt x="517" y="94"/>
                  <a:pt x="517" y="96"/>
                </a:cubicBezTo>
                <a:cubicBezTo>
                  <a:pt x="517" y="97"/>
                  <a:pt x="519" y="97"/>
                  <a:pt x="520" y="97"/>
                </a:cubicBezTo>
                <a:cubicBezTo>
                  <a:pt x="521" y="96"/>
                  <a:pt x="522" y="96"/>
                  <a:pt x="522" y="95"/>
                </a:cubicBezTo>
                <a:cubicBezTo>
                  <a:pt x="523" y="93"/>
                  <a:pt x="525" y="92"/>
                  <a:pt x="527" y="92"/>
                </a:cubicBezTo>
                <a:cubicBezTo>
                  <a:pt x="528" y="92"/>
                  <a:pt x="528" y="91"/>
                  <a:pt x="529" y="91"/>
                </a:cubicBezTo>
                <a:cubicBezTo>
                  <a:pt x="530" y="90"/>
                  <a:pt x="531" y="90"/>
                  <a:pt x="531" y="89"/>
                </a:cubicBezTo>
                <a:cubicBezTo>
                  <a:pt x="533" y="86"/>
                  <a:pt x="536" y="85"/>
                  <a:pt x="537" y="81"/>
                </a:cubicBezTo>
                <a:cubicBezTo>
                  <a:pt x="537" y="80"/>
                  <a:pt x="538" y="79"/>
                  <a:pt x="539" y="79"/>
                </a:cubicBezTo>
                <a:cubicBezTo>
                  <a:pt x="539" y="79"/>
                  <a:pt x="540" y="78"/>
                  <a:pt x="541" y="78"/>
                </a:cubicBezTo>
                <a:cubicBezTo>
                  <a:pt x="542" y="77"/>
                  <a:pt x="542" y="77"/>
                  <a:pt x="542" y="76"/>
                </a:cubicBezTo>
                <a:cubicBezTo>
                  <a:pt x="542" y="75"/>
                  <a:pt x="542" y="73"/>
                  <a:pt x="542" y="72"/>
                </a:cubicBezTo>
                <a:cubicBezTo>
                  <a:pt x="542" y="71"/>
                  <a:pt x="541" y="69"/>
                  <a:pt x="541" y="70"/>
                </a:cubicBezTo>
                <a:cubicBezTo>
                  <a:pt x="540" y="70"/>
                  <a:pt x="539" y="70"/>
                  <a:pt x="538" y="71"/>
                </a:cubicBezTo>
                <a:cubicBezTo>
                  <a:pt x="537" y="72"/>
                  <a:pt x="536" y="73"/>
                  <a:pt x="535" y="72"/>
                </a:cubicBezTo>
                <a:cubicBezTo>
                  <a:pt x="533" y="70"/>
                  <a:pt x="530" y="70"/>
                  <a:pt x="528" y="69"/>
                </a:cubicBezTo>
                <a:cubicBezTo>
                  <a:pt x="526" y="69"/>
                  <a:pt x="525" y="70"/>
                  <a:pt x="523" y="71"/>
                </a:cubicBezTo>
                <a:cubicBezTo>
                  <a:pt x="517" y="75"/>
                  <a:pt x="511" y="79"/>
                  <a:pt x="504" y="81"/>
                </a:cubicBezTo>
                <a:cubicBezTo>
                  <a:pt x="502" y="81"/>
                  <a:pt x="501" y="82"/>
                  <a:pt x="499" y="83"/>
                </a:cubicBezTo>
                <a:cubicBezTo>
                  <a:pt x="496" y="83"/>
                  <a:pt x="494" y="84"/>
                  <a:pt x="491" y="86"/>
                </a:cubicBezTo>
                <a:cubicBezTo>
                  <a:pt x="489" y="87"/>
                  <a:pt x="488" y="90"/>
                  <a:pt x="488" y="92"/>
                </a:cubicBezTo>
                <a:cubicBezTo>
                  <a:pt x="488" y="92"/>
                  <a:pt x="489" y="93"/>
                  <a:pt x="489" y="93"/>
                </a:cubicBezTo>
                <a:close/>
                <a:moveTo>
                  <a:pt x="1191" y="122"/>
                </a:moveTo>
                <a:cubicBezTo>
                  <a:pt x="1192" y="126"/>
                  <a:pt x="1194" y="127"/>
                  <a:pt x="1198" y="127"/>
                </a:cubicBezTo>
                <a:cubicBezTo>
                  <a:pt x="1199" y="127"/>
                  <a:pt x="1200" y="127"/>
                  <a:pt x="1202" y="127"/>
                </a:cubicBezTo>
                <a:cubicBezTo>
                  <a:pt x="1202" y="127"/>
                  <a:pt x="1202" y="127"/>
                  <a:pt x="1202" y="127"/>
                </a:cubicBezTo>
                <a:cubicBezTo>
                  <a:pt x="1202" y="127"/>
                  <a:pt x="1202" y="127"/>
                  <a:pt x="1203" y="127"/>
                </a:cubicBezTo>
                <a:cubicBezTo>
                  <a:pt x="1203" y="126"/>
                  <a:pt x="1204" y="126"/>
                  <a:pt x="1204" y="126"/>
                </a:cubicBezTo>
                <a:cubicBezTo>
                  <a:pt x="1205" y="126"/>
                  <a:pt x="1205" y="126"/>
                  <a:pt x="1205" y="126"/>
                </a:cubicBezTo>
                <a:cubicBezTo>
                  <a:pt x="1205" y="126"/>
                  <a:pt x="1205" y="127"/>
                  <a:pt x="1204" y="127"/>
                </a:cubicBezTo>
                <a:cubicBezTo>
                  <a:pt x="1204" y="127"/>
                  <a:pt x="1203" y="127"/>
                  <a:pt x="1203" y="127"/>
                </a:cubicBezTo>
                <a:cubicBezTo>
                  <a:pt x="1202" y="127"/>
                  <a:pt x="1202" y="127"/>
                  <a:pt x="1202" y="127"/>
                </a:cubicBezTo>
                <a:cubicBezTo>
                  <a:pt x="1202" y="127"/>
                  <a:pt x="1202" y="127"/>
                  <a:pt x="1202" y="127"/>
                </a:cubicBezTo>
                <a:cubicBezTo>
                  <a:pt x="1201" y="127"/>
                  <a:pt x="1201" y="128"/>
                  <a:pt x="1200" y="128"/>
                </a:cubicBezTo>
                <a:cubicBezTo>
                  <a:pt x="1199" y="129"/>
                  <a:pt x="1199" y="131"/>
                  <a:pt x="1200" y="131"/>
                </a:cubicBezTo>
                <a:cubicBezTo>
                  <a:pt x="1202" y="132"/>
                  <a:pt x="1203" y="133"/>
                  <a:pt x="1205" y="134"/>
                </a:cubicBezTo>
                <a:cubicBezTo>
                  <a:pt x="1206" y="135"/>
                  <a:pt x="1208" y="135"/>
                  <a:pt x="1209" y="135"/>
                </a:cubicBezTo>
                <a:cubicBezTo>
                  <a:pt x="1212" y="134"/>
                  <a:pt x="1213" y="134"/>
                  <a:pt x="1215" y="136"/>
                </a:cubicBezTo>
                <a:cubicBezTo>
                  <a:pt x="1217" y="138"/>
                  <a:pt x="1218" y="138"/>
                  <a:pt x="1221" y="136"/>
                </a:cubicBezTo>
                <a:cubicBezTo>
                  <a:pt x="1222" y="135"/>
                  <a:pt x="1222" y="134"/>
                  <a:pt x="1224" y="134"/>
                </a:cubicBezTo>
                <a:cubicBezTo>
                  <a:pt x="1227" y="134"/>
                  <a:pt x="1228" y="133"/>
                  <a:pt x="1229" y="130"/>
                </a:cubicBezTo>
                <a:cubicBezTo>
                  <a:pt x="1229" y="128"/>
                  <a:pt x="1230" y="127"/>
                  <a:pt x="1231" y="125"/>
                </a:cubicBezTo>
                <a:cubicBezTo>
                  <a:pt x="1234" y="123"/>
                  <a:pt x="1234" y="120"/>
                  <a:pt x="1234" y="117"/>
                </a:cubicBezTo>
                <a:cubicBezTo>
                  <a:pt x="1232" y="116"/>
                  <a:pt x="1231" y="115"/>
                  <a:pt x="1229" y="115"/>
                </a:cubicBezTo>
                <a:cubicBezTo>
                  <a:pt x="1226" y="114"/>
                  <a:pt x="1223" y="113"/>
                  <a:pt x="1220" y="112"/>
                </a:cubicBezTo>
                <a:cubicBezTo>
                  <a:pt x="1218" y="111"/>
                  <a:pt x="1217" y="112"/>
                  <a:pt x="1216" y="113"/>
                </a:cubicBezTo>
                <a:cubicBezTo>
                  <a:pt x="1215" y="114"/>
                  <a:pt x="1215" y="114"/>
                  <a:pt x="1214" y="112"/>
                </a:cubicBezTo>
                <a:cubicBezTo>
                  <a:pt x="1214" y="112"/>
                  <a:pt x="1213" y="111"/>
                  <a:pt x="1213" y="111"/>
                </a:cubicBezTo>
                <a:cubicBezTo>
                  <a:pt x="1213" y="110"/>
                  <a:pt x="1212" y="109"/>
                  <a:pt x="1211" y="110"/>
                </a:cubicBezTo>
                <a:cubicBezTo>
                  <a:pt x="1210" y="110"/>
                  <a:pt x="1210" y="110"/>
                  <a:pt x="1210" y="111"/>
                </a:cubicBezTo>
                <a:cubicBezTo>
                  <a:pt x="1209" y="112"/>
                  <a:pt x="1209" y="113"/>
                  <a:pt x="1209" y="113"/>
                </a:cubicBezTo>
                <a:cubicBezTo>
                  <a:pt x="1209" y="114"/>
                  <a:pt x="1209" y="115"/>
                  <a:pt x="1209" y="116"/>
                </a:cubicBezTo>
                <a:cubicBezTo>
                  <a:pt x="1208" y="117"/>
                  <a:pt x="1207" y="115"/>
                  <a:pt x="1207" y="115"/>
                </a:cubicBezTo>
                <a:cubicBezTo>
                  <a:pt x="1207" y="115"/>
                  <a:pt x="1206" y="115"/>
                  <a:pt x="1206" y="115"/>
                </a:cubicBezTo>
                <a:cubicBezTo>
                  <a:pt x="1203" y="115"/>
                  <a:pt x="1201" y="113"/>
                  <a:pt x="1199" y="111"/>
                </a:cubicBezTo>
                <a:cubicBezTo>
                  <a:pt x="1199" y="111"/>
                  <a:pt x="1198" y="111"/>
                  <a:pt x="1198" y="110"/>
                </a:cubicBezTo>
                <a:cubicBezTo>
                  <a:pt x="1197" y="110"/>
                  <a:pt x="1196" y="110"/>
                  <a:pt x="1196" y="112"/>
                </a:cubicBezTo>
                <a:cubicBezTo>
                  <a:pt x="1196" y="112"/>
                  <a:pt x="1196" y="113"/>
                  <a:pt x="1196" y="113"/>
                </a:cubicBezTo>
                <a:cubicBezTo>
                  <a:pt x="1196" y="114"/>
                  <a:pt x="1195" y="115"/>
                  <a:pt x="1195" y="115"/>
                </a:cubicBezTo>
                <a:cubicBezTo>
                  <a:pt x="1194" y="115"/>
                  <a:pt x="1194" y="114"/>
                  <a:pt x="1193" y="114"/>
                </a:cubicBezTo>
                <a:cubicBezTo>
                  <a:pt x="1193" y="114"/>
                  <a:pt x="1192" y="114"/>
                  <a:pt x="1192" y="114"/>
                </a:cubicBezTo>
                <a:cubicBezTo>
                  <a:pt x="1191" y="116"/>
                  <a:pt x="1190" y="117"/>
                  <a:pt x="1191" y="118"/>
                </a:cubicBezTo>
                <a:cubicBezTo>
                  <a:pt x="1191" y="119"/>
                  <a:pt x="1191" y="121"/>
                  <a:pt x="1191" y="122"/>
                </a:cubicBezTo>
                <a:close/>
                <a:moveTo>
                  <a:pt x="587" y="109"/>
                </a:moveTo>
                <a:cubicBezTo>
                  <a:pt x="586" y="110"/>
                  <a:pt x="586" y="111"/>
                  <a:pt x="586" y="112"/>
                </a:cubicBezTo>
                <a:cubicBezTo>
                  <a:pt x="585" y="114"/>
                  <a:pt x="585" y="116"/>
                  <a:pt x="584" y="118"/>
                </a:cubicBezTo>
                <a:cubicBezTo>
                  <a:pt x="583" y="118"/>
                  <a:pt x="583" y="119"/>
                  <a:pt x="583" y="119"/>
                </a:cubicBezTo>
                <a:cubicBezTo>
                  <a:pt x="584" y="122"/>
                  <a:pt x="585" y="125"/>
                  <a:pt x="584" y="128"/>
                </a:cubicBezTo>
                <a:cubicBezTo>
                  <a:pt x="583" y="128"/>
                  <a:pt x="584" y="128"/>
                  <a:pt x="585" y="129"/>
                </a:cubicBezTo>
                <a:cubicBezTo>
                  <a:pt x="585" y="129"/>
                  <a:pt x="586" y="130"/>
                  <a:pt x="586" y="130"/>
                </a:cubicBezTo>
                <a:cubicBezTo>
                  <a:pt x="585" y="133"/>
                  <a:pt x="587" y="133"/>
                  <a:pt x="589" y="134"/>
                </a:cubicBezTo>
                <a:cubicBezTo>
                  <a:pt x="592" y="134"/>
                  <a:pt x="594" y="134"/>
                  <a:pt x="597" y="135"/>
                </a:cubicBezTo>
                <a:cubicBezTo>
                  <a:pt x="597" y="135"/>
                  <a:pt x="598" y="135"/>
                  <a:pt x="598" y="135"/>
                </a:cubicBezTo>
                <a:cubicBezTo>
                  <a:pt x="597" y="135"/>
                  <a:pt x="597" y="136"/>
                  <a:pt x="597" y="136"/>
                </a:cubicBezTo>
                <a:cubicBezTo>
                  <a:pt x="596" y="137"/>
                  <a:pt x="595" y="137"/>
                  <a:pt x="594" y="137"/>
                </a:cubicBezTo>
                <a:cubicBezTo>
                  <a:pt x="592" y="138"/>
                  <a:pt x="591" y="139"/>
                  <a:pt x="591" y="141"/>
                </a:cubicBezTo>
                <a:cubicBezTo>
                  <a:pt x="591" y="142"/>
                  <a:pt x="591" y="143"/>
                  <a:pt x="590" y="144"/>
                </a:cubicBezTo>
                <a:cubicBezTo>
                  <a:pt x="590" y="145"/>
                  <a:pt x="591" y="146"/>
                  <a:pt x="592" y="147"/>
                </a:cubicBezTo>
                <a:cubicBezTo>
                  <a:pt x="594" y="147"/>
                  <a:pt x="597" y="148"/>
                  <a:pt x="599" y="149"/>
                </a:cubicBezTo>
                <a:cubicBezTo>
                  <a:pt x="601" y="149"/>
                  <a:pt x="604" y="148"/>
                  <a:pt x="605" y="146"/>
                </a:cubicBezTo>
                <a:cubicBezTo>
                  <a:pt x="605" y="145"/>
                  <a:pt x="605" y="145"/>
                  <a:pt x="605" y="144"/>
                </a:cubicBezTo>
                <a:cubicBezTo>
                  <a:pt x="606" y="142"/>
                  <a:pt x="608" y="141"/>
                  <a:pt x="610" y="141"/>
                </a:cubicBezTo>
                <a:cubicBezTo>
                  <a:pt x="610" y="139"/>
                  <a:pt x="611" y="137"/>
                  <a:pt x="612" y="136"/>
                </a:cubicBezTo>
                <a:cubicBezTo>
                  <a:pt x="613" y="134"/>
                  <a:pt x="614" y="132"/>
                  <a:pt x="615" y="131"/>
                </a:cubicBezTo>
                <a:cubicBezTo>
                  <a:pt x="616" y="131"/>
                  <a:pt x="616" y="130"/>
                  <a:pt x="616" y="130"/>
                </a:cubicBezTo>
                <a:cubicBezTo>
                  <a:pt x="617" y="128"/>
                  <a:pt x="619" y="125"/>
                  <a:pt x="620" y="123"/>
                </a:cubicBezTo>
                <a:cubicBezTo>
                  <a:pt x="620" y="122"/>
                  <a:pt x="620" y="122"/>
                  <a:pt x="620" y="121"/>
                </a:cubicBezTo>
                <a:cubicBezTo>
                  <a:pt x="620" y="120"/>
                  <a:pt x="619" y="119"/>
                  <a:pt x="619" y="118"/>
                </a:cubicBezTo>
                <a:cubicBezTo>
                  <a:pt x="618" y="117"/>
                  <a:pt x="617" y="117"/>
                  <a:pt x="616" y="117"/>
                </a:cubicBezTo>
                <a:cubicBezTo>
                  <a:pt x="614" y="117"/>
                  <a:pt x="613" y="116"/>
                  <a:pt x="612" y="115"/>
                </a:cubicBezTo>
                <a:cubicBezTo>
                  <a:pt x="609" y="114"/>
                  <a:pt x="607" y="114"/>
                  <a:pt x="605" y="115"/>
                </a:cubicBezTo>
                <a:cubicBezTo>
                  <a:pt x="604" y="116"/>
                  <a:pt x="603" y="118"/>
                  <a:pt x="603" y="119"/>
                </a:cubicBezTo>
                <a:cubicBezTo>
                  <a:pt x="603" y="121"/>
                  <a:pt x="603" y="123"/>
                  <a:pt x="603" y="125"/>
                </a:cubicBezTo>
                <a:cubicBezTo>
                  <a:pt x="603" y="126"/>
                  <a:pt x="603" y="126"/>
                  <a:pt x="602" y="126"/>
                </a:cubicBezTo>
                <a:cubicBezTo>
                  <a:pt x="602" y="126"/>
                  <a:pt x="602" y="126"/>
                  <a:pt x="602" y="125"/>
                </a:cubicBezTo>
                <a:cubicBezTo>
                  <a:pt x="601" y="123"/>
                  <a:pt x="600" y="121"/>
                  <a:pt x="599" y="119"/>
                </a:cubicBezTo>
                <a:cubicBezTo>
                  <a:pt x="599" y="119"/>
                  <a:pt x="598" y="118"/>
                  <a:pt x="598" y="118"/>
                </a:cubicBezTo>
                <a:cubicBezTo>
                  <a:pt x="597" y="118"/>
                  <a:pt x="596" y="119"/>
                  <a:pt x="596" y="119"/>
                </a:cubicBezTo>
                <a:cubicBezTo>
                  <a:pt x="595" y="122"/>
                  <a:pt x="594" y="124"/>
                  <a:pt x="593" y="127"/>
                </a:cubicBezTo>
                <a:cubicBezTo>
                  <a:pt x="593" y="127"/>
                  <a:pt x="593" y="127"/>
                  <a:pt x="593" y="127"/>
                </a:cubicBezTo>
                <a:cubicBezTo>
                  <a:pt x="592" y="127"/>
                  <a:pt x="592" y="127"/>
                  <a:pt x="592" y="127"/>
                </a:cubicBezTo>
                <a:cubicBezTo>
                  <a:pt x="593" y="127"/>
                  <a:pt x="593" y="127"/>
                  <a:pt x="593" y="127"/>
                </a:cubicBezTo>
                <a:cubicBezTo>
                  <a:pt x="593" y="127"/>
                  <a:pt x="593" y="127"/>
                  <a:pt x="593" y="127"/>
                </a:cubicBezTo>
                <a:cubicBezTo>
                  <a:pt x="592" y="125"/>
                  <a:pt x="591" y="124"/>
                  <a:pt x="592" y="122"/>
                </a:cubicBezTo>
                <a:cubicBezTo>
                  <a:pt x="592" y="121"/>
                  <a:pt x="593" y="120"/>
                  <a:pt x="592" y="120"/>
                </a:cubicBezTo>
                <a:cubicBezTo>
                  <a:pt x="591" y="118"/>
                  <a:pt x="591" y="115"/>
                  <a:pt x="591" y="113"/>
                </a:cubicBezTo>
                <a:cubicBezTo>
                  <a:pt x="591" y="112"/>
                  <a:pt x="591" y="112"/>
                  <a:pt x="591" y="111"/>
                </a:cubicBezTo>
                <a:cubicBezTo>
                  <a:pt x="591" y="111"/>
                  <a:pt x="590" y="110"/>
                  <a:pt x="590" y="109"/>
                </a:cubicBezTo>
                <a:cubicBezTo>
                  <a:pt x="589" y="108"/>
                  <a:pt x="587" y="108"/>
                  <a:pt x="587" y="109"/>
                </a:cubicBezTo>
                <a:close/>
                <a:moveTo>
                  <a:pt x="1057" y="474"/>
                </a:moveTo>
                <a:cubicBezTo>
                  <a:pt x="1057" y="475"/>
                  <a:pt x="1057" y="477"/>
                  <a:pt x="1056" y="478"/>
                </a:cubicBezTo>
                <a:cubicBezTo>
                  <a:pt x="1056" y="478"/>
                  <a:pt x="1055" y="479"/>
                  <a:pt x="1055" y="479"/>
                </a:cubicBezTo>
                <a:cubicBezTo>
                  <a:pt x="1053" y="479"/>
                  <a:pt x="1051" y="479"/>
                  <a:pt x="1049" y="479"/>
                </a:cubicBezTo>
                <a:cubicBezTo>
                  <a:pt x="1048" y="479"/>
                  <a:pt x="1048" y="480"/>
                  <a:pt x="1048" y="481"/>
                </a:cubicBezTo>
                <a:cubicBezTo>
                  <a:pt x="1047" y="482"/>
                  <a:pt x="1048" y="484"/>
                  <a:pt x="1047" y="486"/>
                </a:cubicBezTo>
                <a:cubicBezTo>
                  <a:pt x="1047" y="488"/>
                  <a:pt x="1048" y="489"/>
                  <a:pt x="1049" y="490"/>
                </a:cubicBezTo>
                <a:cubicBezTo>
                  <a:pt x="1050" y="491"/>
                  <a:pt x="1050" y="493"/>
                  <a:pt x="1049" y="494"/>
                </a:cubicBezTo>
                <a:cubicBezTo>
                  <a:pt x="1048" y="496"/>
                  <a:pt x="1047" y="497"/>
                  <a:pt x="1046" y="499"/>
                </a:cubicBezTo>
                <a:cubicBezTo>
                  <a:pt x="1046" y="499"/>
                  <a:pt x="1045" y="500"/>
                  <a:pt x="1045" y="500"/>
                </a:cubicBezTo>
                <a:cubicBezTo>
                  <a:pt x="1043" y="502"/>
                  <a:pt x="1044" y="505"/>
                  <a:pt x="1046" y="506"/>
                </a:cubicBezTo>
                <a:cubicBezTo>
                  <a:pt x="1049" y="508"/>
                  <a:pt x="1052" y="508"/>
                  <a:pt x="1055" y="507"/>
                </a:cubicBezTo>
                <a:cubicBezTo>
                  <a:pt x="1056" y="507"/>
                  <a:pt x="1058" y="506"/>
                  <a:pt x="1059" y="505"/>
                </a:cubicBezTo>
                <a:cubicBezTo>
                  <a:pt x="1062" y="503"/>
                  <a:pt x="1064" y="502"/>
                  <a:pt x="1067" y="502"/>
                </a:cubicBezTo>
                <a:cubicBezTo>
                  <a:pt x="1069" y="502"/>
                  <a:pt x="1069" y="501"/>
                  <a:pt x="1070" y="500"/>
                </a:cubicBezTo>
                <a:cubicBezTo>
                  <a:pt x="1072" y="497"/>
                  <a:pt x="1073" y="493"/>
                  <a:pt x="1072" y="489"/>
                </a:cubicBezTo>
                <a:cubicBezTo>
                  <a:pt x="1072" y="488"/>
                  <a:pt x="1072" y="487"/>
                  <a:pt x="1072" y="487"/>
                </a:cubicBezTo>
                <a:cubicBezTo>
                  <a:pt x="1071" y="485"/>
                  <a:pt x="1072" y="484"/>
                  <a:pt x="1073" y="483"/>
                </a:cubicBezTo>
                <a:cubicBezTo>
                  <a:pt x="1073" y="483"/>
                  <a:pt x="1073" y="483"/>
                  <a:pt x="1074" y="482"/>
                </a:cubicBezTo>
                <a:cubicBezTo>
                  <a:pt x="1076" y="480"/>
                  <a:pt x="1076" y="478"/>
                  <a:pt x="1075" y="476"/>
                </a:cubicBezTo>
                <a:cubicBezTo>
                  <a:pt x="1074" y="475"/>
                  <a:pt x="1074" y="474"/>
                  <a:pt x="1073" y="473"/>
                </a:cubicBezTo>
                <a:cubicBezTo>
                  <a:pt x="1072" y="472"/>
                  <a:pt x="1072" y="471"/>
                  <a:pt x="1071" y="471"/>
                </a:cubicBezTo>
                <a:cubicBezTo>
                  <a:pt x="1068" y="471"/>
                  <a:pt x="1066" y="471"/>
                  <a:pt x="1064" y="470"/>
                </a:cubicBezTo>
                <a:cubicBezTo>
                  <a:pt x="1063" y="470"/>
                  <a:pt x="1063" y="470"/>
                  <a:pt x="1062" y="471"/>
                </a:cubicBezTo>
                <a:cubicBezTo>
                  <a:pt x="1060" y="471"/>
                  <a:pt x="1058" y="472"/>
                  <a:pt x="1057" y="474"/>
                </a:cubicBezTo>
                <a:close/>
                <a:moveTo>
                  <a:pt x="2071" y="546"/>
                </a:moveTo>
                <a:cubicBezTo>
                  <a:pt x="2071" y="549"/>
                  <a:pt x="2074" y="550"/>
                  <a:pt x="2075" y="552"/>
                </a:cubicBezTo>
                <a:cubicBezTo>
                  <a:pt x="2075" y="554"/>
                  <a:pt x="2076" y="555"/>
                  <a:pt x="2077" y="557"/>
                </a:cubicBezTo>
                <a:cubicBezTo>
                  <a:pt x="2077" y="557"/>
                  <a:pt x="2078" y="558"/>
                  <a:pt x="2078" y="557"/>
                </a:cubicBezTo>
                <a:cubicBezTo>
                  <a:pt x="2080" y="556"/>
                  <a:pt x="2082" y="555"/>
                  <a:pt x="2084" y="553"/>
                </a:cubicBezTo>
                <a:cubicBezTo>
                  <a:pt x="2084" y="553"/>
                  <a:pt x="2084" y="552"/>
                  <a:pt x="2084" y="551"/>
                </a:cubicBezTo>
                <a:cubicBezTo>
                  <a:pt x="2082" y="550"/>
                  <a:pt x="2080" y="549"/>
                  <a:pt x="2078" y="548"/>
                </a:cubicBezTo>
                <a:cubicBezTo>
                  <a:pt x="2078" y="548"/>
                  <a:pt x="2078" y="547"/>
                  <a:pt x="2078" y="547"/>
                </a:cubicBezTo>
                <a:cubicBezTo>
                  <a:pt x="2079" y="546"/>
                  <a:pt x="2080" y="546"/>
                  <a:pt x="2081" y="546"/>
                </a:cubicBezTo>
                <a:cubicBezTo>
                  <a:pt x="2084" y="543"/>
                  <a:pt x="2087" y="544"/>
                  <a:pt x="2090" y="547"/>
                </a:cubicBezTo>
                <a:cubicBezTo>
                  <a:pt x="2092" y="548"/>
                  <a:pt x="2094" y="549"/>
                  <a:pt x="2096" y="549"/>
                </a:cubicBezTo>
                <a:cubicBezTo>
                  <a:pt x="2097" y="549"/>
                  <a:pt x="2097" y="549"/>
                  <a:pt x="2097" y="548"/>
                </a:cubicBezTo>
                <a:cubicBezTo>
                  <a:pt x="2098" y="546"/>
                  <a:pt x="2098" y="545"/>
                  <a:pt x="2098" y="543"/>
                </a:cubicBezTo>
                <a:cubicBezTo>
                  <a:pt x="2099" y="541"/>
                  <a:pt x="2100" y="539"/>
                  <a:pt x="2102" y="539"/>
                </a:cubicBezTo>
                <a:cubicBezTo>
                  <a:pt x="2104" y="538"/>
                  <a:pt x="2106" y="537"/>
                  <a:pt x="2108" y="536"/>
                </a:cubicBezTo>
                <a:cubicBezTo>
                  <a:pt x="2109" y="535"/>
                  <a:pt x="2110" y="533"/>
                  <a:pt x="2109" y="532"/>
                </a:cubicBezTo>
                <a:cubicBezTo>
                  <a:pt x="2108" y="531"/>
                  <a:pt x="2107" y="529"/>
                  <a:pt x="2106" y="528"/>
                </a:cubicBezTo>
                <a:cubicBezTo>
                  <a:pt x="2105" y="528"/>
                  <a:pt x="2105" y="527"/>
                  <a:pt x="2105" y="526"/>
                </a:cubicBezTo>
                <a:cubicBezTo>
                  <a:pt x="2104" y="524"/>
                  <a:pt x="2104" y="524"/>
                  <a:pt x="2103" y="525"/>
                </a:cubicBezTo>
                <a:cubicBezTo>
                  <a:pt x="2100" y="527"/>
                  <a:pt x="2098" y="526"/>
                  <a:pt x="2095" y="525"/>
                </a:cubicBezTo>
                <a:cubicBezTo>
                  <a:pt x="2091" y="523"/>
                  <a:pt x="2088" y="521"/>
                  <a:pt x="2085" y="518"/>
                </a:cubicBezTo>
                <a:cubicBezTo>
                  <a:pt x="2083" y="516"/>
                  <a:pt x="2081" y="514"/>
                  <a:pt x="2078" y="513"/>
                </a:cubicBezTo>
                <a:cubicBezTo>
                  <a:pt x="2077" y="512"/>
                  <a:pt x="2076" y="513"/>
                  <a:pt x="2076" y="513"/>
                </a:cubicBezTo>
                <a:cubicBezTo>
                  <a:pt x="2075" y="514"/>
                  <a:pt x="2075" y="515"/>
                  <a:pt x="2075" y="516"/>
                </a:cubicBezTo>
                <a:cubicBezTo>
                  <a:pt x="2075" y="517"/>
                  <a:pt x="2076" y="518"/>
                  <a:pt x="2077" y="520"/>
                </a:cubicBezTo>
                <a:cubicBezTo>
                  <a:pt x="2077" y="521"/>
                  <a:pt x="2078" y="522"/>
                  <a:pt x="2078" y="524"/>
                </a:cubicBezTo>
                <a:cubicBezTo>
                  <a:pt x="2078" y="528"/>
                  <a:pt x="2078" y="532"/>
                  <a:pt x="2078" y="536"/>
                </a:cubicBezTo>
                <a:cubicBezTo>
                  <a:pt x="2078" y="536"/>
                  <a:pt x="2078" y="537"/>
                  <a:pt x="2077" y="537"/>
                </a:cubicBezTo>
                <a:cubicBezTo>
                  <a:pt x="2077" y="537"/>
                  <a:pt x="2076" y="537"/>
                  <a:pt x="2076" y="537"/>
                </a:cubicBezTo>
                <a:cubicBezTo>
                  <a:pt x="2074" y="537"/>
                  <a:pt x="2074" y="537"/>
                  <a:pt x="2074" y="539"/>
                </a:cubicBezTo>
                <a:cubicBezTo>
                  <a:pt x="2074" y="540"/>
                  <a:pt x="2074" y="540"/>
                  <a:pt x="2074" y="541"/>
                </a:cubicBezTo>
                <a:cubicBezTo>
                  <a:pt x="2073" y="543"/>
                  <a:pt x="2072" y="544"/>
                  <a:pt x="2071" y="546"/>
                </a:cubicBezTo>
                <a:close/>
                <a:moveTo>
                  <a:pt x="612" y="76"/>
                </a:moveTo>
                <a:cubicBezTo>
                  <a:pt x="614" y="77"/>
                  <a:pt x="615" y="77"/>
                  <a:pt x="617" y="78"/>
                </a:cubicBezTo>
                <a:cubicBezTo>
                  <a:pt x="617" y="78"/>
                  <a:pt x="617" y="78"/>
                  <a:pt x="617" y="78"/>
                </a:cubicBezTo>
                <a:cubicBezTo>
                  <a:pt x="617" y="78"/>
                  <a:pt x="617" y="78"/>
                  <a:pt x="617" y="78"/>
                </a:cubicBezTo>
                <a:cubicBezTo>
                  <a:pt x="618" y="79"/>
                  <a:pt x="619" y="79"/>
                  <a:pt x="619" y="80"/>
                </a:cubicBezTo>
                <a:cubicBezTo>
                  <a:pt x="623" y="83"/>
                  <a:pt x="625" y="86"/>
                  <a:pt x="623" y="90"/>
                </a:cubicBezTo>
                <a:cubicBezTo>
                  <a:pt x="622" y="92"/>
                  <a:pt x="623" y="93"/>
                  <a:pt x="624" y="94"/>
                </a:cubicBezTo>
                <a:cubicBezTo>
                  <a:pt x="625" y="95"/>
                  <a:pt x="627" y="95"/>
                  <a:pt x="629" y="94"/>
                </a:cubicBezTo>
                <a:cubicBezTo>
                  <a:pt x="631" y="93"/>
                  <a:pt x="632" y="91"/>
                  <a:pt x="633" y="88"/>
                </a:cubicBezTo>
                <a:cubicBezTo>
                  <a:pt x="634" y="85"/>
                  <a:pt x="635" y="82"/>
                  <a:pt x="638" y="79"/>
                </a:cubicBezTo>
                <a:cubicBezTo>
                  <a:pt x="638" y="79"/>
                  <a:pt x="639" y="77"/>
                  <a:pt x="639" y="76"/>
                </a:cubicBezTo>
                <a:cubicBezTo>
                  <a:pt x="640" y="74"/>
                  <a:pt x="640" y="72"/>
                  <a:pt x="639" y="70"/>
                </a:cubicBezTo>
                <a:cubicBezTo>
                  <a:pt x="638" y="69"/>
                  <a:pt x="637" y="68"/>
                  <a:pt x="638" y="67"/>
                </a:cubicBezTo>
                <a:cubicBezTo>
                  <a:pt x="638" y="66"/>
                  <a:pt x="638" y="66"/>
                  <a:pt x="638" y="65"/>
                </a:cubicBezTo>
                <a:cubicBezTo>
                  <a:pt x="638" y="61"/>
                  <a:pt x="636" y="60"/>
                  <a:pt x="633" y="61"/>
                </a:cubicBezTo>
                <a:cubicBezTo>
                  <a:pt x="632" y="61"/>
                  <a:pt x="632" y="62"/>
                  <a:pt x="631" y="62"/>
                </a:cubicBezTo>
                <a:cubicBezTo>
                  <a:pt x="631" y="62"/>
                  <a:pt x="631" y="62"/>
                  <a:pt x="631" y="62"/>
                </a:cubicBezTo>
                <a:cubicBezTo>
                  <a:pt x="631" y="63"/>
                  <a:pt x="631" y="63"/>
                  <a:pt x="630" y="62"/>
                </a:cubicBezTo>
                <a:cubicBezTo>
                  <a:pt x="631" y="62"/>
                  <a:pt x="631" y="62"/>
                  <a:pt x="631" y="62"/>
                </a:cubicBezTo>
                <a:cubicBezTo>
                  <a:pt x="631" y="60"/>
                  <a:pt x="631" y="58"/>
                  <a:pt x="631" y="57"/>
                </a:cubicBezTo>
                <a:cubicBezTo>
                  <a:pt x="631" y="54"/>
                  <a:pt x="629" y="52"/>
                  <a:pt x="626" y="52"/>
                </a:cubicBezTo>
                <a:cubicBezTo>
                  <a:pt x="625" y="52"/>
                  <a:pt x="623" y="52"/>
                  <a:pt x="621" y="52"/>
                </a:cubicBezTo>
                <a:cubicBezTo>
                  <a:pt x="621" y="52"/>
                  <a:pt x="620" y="52"/>
                  <a:pt x="620" y="53"/>
                </a:cubicBezTo>
                <a:cubicBezTo>
                  <a:pt x="618" y="54"/>
                  <a:pt x="616" y="56"/>
                  <a:pt x="617" y="59"/>
                </a:cubicBezTo>
                <a:cubicBezTo>
                  <a:pt x="617" y="59"/>
                  <a:pt x="617" y="60"/>
                  <a:pt x="617" y="61"/>
                </a:cubicBezTo>
                <a:cubicBezTo>
                  <a:pt x="616" y="63"/>
                  <a:pt x="616" y="63"/>
                  <a:pt x="619" y="64"/>
                </a:cubicBezTo>
                <a:cubicBezTo>
                  <a:pt x="619" y="64"/>
                  <a:pt x="619" y="64"/>
                  <a:pt x="619" y="64"/>
                </a:cubicBezTo>
                <a:cubicBezTo>
                  <a:pt x="619" y="64"/>
                  <a:pt x="619" y="64"/>
                  <a:pt x="619" y="64"/>
                </a:cubicBezTo>
                <a:cubicBezTo>
                  <a:pt x="619" y="63"/>
                  <a:pt x="619" y="63"/>
                  <a:pt x="619" y="63"/>
                </a:cubicBezTo>
                <a:cubicBezTo>
                  <a:pt x="620" y="63"/>
                  <a:pt x="619" y="63"/>
                  <a:pt x="619" y="64"/>
                </a:cubicBezTo>
                <a:cubicBezTo>
                  <a:pt x="619" y="64"/>
                  <a:pt x="619" y="64"/>
                  <a:pt x="619" y="64"/>
                </a:cubicBezTo>
                <a:cubicBezTo>
                  <a:pt x="619" y="64"/>
                  <a:pt x="619" y="64"/>
                  <a:pt x="619" y="64"/>
                </a:cubicBezTo>
                <a:cubicBezTo>
                  <a:pt x="619" y="65"/>
                  <a:pt x="619" y="66"/>
                  <a:pt x="619" y="67"/>
                </a:cubicBezTo>
                <a:cubicBezTo>
                  <a:pt x="619" y="68"/>
                  <a:pt x="619" y="69"/>
                  <a:pt x="619" y="70"/>
                </a:cubicBezTo>
                <a:cubicBezTo>
                  <a:pt x="618" y="71"/>
                  <a:pt x="617" y="71"/>
                  <a:pt x="617" y="71"/>
                </a:cubicBezTo>
                <a:cubicBezTo>
                  <a:pt x="615" y="70"/>
                  <a:pt x="615" y="70"/>
                  <a:pt x="613" y="69"/>
                </a:cubicBezTo>
                <a:cubicBezTo>
                  <a:pt x="613" y="69"/>
                  <a:pt x="612" y="69"/>
                  <a:pt x="611" y="70"/>
                </a:cubicBezTo>
                <a:cubicBezTo>
                  <a:pt x="611" y="70"/>
                  <a:pt x="610" y="71"/>
                  <a:pt x="610" y="72"/>
                </a:cubicBezTo>
                <a:cubicBezTo>
                  <a:pt x="609" y="74"/>
                  <a:pt x="610" y="76"/>
                  <a:pt x="612" y="76"/>
                </a:cubicBezTo>
                <a:close/>
                <a:moveTo>
                  <a:pt x="1927" y="984"/>
                </a:moveTo>
                <a:cubicBezTo>
                  <a:pt x="1930" y="984"/>
                  <a:pt x="1933" y="984"/>
                  <a:pt x="1937" y="986"/>
                </a:cubicBezTo>
                <a:cubicBezTo>
                  <a:pt x="1938" y="987"/>
                  <a:pt x="1939" y="987"/>
                  <a:pt x="1940" y="986"/>
                </a:cubicBezTo>
                <a:cubicBezTo>
                  <a:pt x="1941" y="985"/>
                  <a:pt x="1942" y="985"/>
                  <a:pt x="1943" y="985"/>
                </a:cubicBezTo>
                <a:cubicBezTo>
                  <a:pt x="1944" y="985"/>
                  <a:pt x="1945" y="986"/>
                  <a:pt x="1946" y="986"/>
                </a:cubicBezTo>
                <a:cubicBezTo>
                  <a:pt x="1947" y="986"/>
                  <a:pt x="1949" y="984"/>
                  <a:pt x="1949" y="983"/>
                </a:cubicBezTo>
                <a:cubicBezTo>
                  <a:pt x="1949" y="983"/>
                  <a:pt x="1948" y="982"/>
                  <a:pt x="1947" y="982"/>
                </a:cubicBezTo>
                <a:cubicBezTo>
                  <a:pt x="1944" y="982"/>
                  <a:pt x="1941" y="981"/>
                  <a:pt x="1938" y="979"/>
                </a:cubicBezTo>
                <a:cubicBezTo>
                  <a:pt x="1938" y="978"/>
                  <a:pt x="1937" y="978"/>
                  <a:pt x="1937" y="978"/>
                </a:cubicBezTo>
                <a:cubicBezTo>
                  <a:pt x="1935" y="978"/>
                  <a:pt x="1934" y="978"/>
                  <a:pt x="1933" y="978"/>
                </a:cubicBezTo>
                <a:cubicBezTo>
                  <a:pt x="1932" y="978"/>
                  <a:pt x="1931" y="978"/>
                  <a:pt x="1931" y="977"/>
                </a:cubicBezTo>
                <a:cubicBezTo>
                  <a:pt x="1931" y="976"/>
                  <a:pt x="1931" y="976"/>
                  <a:pt x="1933" y="976"/>
                </a:cubicBezTo>
                <a:cubicBezTo>
                  <a:pt x="1933" y="975"/>
                  <a:pt x="1934" y="975"/>
                  <a:pt x="1934" y="975"/>
                </a:cubicBezTo>
                <a:cubicBezTo>
                  <a:pt x="1935" y="975"/>
                  <a:pt x="1936" y="975"/>
                  <a:pt x="1936" y="974"/>
                </a:cubicBezTo>
                <a:cubicBezTo>
                  <a:pt x="1936" y="974"/>
                  <a:pt x="1935" y="973"/>
                  <a:pt x="1934" y="973"/>
                </a:cubicBezTo>
                <a:cubicBezTo>
                  <a:pt x="1931" y="973"/>
                  <a:pt x="1927" y="972"/>
                  <a:pt x="1924" y="971"/>
                </a:cubicBezTo>
                <a:cubicBezTo>
                  <a:pt x="1922" y="971"/>
                  <a:pt x="1920" y="970"/>
                  <a:pt x="1919" y="969"/>
                </a:cubicBezTo>
                <a:cubicBezTo>
                  <a:pt x="1916" y="968"/>
                  <a:pt x="1914" y="968"/>
                  <a:pt x="1913" y="971"/>
                </a:cubicBezTo>
                <a:cubicBezTo>
                  <a:pt x="1912" y="972"/>
                  <a:pt x="1911" y="972"/>
                  <a:pt x="1910" y="972"/>
                </a:cubicBezTo>
                <a:cubicBezTo>
                  <a:pt x="1908" y="972"/>
                  <a:pt x="1907" y="972"/>
                  <a:pt x="1905" y="972"/>
                </a:cubicBezTo>
                <a:cubicBezTo>
                  <a:pt x="1903" y="971"/>
                  <a:pt x="1901" y="971"/>
                  <a:pt x="1899" y="969"/>
                </a:cubicBezTo>
                <a:cubicBezTo>
                  <a:pt x="1896" y="966"/>
                  <a:pt x="1893" y="966"/>
                  <a:pt x="1890" y="966"/>
                </a:cubicBezTo>
                <a:cubicBezTo>
                  <a:pt x="1887" y="966"/>
                  <a:pt x="1884" y="965"/>
                  <a:pt x="1880" y="965"/>
                </a:cubicBezTo>
                <a:cubicBezTo>
                  <a:pt x="1880" y="967"/>
                  <a:pt x="1879" y="969"/>
                  <a:pt x="1878" y="971"/>
                </a:cubicBezTo>
                <a:cubicBezTo>
                  <a:pt x="1877" y="971"/>
                  <a:pt x="1878" y="973"/>
                  <a:pt x="1879" y="973"/>
                </a:cubicBezTo>
                <a:cubicBezTo>
                  <a:pt x="1881" y="973"/>
                  <a:pt x="1883" y="974"/>
                  <a:pt x="1884" y="976"/>
                </a:cubicBezTo>
                <a:cubicBezTo>
                  <a:pt x="1884" y="977"/>
                  <a:pt x="1886" y="977"/>
                  <a:pt x="1887" y="977"/>
                </a:cubicBezTo>
                <a:cubicBezTo>
                  <a:pt x="1889" y="977"/>
                  <a:pt x="1891" y="978"/>
                  <a:pt x="1893" y="979"/>
                </a:cubicBezTo>
                <a:cubicBezTo>
                  <a:pt x="1895" y="980"/>
                  <a:pt x="1897" y="980"/>
                  <a:pt x="1899" y="979"/>
                </a:cubicBezTo>
                <a:cubicBezTo>
                  <a:pt x="1902" y="979"/>
                  <a:pt x="1906" y="979"/>
                  <a:pt x="1910" y="981"/>
                </a:cubicBezTo>
                <a:cubicBezTo>
                  <a:pt x="1913" y="983"/>
                  <a:pt x="1917" y="984"/>
                  <a:pt x="1920" y="984"/>
                </a:cubicBezTo>
                <a:cubicBezTo>
                  <a:pt x="1922" y="984"/>
                  <a:pt x="1924" y="984"/>
                  <a:pt x="1927" y="984"/>
                </a:cubicBezTo>
                <a:close/>
                <a:moveTo>
                  <a:pt x="1990" y="778"/>
                </a:moveTo>
                <a:cubicBezTo>
                  <a:pt x="1988" y="778"/>
                  <a:pt x="1987" y="778"/>
                  <a:pt x="1985" y="778"/>
                </a:cubicBezTo>
                <a:cubicBezTo>
                  <a:pt x="1982" y="776"/>
                  <a:pt x="1980" y="778"/>
                  <a:pt x="1979" y="781"/>
                </a:cubicBezTo>
                <a:cubicBezTo>
                  <a:pt x="1979" y="782"/>
                  <a:pt x="1978" y="783"/>
                  <a:pt x="1978" y="784"/>
                </a:cubicBezTo>
                <a:cubicBezTo>
                  <a:pt x="1978" y="787"/>
                  <a:pt x="1978" y="790"/>
                  <a:pt x="1977" y="793"/>
                </a:cubicBezTo>
                <a:cubicBezTo>
                  <a:pt x="1977" y="795"/>
                  <a:pt x="1977" y="796"/>
                  <a:pt x="1976" y="796"/>
                </a:cubicBezTo>
                <a:cubicBezTo>
                  <a:pt x="1976" y="797"/>
                  <a:pt x="1975" y="798"/>
                  <a:pt x="1975" y="798"/>
                </a:cubicBezTo>
                <a:cubicBezTo>
                  <a:pt x="1976" y="801"/>
                  <a:pt x="1977" y="804"/>
                  <a:pt x="1978" y="806"/>
                </a:cubicBezTo>
                <a:cubicBezTo>
                  <a:pt x="1978" y="808"/>
                  <a:pt x="1980" y="810"/>
                  <a:pt x="1982" y="810"/>
                </a:cubicBezTo>
                <a:cubicBezTo>
                  <a:pt x="1982" y="810"/>
                  <a:pt x="1982" y="810"/>
                  <a:pt x="1982" y="810"/>
                </a:cubicBezTo>
                <a:cubicBezTo>
                  <a:pt x="1982" y="810"/>
                  <a:pt x="1982" y="810"/>
                  <a:pt x="1982" y="810"/>
                </a:cubicBezTo>
                <a:cubicBezTo>
                  <a:pt x="1982" y="810"/>
                  <a:pt x="1982" y="810"/>
                  <a:pt x="1982" y="810"/>
                </a:cubicBezTo>
                <a:cubicBezTo>
                  <a:pt x="1982" y="810"/>
                  <a:pt x="1982" y="810"/>
                  <a:pt x="1982" y="810"/>
                </a:cubicBezTo>
                <a:cubicBezTo>
                  <a:pt x="1982" y="813"/>
                  <a:pt x="1982" y="815"/>
                  <a:pt x="1985" y="816"/>
                </a:cubicBezTo>
                <a:cubicBezTo>
                  <a:pt x="1986" y="816"/>
                  <a:pt x="1987" y="817"/>
                  <a:pt x="1987" y="817"/>
                </a:cubicBezTo>
                <a:cubicBezTo>
                  <a:pt x="1987" y="817"/>
                  <a:pt x="1987" y="817"/>
                  <a:pt x="1987" y="817"/>
                </a:cubicBezTo>
                <a:cubicBezTo>
                  <a:pt x="1987" y="817"/>
                  <a:pt x="1987" y="817"/>
                  <a:pt x="1987" y="817"/>
                </a:cubicBezTo>
                <a:cubicBezTo>
                  <a:pt x="1987" y="817"/>
                  <a:pt x="1987" y="817"/>
                  <a:pt x="1987" y="817"/>
                </a:cubicBezTo>
                <a:cubicBezTo>
                  <a:pt x="1988" y="817"/>
                  <a:pt x="1989" y="816"/>
                  <a:pt x="1991" y="815"/>
                </a:cubicBezTo>
                <a:cubicBezTo>
                  <a:pt x="1991" y="815"/>
                  <a:pt x="1992" y="815"/>
                  <a:pt x="1993" y="816"/>
                </a:cubicBezTo>
                <a:cubicBezTo>
                  <a:pt x="1993" y="816"/>
                  <a:pt x="1994" y="817"/>
                  <a:pt x="1994" y="817"/>
                </a:cubicBezTo>
                <a:cubicBezTo>
                  <a:pt x="1996" y="818"/>
                  <a:pt x="1998" y="819"/>
                  <a:pt x="2000" y="817"/>
                </a:cubicBezTo>
                <a:cubicBezTo>
                  <a:pt x="1999" y="817"/>
                  <a:pt x="1999" y="817"/>
                  <a:pt x="1999" y="817"/>
                </a:cubicBezTo>
                <a:cubicBezTo>
                  <a:pt x="2000" y="817"/>
                  <a:pt x="2000" y="817"/>
                  <a:pt x="2000" y="817"/>
                </a:cubicBezTo>
                <a:cubicBezTo>
                  <a:pt x="2000" y="817"/>
                  <a:pt x="2000" y="817"/>
                  <a:pt x="2000" y="817"/>
                </a:cubicBezTo>
                <a:cubicBezTo>
                  <a:pt x="2000" y="817"/>
                  <a:pt x="2000" y="817"/>
                  <a:pt x="2000" y="817"/>
                </a:cubicBezTo>
                <a:cubicBezTo>
                  <a:pt x="2000" y="818"/>
                  <a:pt x="2001" y="818"/>
                  <a:pt x="2002" y="819"/>
                </a:cubicBezTo>
                <a:cubicBezTo>
                  <a:pt x="2002" y="821"/>
                  <a:pt x="2003" y="822"/>
                  <a:pt x="2005" y="823"/>
                </a:cubicBezTo>
                <a:cubicBezTo>
                  <a:pt x="2006" y="823"/>
                  <a:pt x="2006" y="824"/>
                  <a:pt x="2005" y="825"/>
                </a:cubicBezTo>
                <a:cubicBezTo>
                  <a:pt x="2003" y="827"/>
                  <a:pt x="2003" y="828"/>
                  <a:pt x="2005" y="829"/>
                </a:cubicBezTo>
                <a:cubicBezTo>
                  <a:pt x="2006" y="829"/>
                  <a:pt x="2007" y="830"/>
                  <a:pt x="2008" y="830"/>
                </a:cubicBezTo>
                <a:cubicBezTo>
                  <a:pt x="2008" y="830"/>
                  <a:pt x="2009" y="830"/>
                  <a:pt x="2009" y="829"/>
                </a:cubicBezTo>
                <a:cubicBezTo>
                  <a:pt x="2009" y="827"/>
                  <a:pt x="2010" y="825"/>
                  <a:pt x="2010" y="824"/>
                </a:cubicBezTo>
                <a:cubicBezTo>
                  <a:pt x="2010" y="823"/>
                  <a:pt x="2010" y="822"/>
                  <a:pt x="2009" y="821"/>
                </a:cubicBezTo>
                <a:cubicBezTo>
                  <a:pt x="2008" y="820"/>
                  <a:pt x="2007" y="819"/>
                  <a:pt x="2006" y="818"/>
                </a:cubicBezTo>
                <a:cubicBezTo>
                  <a:pt x="2006" y="815"/>
                  <a:pt x="2005" y="814"/>
                  <a:pt x="2002" y="813"/>
                </a:cubicBezTo>
                <a:cubicBezTo>
                  <a:pt x="2001" y="813"/>
                  <a:pt x="2000" y="812"/>
                  <a:pt x="1999" y="811"/>
                </a:cubicBezTo>
                <a:cubicBezTo>
                  <a:pt x="1998" y="810"/>
                  <a:pt x="1997" y="810"/>
                  <a:pt x="1996" y="810"/>
                </a:cubicBezTo>
                <a:cubicBezTo>
                  <a:pt x="1996" y="811"/>
                  <a:pt x="1995" y="811"/>
                  <a:pt x="1994" y="811"/>
                </a:cubicBezTo>
                <a:cubicBezTo>
                  <a:pt x="1994" y="811"/>
                  <a:pt x="1994" y="811"/>
                  <a:pt x="1994" y="811"/>
                </a:cubicBezTo>
                <a:cubicBezTo>
                  <a:pt x="1993" y="811"/>
                  <a:pt x="1993" y="811"/>
                  <a:pt x="1992" y="811"/>
                </a:cubicBezTo>
                <a:cubicBezTo>
                  <a:pt x="1991" y="811"/>
                  <a:pt x="1991" y="810"/>
                  <a:pt x="1992" y="809"/>
                </a:cubicBezTo>
                <a:cubicBezTo>
                  <a:pt x="1994" y="806"/>
                  <a:pt x="1994" y="806"/>
                  <a:pt x="1991" y="806"/>
                </a:cubicBezTo>
                <a:cubicBezTo>
                  <a:pt x="1990" y="805"/>
                  <a:pt x="1989" y="805"/>
                  <a:pt x="1989" y="804"/>
                </a:cubicBezTo>
                <a:cubicBezTo>
                  <a:pt x="1989" y="802"/>
                  <a:pt x="1989" y="800"/>
                  <a:pt x="1991" y="799"/>
                </a:cubicBezTo>
                <a:cubicBezTo>
                  <a:pt x="1991" y="798"/>
                  <a:pt x="1992" y="798"/>
                  <a:pt x="1992" y="797"/>
                </a:cubicBezTo>
                <a:cubicBezTo>
                  <a:pt x="1994" y="794"/>
                  <a:pt x="1996" y="790"/>
                  <a:pt x="1994" y="786"/>
                </a:cubicBezTo>
                <a:cubicBezTo>
                  <a:pt x="1992" y="784"/>
                  <a:pt x="1992" y="782"/>
                  <a:pt x="1992" y="780"/>
                </a:cubicBezTo>
                <a:cubicBezTo>
                  <a:pt x="1992" y="779"/>
                  <a:pt x="1992" y="778"/>
                  <a:pt x="1990" y="778"/>
                </a:cubicBezTo>
                <a:close/>
                <a:moveTo>
                  <a:pt x="2135" y="1281"/>
                </a:moveTo>
                <a:cubicBezTo>
                  <a:pt x="2132" y="1281"/>
                  <a:pt x="2129" y="1281"/>
                  <a:pt x="2126" y="1282"/>
                </a:cubicBezTo>
                <a:cubicBezTo>
                  <a:pt x="2124" y="1283"/>
                  <a:pt x="2122" y="1282"/>
                  <a:pt x="2120" y="1281"/>
                </a:cubicBezTo>
                <a:cubicBezTo>
                  <a:pt x="2118" y="1280"/>
                  <a:pt x="2117" y="1279"/>
                  <a:pt x="2116" y="1278"/>
                </a:cubicBezTo>
                <a:cubicBezTo>
                  <a:pt x="2115" y="1277"/>
                  <a:pt x="2114" y="1277"/>
                  <a:pt x="2113" y="1277"/>
                </a:cubicBezTo>
                <a:cubicBezTo>
                  <a:pt x="2112" y="1277"/>
                  <a:pt x="2111" y="1278"/>
                  <a:pt x="2111" y="1280"/>
                </a:cubicBezTo>
                <a:cubicBezTo>
                  <a:pt x="2111" y="1280"/>
                  <a:pt x="2111" y="1281"/>
                  <a:pt x="2111" y="1281"/>
                </a:cubicBezTo>
                <a:cubicBezTo>
                  <a:pt x="2111" y="1287"/>
                  <a:pt x="2112" y="1292"/>
                  <a:pt x="2110" y="1297"/>
                </a:cubicBezTo>
                <a:cubicBezTo>
                  <a:pt x="2110" y="1297"/>
                  <a:pt x="2110" y="1297"/>
                  <a:pt x="2110" y="1299"/>
                </a:cubicBezTo>
                <a:cubicBezTo>
                  <a:pt x="2110" y="1301"/>
                  <a:pt x="2111" y="1303"/>
                  <a:pt x="2111" y="1306"/>
                </a:cubicBezTo>
                <a:cubicBezTo>
                  <a:pt x="2112" y="1309"/>
                  <a:pt x="2114" y="1311"/>
                  <a:pt x="2117" y="1311"/>
                </a:cubicBezTo>
                <a:cubicBezTo>
                  <a:pt x="2117" y="1311"/>
                  <a:pt x="2118" y="1311"/>
                  <a:pt x="2118" y="1311"/>
                </a:cubicBezTo>
                <a:cubicBezTo>
                  <a:pt x="2119" y="1310"/>
                  <a:pt x="2121" y="1309"/>
                  <a:pt x="2122" y="1308"/>
                </a:cubicBezTo>
                <a:cubicBezTo>
                  <a:pt x="2123" y="1307"/>
                  <a:pt x="2124" y="1306"/>
                  <a:pt x="2126" y="1307"/>
                </a:cubicBezTo>
                <a:cubicBezTo>
                  <a:pt x="2127" y="1307"/>
                  <a:pt x="2128" y="1306"/>
                  <a:pt x="2129" y="1305"/>
                </a:cubicBezTo>
                <a:cubicBezTo>
                  <a:pt x="2130" y="1301"/>
                  <a:pt x="2131" y="1298"/>
                  <a:pt x="2134" y="1295"/>
                </a:cubicBezTo>
                <a:cubicBezTo>
                  <a:pt x="2134" y="1295"/>
                  <a:pt x="2134" y="1294"/>
                  <a:pt x="2134" y="1293"/>
                </a:cubicBezTo>
                <a:cubicBezTo>
                  <a:pt x="2135" y="1291"/>
                  <a:pt x="2136" y="1288"/>
                  <a:pt x="2137" y="1285"/>
                </a:cubicBezTo>
                <a:cubicBezTo>
                  <a:pt x="2137" y="1284"/>
                  <a:pt x="2137" y="1284"/>
                  <a:pt x="2137" y="1283"/>
                </a:cubicBezTo>
                <a:cubicBezTo>
                  <a:pt x="2137" y="1282"/>
                  <a:pt x="2136" y="1280"/>
                  <a:pt x="2135" y="1281"/>
                </a:cubicBezTo>
                <a:close/>
                <a:moveTo>
                  <a:pt x="584" y="770"/>
                </a:moveTo>
                <a:cubicBezTo>
                  <a:pt x="585" y="770"/>
                  <a:pt x="585" y="768"/>
                  <a:pt x="584" y="767"/>
                </a:cubicBezTo>
                <a:cubicBezTo>
                  <a:pt x="584" y="766"/>
                  <a:pt x="583" y="765"/>
                  <a:pt x="582" y="765"/>
                </a:cubicBezTo>
                <a:cubicBezTo>
                  <a:pt x="576" y="762"/>
                  <a:pt x="570" y="759"/>
                  <a:pt x="564" y="757"/>
                </a:cubicBezTo>
                <a:cubicBezTo>
                  <a:pt x="562" y="756"/>
                  <a:pt x="561" y="755"/>
                  <a:pt x="559" y="754"/>
                </a:cubicBezTo>
                <a:cubicBezTo>
                  <a:pt x="557" y="753"/>
                  <a:pt x="555" y="752"/>
                  <a:pt x="553" y="751"/>
                </a:cubicBezTo>
                <a:cubicBezTo>
                  <a:pt x="552" y="751"/>
                  <a:pt x="550" y="750"/>
                  <a:pt x="550" y="750"/>
                </a:cubicBezTo>
                <a:cubicBezTo>
                  <a:pt x="547" y="747"/>
                  <a:pt x="544" y="746"/>
                  <a:pt x="541" y="746"/>
                </a:cubicBezTo>
                <a:cubicBezTo>
                  <a:pt x="538" y="746"/>
                  <a:pt x="536" y="746"/>
                  <a:pt x="534" y="745"/>
                </a:cubicBezTo>
                <a:cubicBezTo>
                  <a:pt x="533" y="744"/>
                  <a:pt x="531" y="744"/>
                  <a:pt x="530" y="744"/>
                </a:cubicBezTo>
                <a:cubicBezTo>
                  <a:pt x="526" y="745"/>
                  <a:pt x="522" y="745"/>
                  <a:pt x="518" y="747"/>
                </a:cubicBezTo>
                <a:cubicBezTo>
                  <a:pt x="514" y="749"/>
                  <a:pt x="513" y="752"/>
                  <a:pt x="510" y="755"/>
                </a:cubicBezTo>
                <a:cubicBezTo>
                  <a:pt x="510" y="755"/>
                  <a:pt x="511" y="756"/>
                  <a:pt x="511" y="756"/>
                </a:cubicBezTo>
                <a:cubicBezTo>
                  <a:pt x="512" y="756"/>
                  <a:pt x="513" y="756"/>
                  <a:pt x="514" y="755"/>
                </a:cubicBezTo>
                <a:cubicBezTo>
                  <a:pt x="518" y="753"/>
                  <a:pt x="523" y="752"/>
                  <a:pt x="527" y="750"/>
                </a:cubicBezTo>
                <a:cubicBezTo>
                  <a:pt x="528" y="749"/>
                  <a:pt x="529" y="750"/>
                  <a:pt x="530" y="751"/>
                </a:cubicBezTo>
                <a:cubicBezTo>
                  <a:pt x="531" y="752"/>
                  <a:pt x="532" y="753"/>
                  <a:pt x="533" y="753"/>
                </a:cubicBezTo>
                <a:cubicBezTo>
                  <a:pt x="535" y="754"/>
                  <a:pt x="537" y="754"/>
                  <a:pt x="539" y="754"/>
                </a:cubicBezTo>
                <a:cubicBezTo>
                  <a:pt x="541" y="755"/>
                  <a:pt x="542" y="755"/>
                  <a:pt x="543" y="756"/>
                </a:cubicBezTo>
                <a:cubicBezTo>
                  <a:pt x="546" y="757"/>
                  <a:pt x="549" y="758"/>
                  <a:pt x="552" y="758"/>
                </a:cubicBezTo>
                <a:cubicBezTo>
                  <a:pt x="553" y="758"/>
                  <a:pt x="554" y="759"/>
                  <a:pt x="555" y="761"/>
                </a:cubicBezTo>
                <a:cubicBezTo>
                  <a:pt x="556" y="764"/>
                  <a:pt x="559" y="765"/>
                  <a:pt x="562" y="765"/>
                </a:cubicBezTo>
                <a:cubicBezTo>
                  <a:pt x="562" y="765"/>
                  <a:pt x="562" y="766"/>
                  <a:pt x="562" y="766"/>
                </a:cubicBezTo>
                <a:cubicBezTo>
                  <a:pt x="563" y="766"/>
                  <a:pt x="564" y="767"/>
                  <a:pt x="563" y="768"/>
                </a:cubicBezTo>
                <a:cubicBezTo>
                  <a:pt x="563" y="768"/>
                  <a:pt x="562" y="769"/>
                  <a:pt x="562" y="769"/>
                </a:cubicBezTo>
                <a:cubicBezTo>
                  <a:pt x="561" y="770"/>
                  <a:pt x="562" y="772"/>
                  <a:pt x="563" y="772"/>
                </a:cubicBezTo>
                <a:cubicBezTo>
                  <a:pt x="565" y="772"/>
                  <a:pt x="567" y="772"/>
                  <a:pt x="571" y="772"/>
                </a:cubicBezTo>
                <a:cubicBezTo>
                  <a:pt x="575" y="773"/>
                  <a:pt x="579" y="771"/>
                  <a:pt x="584" y="770"/>
                </a:cubicBezTo>
                <a:close/>
                <a:moveTo>
                  <a:pt x="1583" y="72"/>
                </a:moveTo>
                <a:cubicBezTo>
                  <a:pt x="1583" y="73"/>
                  <a:pt x="1583" y="74"/>
                  <a:pt x="1583" y="73"/>
                </a:cubicBezTo>
                <a:cubicBezTo>
                  <a:pt x="1583" y="75"/>
                  <a:pt x="1582" y="76"/>
                  <a:pt x="1583" y="77"/>
                </a:cubicBezTo>
                <a:cubicBezTo>
                  <a:pt x="1583" y="80"/>
                  <a:pt x="1584" y="83"/>
                  <a:pt x="1585" y="87"/>
                </a:cubicBezTo>
                <a:cubicBezTo>
                  <a:pt x="1585" y="89"/>
                  <a:pt x="1586" y="91"/>
                  <a:pt x="1588" y="92"/>
                </a:cubicBezTo>
                <a:cubicBezTo>
                  <a:pt x="1589" y="93"/>
                  <a:pt x="1589" y="93"/>
                  <a:pt x="1590" y="93"/>
                </a:cubicBezTo>
                <a:cubicBezTo>
                  <a:pt x="1590" y="93"/>
                  <a:pt x="1591" y="92"/>
                  <a:pt x="1591" y="92"/>
                </a:cubicBezTo>
                <a:cubicBezTo>
                  <a:pt x="1595" y="87"/>
                  <a:pt x="1595" y="87"/>
                  <a:pt x="1601" y="83"/>
                </a:cubicBezTo>
                <a:cubicBezTo>
                  <a:pt x="1602" y="82"/>
                  <a:pt x="1604" y="81"/>
                  <a:pt x="1605" y="80"/>
                </a:cubicBezTo>
                <a:cubicBezTo>
                  <a:pt x="1606" y="78"/>
                  <a:pt x="1607" y="77"/>
                  <a:pt x="1608" y="76"/>
                </a:cubicBezTo>
                <a:cubicBezTo>
                  <a:pt x="1608" y="75"/>
                  <a:pt x="1608" y="74"/>
                  <a:pt x="1608" y="73"/>
                </a:cubicBezTo>
                <a:cubicBezTo>
                  <a:pt x="1607" y="72"/>
                  <a:pt x="1606" y="71"/>
                  <a:pt x="1606" y="70"/>
                </a:cubicBezTo>
                <a:cubicBezTo>
                  <a:pt x="1605" y="68"/>
                  <a:pt x="1604" y="66"/>
                  <a:pt x="1601" y="66"/>
                </a:cubicBezTo>
                <a:cubicBezTo>
                  <a:pt x="1599" y="65"/>
                  <a:pt x="1596" y="63"/>
                  <a:pt x="1594" y="62"/>
                </a:cubicBezTo>
                <a:cubicBezTo>
                  <a:pt x="1591" y="61"/>
                  <a:pt x="1588" y="60"/>
                  <a:pt x="1586" y="59"/>
                </a:cubicBezTo>
                <a:cubicBezTo>
                  <a:pt x="1585" y="58"/>
                  <a:pt x="1584" y="58"/>
                  <a:pt x="1582" y="58"/>
                </a:cubicBezTo>
                <a:cubicBezTo>
                  <a:pt x="1582" y="58"/>
                  <a:pt x="1581" y="58"/>
                  <a:pt x="1581" y="58"/>
                </a:cubicBezTo>
                <a:cubicBezTo>
                  <a:pt x="1580" y="61"/>
                  <a:pt x="1578" y="63"/>
                  <a:pt x="1580" y="66"/>
                </a:cubicBezTo>
                <a:cubicBezTo>
                  <a:pt x="1581" y="68"/>
                  <a:pt x="1582" y="70"/>
                  <a:pt x="1583" y="72"/>
                </a:cubicBezTo>
                <a:close/>
                <a:moveTo>
                  <a:pt x="2021" y="844"/>
                </a:moveTo>
                <a:cubicBezTo>
                  <a:pt x="2021" y="845"/>
                  <a:pt x="2021" y="845"/>
                  <a:pt x="2021" y="845"/>
                </a:cubicBezTo>
                <a:cubicBezTo>
                  <a:pt x="2020" y="847"/>
                  <a:pt x="2020" y="849"/>
                  <a:pt x="2019" y="850"/>
                </a:cubicBezTo>
                <a:cubicBezTo>
                  <a:pt x="2018" y="852"/>
                  <a:pt x="2017" y="852"/>
                  <a:pt x="2015" y="854"/>
                </a:cubicBezTo>
                <a:cubicBezTo>
                  <a:pt x="2015" y="854"/>
                  <a:pt x="2014" y="855"/>
                  <a:pt x="2014" y="855"/>
                </a:cubicBezTo>
                <a:cubicBezTo>
                  <a:pt x="2013" y="856"/>
                  <a:pt x="2012" y="857"/>
                  <a:pt x="2012" y="857"/>
                </a:cubicBezTo>
                <a:cubicBezTo>
                  <a:pt x="2011" y="858"/>
                  <a:pt x="2010" y="857"/>
                  <a:pt x="2010" y="857"/>
                </a:cubicBezTo>
                <a:cubicBezTo>
                  <a:pt x="2008" y="855"/>
                  <a:pt x="2006" y="854"/>
                  <a:pt x="2004" y="856"/>
                </a:cubicBezTo>
                <a:cubicBezTo>
                  <a:pt x="2002" y="858"/>
                  <a:pt x="2001" y="859"/>
                  <a:pt x="1999" y="860"/>
                </a:cubicBezTo>
                <a:cubicBezTo>
                  <a:pt x="1997" y="861"/>
                  <a:pt x="1996" y="863"/>
                  <a:pt x="1996" y="865"/>
                </a:cubicBezTo>
                <a:cubicBezTo>
                  <a:pt x="1996" y="865"/>
                  <a:pt x="1996" y="865"/>
                  <a:pt x="1996" y="866"/>
                </a:cubicBezTo>
                <a:cubicBezTo>
                  <a:pt x="1996" y="866"/>
                  <a:pt x="1996" y="867"/>
                  <a:pt x="1997" y="867"/>
                </a:cubicBezTo>
                <a:cubicBezTo>
                  <a:pt x="1997" y="867"/>
                  <a:pt x="1998" y="867"/>
                  <a:pt x="1998" y="867"/>
                </a:cubicBezTo>
                <a:cubicBezTo>
                  <a:pt x="1999" y="866"/>
                  <a:pt x="2000" y="865"/>
                  <a:pt x="2001" y="864"/>
                </a:cubicBezTo>
                <a:cubicBezTo>
                  <a:pt x="2003" y="865"/>
                  <a:pt x="2006" y="865"/>
                  <a:pt x="2008" y="864"/>
                </a:cubicBezTo>
                <a:cubicBezTo>
                  <a:pt x="2009" y="864"/>
                  <a:pt x="2011" y="865"/>
                  <a:pt x="2011" y="866"/>
                </a:cubicBezTo>
                <a:cubicBezTo>
                  <a:pt x="2011" y="867"/>
                  <a:pt x="2011" y="868"/>
                  <a:pt x="2011" y="869"/>
                </a:cubicBezTo>
                <a:cubicBezTo>
                  <a:pt x="2011" y="873"/>
                  <a:pt x="2013" y="876"/>
                  <a:pt x="2017" y="877"/>
                </a:cubicBezTo>
                <a:cubicBezTo>
                  <a:pt x="2018" y="877"/>
                  <a:pt x="2020" y="878"/>
                  <a:pt x="2021" y="878"/>
                </a:cubicBezTo>
                <a:cubicBezTo>
                  <a:pt x="2022" y="878"/>
                  <a:pt x="2023" y="877"/>
                  <a:pt x="2023" y="877"/>
                </a:cubicBezTo>
                <a:cubicBezTo>
                  <a:pt x="2024" y="876"/>
                  <a:pt x="2024" y="875"/>
                  <a:pt x="2024" y="873"/>
                </a:cubicBezTo>
                <a:cubicBezTo>
                  <a:pt x="2024" y="872"/>
                  <a:pt x="2022" y="870"/>
                  <a:pt x="2023" y="868"/>
                </a:cubicBezTo>
                <a:cubicBezTo>
                  <a:pt x="2023" y="868"/>
                  <a:pt x="2024" y="868"/>
                  <a:pt x="2024" y="868"/>
                </a:cubicBezTo>
                <a:cubicBezTo>
                  <a:pt x="2025" y="868"/>
                  <a:pt x="2025" y="868"/>
                  <a:pt x="2026" y="869"/>
                </a:cubicBezTo>
                <a:cubicBezTo>
                  <a:pt x="2027" y="870"/>
                  <a:pt x="2027" y="870"/>
                  <a:pt x="2028" y="869"/>
                </a:cubicBezTo>
                <a:cubicBezTo>
                  <a:pt x="2030" y="868"/>
                  <a:pt x="2031" y="866"/>
                  <a:pt x="2030" y="863"/>
                </a:cubicBezTo>
                <a:cubicBezTo>
                  <a:pt x="2029" y="860"/>
                  <a:pt x="2028" y="857"/>
                  <a:pt x="2028" y="855"/>
                </a:cubicBezTo>
                <a:cubicBezTo>
                  <a:pt x="2027" y="853"/>
                  <a:pt x="2027" y="851"/>
                  <a:pt x="2026" y="850"/>
                </a:cubicBezTo>
                <a:cubicBezTo>
                  <a:pt x="2024" y="849"/>
                  <a:pt x="2023" y="847"/>
                  <a:pt x="2022" y="845"/>
                </a:cubicBezTo>
                <a:cubicBezTo>
                  <a:pt x="2022" y="844"/>
                  <a:pt x="2022" y="844"/>
                  <a:pt x="2021" y="844"/>
                </a:cubicBezTo>
                <a:close/>
                <a:moveTo>
                  <a:pt x="587" y="785"/>
                </a:moveTo>
                <a:cubicBezTo>
                  <a:pt x="589" y="785"/>
                  <a:pt x="591" y="785"/>
                  <a:pt x="592" y="785"/>
                </a:cubicBezTo>
                <a:cubicBezTo>
                  <a:pt x="594" y="785"/>
                  <a:pt x="596" y="785"/>
                  <a:pt x="598" y="785"/>
                </a:cubicBezTo>
                <a:cubicBezTo>
                  <a:pt x="600" y="786"/>
                  <a:pt x="601" y="788"/>
                  <a:pt x="603" y="788"/>
                </a:cubicBezTo>
                <a:cubicBezTo>
                  <a:pt x="603" y="789"/>
                  <a:pt x="604" y="788"/>
                  <a:pt x="604" y="788"/>
                </a:cubicBezTo>
                <a:cubicBezTo>
                  <a:pt x="605" y="788"/>
                  <a:pt x="605" y="788"/>
                  <a:pt x="605" y="787"/>
                </a:cubicBezTo>
                <a:cubicBezTo>
                  <a:pt x="607" y="785"/>
                  <a:pt x="609" y="784"/>
                  <a:pt x="611" y="784"/>
                </a:cubicBezTo>
                <a:cubicBezTo>
                  <a:pt x="612" y="785"/>
                  <a:pt x="613" y="784"/>
                  <a:pt x="614" y="784"/>
                </a:cubicBezTo>
                <a:cubicBezTo>
                  <a:pt x="617" y="782"/>
                  <a:pt x="621" y="783"/>
                  <a:pt x="624" y="783"/>
                </a:cubicBezTo>
                <a:cubicBezTo>
                  <a:pt x="625" y="783"/>
                  <a:pt x="625" y="783"/>
                  <a:pt x="626" y="783"/>
                </a:cubicBezTo>
                <a:cubicBezTo>
                  <a:pt x="626" y="783"/>
                  <a:pt x="627" y="782"/>
                  <a:pt x="627" y="781"/>
                </a:cubicBezTo>
                <a:cubicBezTo>
                  <a:pt x="627" y="781"/>
                  <a:pt x="627" y="780"/>
                  <a:pt x="627" y="780"/>
                </a:cubicBezTo>
                <a:cubicBezTo>
                  <a:pt x="623" y="778"/>
                  <a:pt x="620" y="775"/>
                  <a:pt x="617" y="773"/>
                </a:cubicBezTo>
                <a:cubicBezTo>
                  <a:pt x="617" y="772"/>
                  <a:pt x="615" y="772"/>
                  <a:pt x="614" y="772"/>
                </a:cubicBezTo>
                <a:cubicBezTo>
                  <a:pt x="610" y="771"/>
                  <a:pt x="606" y="770"/>
                  <a:pt x="602" y="771"/>
                </a:cubicBezTo>
                <a:cubicBezTo>
                  <a:pt x="601" y="772"/>
                  <a:pt x="600" y="771"/>
                  <a:pt x="598" y="770"/>
                </a:cubicBezTo>
                <a:cubicBezTo>
                  <a:pt x="598" y="770"/>
                  <a:pt x="597" y="770"/>
                  <a:pt x="597" y="769"/>
                </a:cubicBezTo>
                <a:cubicBezTo>
                  <a:pt x="596" y="769"/>
                  <a:pt x="594" y="770"/>
                  <a:pt x="593" y="771"/>
                </a:cubicBezTo>
                <a:cubicBezTo>
                  <a:pt x="593" y="772"/>
                  <a:pt x="593" y="773"/>
                  <a:pt x="594" y="773"/>
                </a:cubicBezTo>
                <a:cubicBezTo>
                  <a:pt x="596" y="775"/>
                  <a:pt x="595" y="777"/>
                  <a:pt x="596" y="779"/>
                </a:cubicBezTo>
                <a:cubicBezTo>
                  <a:pt x="596" y="780"/>
                  <a:pt x="596" y="780"/>
                  <a:pt x="594" y="779"/>
                </a:cubicBezTo>
                <a:cubicBezTo>
                  <a:pt x="593" y="779"/>
                  <a:pt x="592" y="780"/>
                  <a:pt x="591" y="780"/>
                </a:cubicBezTo>
                <a:cubicBezTo>
                  <a:pt x="589" y="781"/>
                  <a:pt x="587" y="781"/>
                  <a:pt x="585" y="781"/>
                </a:cubicBezTo>
                <a:cubicBezTo>
                  <a:pt x="584" y="781"/>
                  <a:pt x="584" y="782"/>
                  <a:pt x="584" y="782"/>
                </a:cubicBezTo>
                <a:cubicBezTo>
                  <a:pt x="584" y="784"/>
                  <a:pt x="586" y="785"/>
                  <a:pt x="587" y="785"/>
                </a:cubicBezTo>
                <a:close/>
                <a:moveTo>
                  <a:pt x="678" y="202"/>
                </a:moveTo>
                <a:cubicBezTo>
                  <a:pt x="679" y="204"/>
                  <a:pt x="679" y="206"/>
                  <a:pt x="678" y="208"/>
                </a:cubicBezTo>
                <a:cubicBezTo>
                  <a:pt x="677" y="211"/>
                  <a:pt x="681" y="214"/>
                  <a:pt x="684" y="214"/>
                </a:cubicBezTo>
                <a:cubicBezTo>
                  <a:pt x="685" y="214"/>
                  <a:pt x="687" y="213"/>
                  <a:pt x="689" y="213"/>
                </a:cubicBezTo>
                <a:cubicBezTo>
                  <a:pt x="690" y="213"/>
                  <a:pt x="691" y="213"/>
                  <a:pt x="692" y="214"/>
                </a:cubicBezTo>
                <a:cubicBezTo>
                  <a:pt x="694" y="215"/>
                  <a:pt x="696" y="215"/>
                  <a:pt x="698" y="215"/>
                </a:cubicBezTo>
                <a:cubicBezTo>
                  <a:pt x="699" y="215"/>
                  <a:pt x="700" y="214"/>
                  <a:pt x="700" y="213"/>
                </a:cubicBezTo>
                <a:cubicBezTo>
                  <a:pt x="700" y="210"/>
                  <a:pt x="700" y="207"/>
                  <a:pt x="699" y="204"/>
                </a:cubicBezTo>
                <a:cubicBezTo>
                  <a:pt x="698" y="200"/>
                  <a:pt x="696" y="198"/>
                  <a:pt x="692" y="197"/>
                </a:cubicBezTo>
                <a:cubicBezTo>
                  <a:pt x="689" y="197"/>
                  <a:pt x="686" y="196"/>
                  <a:pt x="683" y="194"/>
                </a:cubicBezTo>
                <a:cubicBezTo>
                  <a:pt x="682" y="194"/>
                  <a:pt x="681" y="194"/>
                  <a:pt x="680" y="195"/>
                </a:cubicBezTo>
                <a:cubicBezTo>
                  <a:pt x="680" y="196"/>
                  <a:pt x="679" y="197"/>
                  <a:pt x="678" y="199"/>
                </a:cubicBezTo>
                <a:cubicBezTo>
                  <a:pt x="678" y="200"/>
                  <a:pt x="678" y="201"/>
                  <a:pt x="678" y="202"/>
                </a:cubicBezTo>
                <a:close/>
                <a:moveTo>
                  <a:pt x="678" y="199"/>
                </a:moveTo>
                <a:cubicBezTo>
                  <a:pt x="678" y="199"/>
                  <a:pt x="678" y="199"/>
                  <a:pt x="678" y="199"/>
                </a:cubicBezTo>
                <a:cubicBezTo>
                  <a:pt x="678" y="199"/>
                  <a:pt x="678" y="199"/>
                  <a:pt x="678" y="199"/>
                </a:cubicBezTo>
                <a:cubicBezTo>
                  <a:pt x="678" y="199"/>
                  <a:pt x="678" y="199"/>
                  <a:pt x="678" y="199"/>
                </a:cubicBezTo>
                <a:cubicBezTo>
                  <a:pt x="678" y="199"/>
                  <a:pt x="678" y="199"/>
                  <a:pt x="678" y="199"/>
                </a:cubicBezTo>
                <a:close/>
                <a:moveTo>
                  <a:pt x="1694" y="848"/>
                </a:moveTo>
                <a:cubicBezTo>
                  <a:pt x="1694" y="848"/>
                  <a:pt x="1693" y="848"/>
                  <a:pt x="1692" y="847"/>
                </a:cubicBezTo>
                <a:cubicBezTo>
                  <a:pt x="1692" y="847"/>
                  <a:pt x="1691" y="848"/>
                  <a:pt x="1691" y="848"/>
                </a:cubicBezTo>
                <a:cubicBezTo>
                  <a:pt x="1691" y="849"/>
                  <a:pt x="1692" y="850"/>
                  <a:pt x="1692" y="851"/>
                </a:cubicBezTo>
                <a:cubicBezTo>
                  <a:pt x="1689" y="854"/>
                  <a:pt x="1690" y="858"/>
                  <a:pt x="1689" y="861"/>
                </a:cubicBezTo>
                <a:cubicBezTo>
                  <a:pt x="1689" y="866"/>
                  <a:pt x="1690" y="870"/>
                  <a:pt x="1692" y="874"/>
                </a:cubicBezTo>
                <a:cubicBezTo>
                  <a:pt x="1693" y="876"/>
                  <a:pt x="1695" y="877"/>
                  <a:pt x="1697" y="877"/>
                </a:cubicBezTo>
                <a:cubicBezTo>
                  <a:pt x="1703" y="876"/>
                  <a:pt x="1707" y="870"/>
                  <a:pt x="1705" y="864"/>
                </a:cubicBezTo>
                <a:cubicBezTo>
                  <a:pt x="1703" y="858"/>
                  <a:pt x="1699" y="853"/>
                  <a:pt x="1694" y="848"/>
                </a:cubicBezTo>
                <a:close/>
                <a:moveTo>
                  <a:pt x="640" y="95"/>
                </a:moveTo>
                <a:cubicBezTo>
                  <a:pt x="640" y="97"/>
                  <a:pt x="641" y="97"/>
                  <a:pt x="642" y="97"/>
                </a:cubicBezTo>
                <a:cubicBezTo>
                  <a:pt x="645" y="98"/>
                  <a:pt x="648" y="98"/>
                  <a:pt x="652" y="98"/>
                </a:cubicBezTo>
                <a:cubicBezTo>
                  <a:pt x="652" y="98"/>
                  <a:pt x="653" y="97"/>
                  <a:pt x="654" y="96"/>
                </a:cubicBezTo>
                <a:cubicBezTo>
                  <a:pt x="654" y="95"/>
                  <a:pt x="654" y="93"/>
                  <a:pt x="656" y="92"/>
                </a:cubicBezTo>
                <a:cubicBezTo>
                  <a:pt x="656" y="92"/>
                  <a:pt x="656" y="92"/>
                  <a:pt x="656" y="92"/>
                </a:cubicBezTo>
                <a:cubicBezTo>
                  <a:pt x="656" y="92"/>
                  <a:pt x="656" y="92"/>
                  <a:pt x="656" y="92"/>
                </a:cubicBezTo>
                <a:cubicBezTo>
                  <a:pt x="655" y="92"/>
                  <a:pt x="655" y="92"/>
                  <a:pt x="655" y="92"/>
                </a:cubicBezTo>
                <a:cubicBezTo>
                  <a:pt x="657" y="90"/>
                  <a:pt x="657" y="87"/>
                  <a:pt x="656" y="85"/>
                </a:cubicBezTo>
                <a:cubicBezTo>
                  <a:pt x="654" y="83"/>
                  <a:pt x="653" y="80"/>
                  <a:pt x="651" y="78"/>
                </a:cubicBezTo>
                <a:cubicBezTo>
                  <a:pt x="651" y="77"/>
                  <a:pt x="651" y="76"/>
                  <a:pt x="650" y="75"/>
                </a:cubicBezTo>
                <a:cubicBezTo>
                  <a:pt x="649" y="74"/>
                  <a:pt x="647" y="74"/>
                  <a:pt x="646" y="75"/>
                </a:cubicBezTo>
                <a:cubicBezTo>
                  <a:pt x="643" y="78"/>
                  <a:pt x="641" y="82"/>
                  <a:pt x="641" y="86"/>
                </a:cubicBezTo>
                <a:cubicBezTo>
                  <a:pt x="641" y="88"/>
                  <a:pt x="640" y="89"/>
                  <a:pt x="639" y="91"/>
                </a:cubicBezTo>
                <a:cubicBezTo>
                  <a:pt x="639" y="92"/>
                  <a:pt x="640" y="94"/>
                  <a:pt x="640" y="95"/>
                </a:cubicBezTo>
                <a:close/>
                <a:moveTo>
                  <a:pt x="1321" y="93"/>
                </a:moveTo>
                <a:cubicBezTo>
                  <a:pt x="1319" y="93"/>
                  <a:pt x="1318" y="95"/>
                  <a:pt x="1318" y="97"/>
                </a:cubicBezTo>
                <a:cubicBezTo>
                  <a:pt x="1320" y="98"/>
                  <a:pt x="1320" y="98"/>
                  <a:pt x="1320" y="99"/>
                </a:cubicBezTo>
                <a:cubicBezTo>
                  <a:pt x="1320" y="100"/>
                  <a:pt x="1320" y="101"/>
                  <a:pt x="1320" y="102"/>
                </a:cubicBezTo>
                <a:cubicBezTo>
                  <a:pt x="1320" y="104"/>
                  <a:pt x="1321" y="106"/>
                  <a:pt x="1323" y="106"/>
                </a:cubicBezTo>
                <a:cubicBezTo>
                  <a:pt x="1324" y="106"/>
                  <a:pt x="1325" y="107"/>
                  <a:pt x="1326" y="107"/>
                </a:cubicBezTo>
                <a:cubicBezTo>
                  <a:pt x="1327" y="107"/>
                  <a:pt x="1328" y="106"/>
                  <a:pt x="1329" y="105"/>
                </a:cubicBezTo>
                <a:cubicBezTo>
                  <a:pt x="1330" y="104"/>
                  <a:pt x="1330" y="103"/>
                  <a:pt x="1331" y="101"/>
                </a:cubicBezTo>
                <a:cubicBezTo>
                  <a:pt x="1331" y="100"/>
                  <a:pt x="1331" y="99"/>
                  <a:pt x="1332" y="98"/>
                </a:cubicBezTo>
                <a:cubicBezTo>
                  <a:pt x="1334" y="97"/>
                  <a:pt x="1334" y="94"/>
                  <a:pt x="1336" y="92"/>
                </a:cubicBezTo>
                <a:cubicBezTo>
                  <a:pt x="1338" y="91"/>
                  <a:pt x="1338" y="89"/>
                  <a:pt x="1337" y="88"/>
                </a:cubicBezTo>
                <a:cubicBezTo>
                  <a:pt x="1336" y="86"/>
                  <a:pt x="1334" y="85"/>
                  <a:pt x="1333" y="83"/>
                </a:cubicBezTo>
                <a:cubicBezTo>
                  <a:pt x="1333" y="83"/>
                  <a:pt x="1332" y="83"/>
                  <a:pt x="1331" y="83"/>
                </a:cubicBezTo>
                <a:cubicBezTo>
                  <a:pt x="1329" y="84"/>
                  <a:pt x="1328" y="84"/>
                  <a:pt x="1328" y="87"/>
                </a:cubicBezTo>
                <a:cubicBezTo>
                  <a:pt x="1328" y="89"/>
                  <a:pt x="1327" y="91"/>
                  <a:pt x="1325" y="92"/>
                </a:cubicBezTo>
                <a:cubicBezTo>
                  <a:pt x="1325" y="92"/>
                  <a:pt x="1325" y="92"/>
                  <a:pt x="1325" y="92"/>
                </a:cubicBezTo>
                <a:cubicBezTo>
                  <a:pt x="1325" y="92"/>
                  <a:pt x="1325" y="92"/>
                  <a:pt x="1325" y="92"/>
                </a:cubicBezTo>
                <a:cubicBezTo>
                  <a:pt x="1325" y="92"/>
                  <a:pt x="1325" y="92"/>
                  <a:pt x="1325" y="92"/>
                </a:cubicBezTo>
                <a:cubicBezTo>
                  <a:pt x="1324" y="93"/>
                  <a:pt x="1323" y="93"/>
                  <a:pt x="1321" y="93"/>
                </a:cubicBezTo>
                <a:close/>
                <a:moveTo>
                  <a:pt x="1980" y="721"/>
                </a:moveTo>
                <a:cubicBezTo>
                  <a:pt x="1979" y="720"/>
                  <a:pt x="1979" y="720"/>
                  <a:pt x="1978" y="721"/>
                </a:cubicBezTo>
                <a:cubicBezTo>
                  <a:pt x="1977" y="722"/>
                  <a:pt x="1976" y="723"/>
                  <a:pt x="1975" y="724"/>
                </a:cubicBezTo>
                <a:cubicBezTo>
                  <a:pt x="1974" y="726"/>
                  <a:pt x="1973" y="728"/>
                  <a:pt x="1972" y="730"/>
                </a:cubicBezTo>
                <a:cubicBezTo>
                  <a:pt x="1971" y="732"/>
                  <a:pt x="1971" y="734"/>
                  <a:pt x="1971" y="737"/>
                </a:cubicBezTo>
                <a:cubicBezTo>
                  <a:pt x="1971" y="741"/>
                  <a:pt x="1971" y="744"/>
                  <a:pt x="1975" y="747"/>
                </a:cubicBezTo>
                <a:cubicBezTo>
                  <a:pt x="1976" y="748"/>
                  <a:pt x="1976" y="749"/>
                  <a:pt x="1977" y="749"/>
                </a:cubicBezTo>
                <a:cubicBezTo>
                  <a:pt x="1978" y="750"/>
                  <a:pt x="1978" y="750"/>
                  <a:pt x="1979" y="749"/>
                </a:cubicBezTo>
                <a:cubicBezTo>
                  <a:pt x="1979" y="748"/>
                  <a:pt x="1979" y="746"/>
                  <a:pt x="1980" y="745"/>
                </a:cubicBezTo>
                <a:cubicBezTo>
                  <a:pt x="1982" y="741"/>
                  <a:pt x="1982" y="738"/>
                  <a:pt x="1982" y="734"/>
                </a:cubicBezTo>
                <a:cubicBezTo>
                  <a:pt x="1982" y="731"/>
                  <a:pt x="1983" y="728"/>
                  <a:pt x="1983" y="725"/>
                </a:cubicBezTo>
                <a:cubicBezTo>
                  <a:pt x="1983" y="723"/>
                  <a:pt x="1982" y="721"/>
                  <a:pt x="1980" y="721"/>
                </a:cubicBezTo>
                <a:close/>
                <a:moveTo>
                  <a:pt x="1351" y="80"/>
                </a:moveTo>
                <a:cubicBezTo>
                  <a:pt x="1352" y="80"/>
                  <a:pt x="1352" y="81"/>
                  <a:pt x="1353" y="81"/>
                </a:cubicBezTo>
                <a:cubicBezTo>
                  <a:pt x="1353" y="81"/>
                  <a:pt x="1353" y="81"/>
                  <a:pt x="1353" y="81"/>
                </a:cubicBezTo>
                <a:cubicBezTo>
                  <a:pt x="1353" y="81"/>
                  <a:pt x="1353" y="81"/>
                  <a:pt x="1353" y="81"/>
                </a:cubicBezTo>
                <a:cubicBezTo>
                  <a:pt x="1353" y="81"/>
                  <a:pt x="1353" y="81"/>
                  <a:pt x="1353" y="81"/>
                </a:cubicBezTo>
                <a:cubicBezTo>
                  <a:pt x="1353" y="81"/>
                  <a:pt x="1353" y="81"/>
                  <a:pt x="1353" y="81"/>
                </a:cubicBezTo>
                <a:cubicBezTo>
                  <a:pt x="1352" y="81"/>
                  <a:pt x="1351" y="82"/>
                  <a:pt x="1350" y="82"/>
                </a:cubicBezTo>
                <a:cubicBezTo>
                  <a:pt x="1349" y="82"/>
                  <a:pt x="1349" y="83"/>
                  <a:pt x="1349" y="84"/>
                </a:cubicBezTo>
                <a:cubicBezTo>
                  <a:pt x="1349" y="84"/>
                  <a:pt x="1349" y="85"/>
                  <a:pt x="1350" y="85"/>
                </a:cubicBezTo>
                <a:cubicBezTo>
                  <a:pt x="1352" y="86"/>
                  <a:pt x="1355" y="86"/>
                  <a:pt x="1357" y="87"/>
                </a:cubicBezTo>
                <a:cubicBezTo>
                  <a:pt x="1358" y="88"/>
                  <a:pt x="1359" y="87"/>
                  <a:pt x="1360" y="87"/>
                </a:cubicBezTo>
                <a:cubicBezTo>
                  <a:pt x="1360" y="87"/>
                  <a:pt x="1361" y="87"/>
                  <a:pt x="1361" y="86"/>
                </a:cubicBezTo>
                <a:cubicBezTo>
                  <a:pt x="1362" y="83"/>
                  <a:pt x="1364" y="82"/>
                  <a:pt x="1366" y="80"/>
                </a:cubicBezTo>
                <a:cubicBezTo>
                  <a:pt x="1367" y="79"/>
                  <a:pt x="1367" y="78"/>
                  <a:pt x="1366" y="77"/>
                </a:cubicBezTo>
                <a:cubicBezTo>
                  <a:pt x="1366" y="77"/>
                  <a:pt x="1365" y="76"/>
                  <a:pt x="1365" y="76"/>
                </a:cubicBezTo>
                <a:cubicBezTo>
                  <a:pt x="1365" y="76"/>
                  <a:pt x="1365" y="76"/>
                  <a:pt x="1365" y="76"/>
                </a:cubicBezTo>
                <a:cubicBezTo>
                  <a:pt x="1365" y="76"/>
                  <a:pt x="1365" y="76"/>
                  <a:pt x="1365" y="76"/>
                </a:cubicBezTo>
                <a:cubicBezTo>
                  <a:pt x="1365" y="76"/>
                  <a:pt x="1365" y="76"/>
                  <a:pt x="1365" y="76"/>
                </a:cubicBezTo>
                <a:cubicBezTo>
                  <a:pt x="1365" y="77"/>
                  <a:pt x="1364" y="76"/>
                  <a:pt x="1364" y="76"/>
                </a:cubicBezTo>
                <a:cubicBezTo>
                  <a:pt x="1364" y="76"/>
                  <a:pt x="1363" y="76"/>
                  <a:pt x="1363" y="76"/>
                </a:cubicBezTo>
                <a:cubicBezTo>
                  <a:pt x="1363" y="76"/>
                  <a:pt x="1363" y="76"/>
                  <a:pt x="1363" y="76"/>
                </a:cubicBezTo>
                <a:cubicBezTo>
                  <a:pt x="1364" y="76"/>
                  <a:pt x="1364" y="76"/>
                  <a:pt x="1364" y="76"/>
                </a:cubicBezTo>
                <a:cubicBezTo>
                  <a:pt x="1363" y="76"/>
                  <a:pt x="1361" y="75"/>
                  <a:pt x="1360" y="75"/>
                </a:cubicBezTo>
                <a:cubicBezTo>
                  <a:pt x="1360" y="74"/>
                  <a:pt x="1359" y="74"/>
                  <a:pt x="1360" y="73"/>
                </a:cubicBezTo>
                <a:cubicBezTo>
                  <a:pt x="1360" y="70"/>
                  <a:pt x="1357" y="67"/>
                  <a:pt x="1359" y="63"/>
                </a:cubicBezTo>
                <a:cubicBezTo>
                  <a:pt x="1359" y="63"/>
                  <a:pt x="1359" y="62"/>
                  <a:pt x="1358" y="62"/>
                </a:cubicBezTo>
                <a:cubicBezTo>
                  <a:pt x="1356" y="60"/>
                  <a:pt x="1353" y="61"/>
                  <a:pt x="1353" y="64"/>
                </a:cubicBezTo>
                <a:cubicBezTo>
                  <a:pt x="1353" y="67"/>
                  <a:pt x="1353" y="70"/>
                  <a:pt x="1351" y="72"/>
                </a:cubicBezTo>
                <a:cubicBezTo>
                  <a:pt x="1350" y="73"/>
                  <a:pt x="1351" y="74"/>
                  <a:pt x="1352" y="74"/>
                </a:cubicBezTo>
                <a:cubicBezTo>
                  <a:pt x="1352" y="75"/>
                  <a:pt x="1352" y="75"/>
                  <a:pt x="1353" y="75"/>
                </a:cubicBezTo>
                <a:cubicBezTo>
                  <a:pt x="1353" y="75"/>
                  <a:pt x="1352" y="76"/>
                  <a:pt x="1352" y="76"/>
                </a:cubicBezTo>
                <a:cubicBezTo>
                  <a:pt x="1350" y="76"/>
                  <a:pt x="1348" y="76"/>
                  <a:pt x="1348" y="77"/>
                </a:cubicBezTo>
                <a:cubicBezTo>
                  <a:pt x="1348" y="80"/>
                  <a:pt x="1350" y="80"/>
                  <a:pt x="1351" y="80"/>
                </a:cubicBezTo>
                <a:close/>
                <a:moveTo>
                  <a:pt x="1358" y="78"/>
                </a:moveTo>
                <a:cubicBezTo>
                  <a:pt x="1358" y="78"/>
                  <a:pt x="1358" y="78"/>
                  <a:pt x="1358" y="78"/>
                </a:cubicBezTo>
                <a:cubicBezTo>
                  <a:pt x="1358" y="78"/>
                  <a:pt x="1358" y="78"/>
                  <a:pt x="1358" y="78"/>
                </a:cubicBezTo>
                <a:cubicBezTo>
                  <a:pt x="1358" y="77"/>
                  <a:pt x="1358" y="77"/>
                  <a:pt x="1358" y="77"/>
                </a:cubicBezTo>
                <a:lnTo>
                  <a:pt x="1358" y="78"/>
                </a:lnTo>
                <a:close/>
                <a:moveTo>
                  <a:pt x="611" y="149"/>
                </a:moveTo>
                <a:cubicBezTo>
                  <a:pt x="610" y="151"/>
                  <a:pt x="609" y="153"/>
                  <a:pt x="611" y="155"/>
                </a:cubicBezTo>
                <a:cubicBezTo>
                  <a:pt x="613" y="157"/>
                  <a:pt x="615" y="159"/>
                  <a:pt x="618" y="160"/>
                </a:cubicBezTo>
                <a:cubicBezTo>
                  <a:pt x="618" y="161"/>
                  <a:pt x="619" y="161"/>
                  <a:pt x="619" y="161"/>
                </a:cubicBezTo>
                <a:cubicBezTo>
                  <a:pt x="621" y="162"/>
                  <a:pt x="623" y="161"/>
                  <a:pt x="624" y="160"/>
                </a:cubicBezTo>
                <a:cubicBezTo>
                  <a:pt x="624" y="157"/>
                  <a:pt x="625" y="155"/>
                  <a:pt x="626" y="153"/>
                </a:cubicBezTo>
                <a:cubicBezTo>
                  <a:pt x="626" y="152"/>
                  <a:pt x="626" y="151"/>
                  <a:pt x="626" y="150"/>
                </a:cubicBezTo>
                <a:cubicBezTo>
                  <a:pt x="626" y="147"/>
                  <a:pt x="625" y="145"/>
                  <a:pt x="624" y="143"/>
                </a:cubicBezTo>
                <a:cubicBezTo>
                  <a:pt x="623" y="142"/>
                  <a:pt x="621" y="142"/>
                  <a:pt x="620" y="143"/>
                </a:cubicBezTo>
                <a:cubicBezTo>
                  <a:pt x="619" y="143"/>
                  <a:pt x="618" y="143"/>
                  <a:pt x="617" y="143"/>
                </a:cubicBezTo>
                <a:cubicBezTo>
                  <a:pt x="616" y="145"/>
                  <a:pt x="613" y="147"/>
                  <a:pt x="611" y="149"/>
                </a:cubicBezTo>
                <a:close/>
                <a:moveTo>
                  <a:pt x="617" y="143"/>
                </a:moveTo>
                <a:cubicBezTo>
                  <a:pt x="617" y="143"/>
                  <a:pt x="617" y="142"/>
                  <a:pt x="617" y="142"/>
                </a:cubicBezTo>
                <a:cubicBezTo>
                  <a:pt x="617" y="142"/>
                  <a:pt x="617" y="142"/>
                  <a:pt x="617" y="142"/>
                </a:cubicBezTo>
                <a:cubicBezTo>
                  <a:pt x="617" y="143"/>
                  <a:pt x="617" y="143"/>
                  <a:pt x="617" y="143"/>
                </a:cubicBezTo>
                <a:cubicBezTo>
                  <a:pt x="617" y="143"/>
                  <a:pt x="617" y="143"/>
                  <a:pt x="617" y="143"/>
                </a:cubicBezTo>
                <a:close/>
                <a:moveTo>
                  <a:pt x="1860" y="64"/>
                </a:moveTo>
                <a:cubicBezTo>
                  <a:pt x="1865" y="66"/>
                  <a:pt x="1869" y="67"/>
                  <a:pt x="1874" y="67"/>
                </a:cubicBezTo>
                <a:cubicBezTo>
                  <a:pt x="1875" y="67"/>
                  <a:pt x="1876" y="67"/>
                  <a:pt x="1877" y="67"/>
                </a:cubicBezTo>
                <a:cubicBezTo>
                  <a:pt x="1880" y="66"/>
                  <a:pt x="1881" y="65"/>
                  <a:pt x="1882" y="62"/>
                </a:cubicBezTo>
                <a:cubicBezTo>
                  <a:pt x="1882" y="61"/>
                  <a:pt x="1882" y="60"/>
                  <a:pt x="1882" y="60"/>
                </a:cubicBezTo>
                <a:cubicBezTo>
                  <a:pt x="1881" y="57"/>
                  <a:pt x="1879" y="56"/>
                  <a:pt x="1876" y="56"/>
                </a:cubicBezTo>
                <a:cubicBezTo>
                  <a:pt x="1874" y="56"/>
                  <a:pt x="1872" y="57"/>
                  <a:pt x="1870" y="57"/>
                </a:cubicBezTo>
                <a:cubicBezTo>
                  <a:pt x="1868" y="57"/>
                  <a:pt x="1865" y="57"/>
                  <a:pt x="1863" y="57"/>
                </a:cubicBezTo>
                <a:cubicBezTo>
                  <a:pt x="1863" y="57"/>
                  <a:pt x="1862" y="57"/>
                  <a:pt x="1861" y="57"/>
                </a:cubicBezTo>
                <a:cubicBezTo>
                  <a:pt x="1860" y="58"/>
                  <a:pt x="1859" y="58"/>
                  <a:pt x="1857" y="58"/>
                </a:cubicBezTo>
                <a:cubicBezTo>
                  <a:pt x="1857" y="58"/>
                  <a:pt x="1856" y="59"/>
                  <a:pt x="1856" y="60"/>
                </a:cubicBezTo>
                <a:cubicBezTo>
                  <a:pt x="1857" y="61"/>
                  <a:pt x="1859" y="63"/>
                  <a:pt x="1860" y="64"/>
                </a:cubicBezTo>
                <a:close/>
                <a:moveTo>
                  <a:pt x="2216" y="952"/>
                </a:moveTo>
                <a:cubicBezTo>
                  <a:pt x="2214" y="952"/>
                  <a:pt x="2212" y="952"/>
                  <a:pt x="2212" y="955"/>
                </a:cubicBezTo>
                <a:cubicBezTo>
                  <a:pt x="2211" y="958"/>
                  <a:pt x="2208" y="960"/>
                  <a:pt x="2206" y="961"/>
                </a:cubicBezTo>
                <a:cubicBezTo>
                  <a:pt x="2204" y="961"/>
                  <a:pt x="2202" y="961"/>
                  <a:pt x="2201" y="960"/>
                </a:cubicBezTo>
                <a:cubicBezTo>
                  <a:pt x="2201" y="959"/>
                  <a:pt x="2201" y="959"/>
                  <a:pt x="2201" y="959"/>
                </a:cubicBezTo>
                <a:cubicBezTo>
                  <a:pt x="2201" y="959"/>
                  <a:pt x="2201" y="959"/>
                  <a:pt x="2201" y="959"/>
                </a:cubicBezTo>
                <a:cubicBezTo>
                  <a:pt x="2201" y="960"/>
                  <a:pt x="2201" y="960"/>
                  <a:pt x="2201" y="960"/>
                </a:cubicBezTo>
                <a:cubicBezTo>
                  <a:pt x="2198" y="960"/>
                  <a:pt x="2196" y="961"/>
                  <a:pt x="2193" y="961"/>
                </a:cubicBezTo>
                <a:cubicBezTo>
                  <a:pt x="2192" y="961"/>
                  <a:pt x="2192" y="961"/>
                  <a:pt x="2191" y="961"/>
                </a:cubicBezTo>
                <a:cubicBezTo>
                  <a:pt x="2190" y="961"/>
                  <a:pt x="2190" y="961"/>
                  <a:pt x="2189" y="961"/>
                </a:cubicBezTo>
                <a:cubicBezTo>
                  <a:pt x="2189" y="961"/>
                  <a:pt x="2188" y="962"/>
                  <a:pt x="2188" y="962"/>
                </a:cubicBezTo>
                <a:cubicBezTo>
                  <a:pt x="2188" y="963"/>
                  <a:pt x="2188" y="964"/>
                  <a:pt x="2188" y="964"/>
                </a:cubicBezTo>
                <a:cubicBezTo>
                  <a:pt x="2194" y="968"/>
                  <a:pt x="2200" y="969"/>
                  <a:pt x="2206" y="968"/>
                </a:cubicBezTo>
                <a:cubicBezTo>
                  <a:pt x="2207" y="968"/>
                  <a:pt x="2207" y="967"/>
                  <a:pt x="2208" y="967"/>
                </a:cubicBezTo>
                <a:cubicBezTo>
                  <a:pt x="2211" y="966"/>
                  <a:pt x="2212" y="963"/>
                  <a:pt x="2215" y="962"/>
                </a:cubicBezTo>
                <a:cubicBezTo>
                  <a:pt x="2215" y="962"/>
                  <a:pt x="2216" y="961"/>
                  <a:pt x="2216" y="961"/>
                </a:cubicBezTo>
                <a:cubicBezTo>
                  <a:pt x="2216" y="959"/>
                  <a:pt x="2217" y="958"/>
                  <a:pt x="2218" y="956"/>
                </a:cubicBezTo>
                <a:cubicBezTo>
                  <a:pt x="2219" y="954"/>
                  <a:pt x="2218" y="952"/>
                  <a:pt x="2216" y="952"/>
                </a:cubicBezTo>
                <a:close/>
                <a:moveTo>
                  <a:pt x="570" y="61"/>
                </a:moveTo>
                <a:cubicBezTo>
                  <a:pt x="572" y="62"/>
                  <a:pt x="574" y="63"/>
                  <a:pt x="576" y="65"/>
                </a:cubicBezTo>
                <a:cubicBezTo>
                  <a:pt x="578" y="65"/>
                  <a:pt x="579" y="67"/>
                  <a:pt x="581" y="68"/>
                </a:cubicBezTo>
                <a:cubicBezTo>
                  <a:pt x="584" y="70"/>
                  <a:pt x="589" y="68"/>
                  <a:pt x="589" y="64"/>
                </a:cubicBezTo>
                <a:cubicBezTo>
                  <a:pt x="589" y="63"/>
                  <a:pt x="589" y="62"/>
                  <a:pt x="590" y="61"/>
                </a:cubicBezTo>
                <a:cubicBezTo>
                  <a:pt x="590" y="61"/>
                  <a:pt x="590" y="60"/>
                  <a:pt x="590" y="60"/>
                </a:cubicBezTo>
                <a:cubicBezTo>
                  <a:pt x="590" y="57"/>
                  <a:pt x="588" y="55"/>
                  <a:pt x="586" y="56"/>
                </a:cubicBezTo>
                <a:cubicBezTo>
                  <a:pt x="583" y="56"/>
                  <a:pt x="581" y="57"/>
                  <a:pt x="578" y="57"/>
                </a:cubicBezTo>
                <a:cubicBezTo>
                  <a:pt x="576" y="56"/>
                  <a:pt x="574" y="57"/>
                  <a:pt x="572" y="57"/>
                </a:cubicBezTo>
                <a:cubicBezTo>
                  <a:pt x="571" y="57"/>
                  <a:pt x="570" y="58"/>
                  <a:pt x="570" y="59"/>
                </a:cubicBezTo>
                <a:cubicBezTo>
                  <a:pt x="569" y="59"/>
                  <a:pt x="569" y="60"/>
                  <a:pt x="569" y="60"/>
                </a:cubicBezTo>
                <a:cubicBezTo>
                  <a:pt x="569" y="61"/>
                  <a:pt x="570" y="61"/>
                  <a:pt x="570" y="61"/>
                </a:cubicBezTo>
                <a:close/>
                <a:moveTo>
                  <a:pt x="1850" y="112"/>
                </a:moveTo>
                <a:cubicBezTo>
                  <a:pt x="1851" y="112"/>
                  <a:pt x="1851" y="112"/>
                  <a:pt x="1851" y="112"/>
                </a:cubicBezTo>
                <a:cubicBezTo>
                  <a:pt x="1854" y="110"/>
                  <a:pt x="1856" y="110"/>
                  <a:pt x="1859" y="110"/>
                </a:cubicBezTo>
                <a:cubicBezTo>
                  <a:pt x="1863" y="110"/>
                  <a:pt x="1866" y="109"/>
                  <a:pt x="1869" y="109"/>
                </a:cubicBezTo>
                <a:cubicBezTo>
                  <a:pt x="1870" y="109"/>
                  <a:pt x="1871" y="107"/>
                  <a:pt x="1870" y="106"/>
                </a:cubicBezTo>
                <a:cubicBezTo>
                  <a:pt x="1869" y="103"/>
                  <a:pt x="1867" y="101"/>
                  <a:pt x="1864" y="100"/>
                </a:cubicBezTo>
                <a:cubicBezTo>
                  <a:pt x="1862" y="100"/>
                  <a:pt x="1861" y="99"/>
                  <a:pt x="1860" y="99"/>
                </a:cubicBezTo>
                <a:cubicBezTo>
                  <a:pt x="1858" y="98"/>
                  <a:pt x="1857" y="99"/>
                  <a:pt x="1855" y="99"/>
                </a:cubicBezTo>
                <a:cubicBezTo>
                  <a:pt x="1854" y="99"/>
                  <a:pt x="1852" y="100"/>
                  <a:pt x="1852" y="101"/>
                </a:cubicBezTo>
                <a:cubicBezTo>
                  <a:pt x="1852" y="103"/>
                  <a:pt x="1851" y="105"/>
                  <a:pt x="1851" y="108"/>
                </a:cubicBezTo>
                <a:cubicBezTo>
                  <a:pt x="1851" y="108"/>
                  <a:pt x="1850" y="110"/>
                  <a:pt x="1850" y="111"/>
                </a:cubicBezTo>
                <a:cubicBezTo>
                  <a:pt x="1850" y="112"/>
                  <a:pt x="1850" y="112"/>
                  <a:pt x="1850" y="112"/>
                </a:cubicBezTo>
                <a:close/>
                <a:moveTo>
                  <a:pt x="1909" y="769"/>
                </a:moveTo>
                <a:cubicBezTo>
                  <a:pt x="1910" y="768"/>
                  <a:pt x="1909" y="767"/>
                  <a:pt x="1908" y="767"/>
                </a:cubicBezTo>
                <a:cubicBezTo>
                  <a:pt x="1907" y="766"/>
                  <a:pt x="1906" y="766"/>
                  <a:pt x="1905" y="766"/>
                </a:cubicBezTo>
                <a:cubicBezTo>
                  <a:pt x="1905" y="766"/>
                  <a:pt x="1904" y="766"/>
                  <a:pt x="1904" y="766"/>
                </a:cubicBezTo>
                <a:cubicBezTo>
                  <a:pt x="1900" y="766"/>
                  <a:pt x="1896" y="768"/>
                  <a:pt x="1894" y="771"/>
                </a:cubicBezTo>
                <a:cubicBezTo>
                  <a:pt x="1893" y="771"/>
                  <a:pt x="1893" y="772"/>
                  <a:pt x="1893" y="773"/>
                </a:cubicBezTo>
                <a:cubicBezTo>
                  <a:pt x="1892" y="776"/>
                  <a:pt x="1894" y="779"/>
                  <a:pt x="1897" y="780"/>
                </a:cubicBezTo>
                <a:cubicBezTo>
                  <a:pt x="1900" y="781"/>
                  <a:pt x="1904" y="780"/>
                  <a:pt x="1906" y="777"/>
                </a:cubicBezTo>
                <a:cubicBezTo>
                  <a:pt x="1908" y="775"/>
                  <a:pt x="1909" y="772"/>
                  <a:pt x="1909" y="769"/>
                </a:cubicBezTo>
                <a:close/>
                <a:moveTo>
                  <a:pt x="1166" y="607"/>
                </a:moveTo>
                <a:cubicBezTo>
                  <a:pt x="1167" y="610"/>
                  <a:pt x="1167" y="614"/>
                  <a:pt x="1167" y="617"/>
                </a:cubicBezTo>
                <a:cubicBezTo>
                  <a:pt x="1167" y="622"/>
                  <a:pt x="1170" y="623"/>
                  <a:pt x="1174" y="620"/>
                </a:cubicBezTo>
                <a:cubicBezTo>
                  <a:pt x="1175" y="620"/>
                  <a:pt x="1176" y="619"/>
                  <a:pt x="1176" y="618"/>
                </a:cubicBezTo>
                <a:cubicBezTo>
                  <a:pt x="1176" y="616"/>
                  <a:pt x="1176" y="614"/>
                  <a:pt x="1176" y="612"/>
                </a:cubicBezTo>
                <a:cubicBezTo>
                  <a:pt x="1176" y="612"/>
                  <a:pt x="1176" y="612"/>
                  <a:pt x="1176" y="612"/>
                </a:cubicBezTo>
                <a:cubicBezTo>
                  <a:pt x="1176" y="611"/>
                  <a:pt x="1176" y="610"/>
                  <a:pt x="1176" y="609"/>
                </a:cubicBezTo>
                <a:cubicBezTo>
                  <a:pt x="1176" y="608"/>
                  <a:pt x="1176" y="607"/>
                  <a:pt x="1176" y="606"/>
                </a:cubicBezTo>
                <a:cubicBezTo>
                  <a:pt x="1176" y="604"/>
                  <a:pt x="1173" y="600"/>
                  <a:pt x="1169" y="603"/>
                </a:cubicBezTo>
                <a:cubicBezTo>
                  <a:pt x="1168" y="603"/>
                  <a:pt x="1167" y="604"/>
                  <a:pt x="1166" y="605"/>
                </a:cubicBezTo>
                <a:cubicBezTo>
                  <a:pt x="1166" y="605"/>
                  <a:pt x="1165" y="606"/>
                  <a:pt x="1166" y="607"/>
                </a:cubicBezTo>
                <a:close/>
                <a:moveTo>
                  <a:pt x="663" y="294"/>
                </a:moveTo>
                <a:cubicBezTo>
                  <a:pt x="662" y="297"/>
                  <a:pt x="664" y="299"/>
                  <a:pt x="666" y="299"/>
                </a:cubicBezTo>
                <a:cubicBezTo>
                  <a:pt x="671" y="299"/>
                  <a:pt x="675" y="297"/>
                  <a:pt x="677" y="293"/>
                </a:cubicBezTo>
                <a:cubicBezTo>
                  <a:pt x="677" y="292"/>
                  <a:pt x="678" y="290"/>
                  <a:pt x="678" y="289"/>
                </a:cubicBezTo>
                <a:cubicBezTo>
                  <a:pt x="679" y="288"/>
                  <a:pt x="678" y="286"/>
                  <a:pt x="676" y="285"/>
                </a:cubicBezTo>
                <a:cubicBezTo>
                  <a:pt x="674" y="284"/>
                  <a:pt x="672" y="284"/>
                  <a:pt x="670" y="285"/>
                </a:cubicBezTo>
                <a:cubicBezTo>
                  <a:pt x="667" y="287"/>
                  <a:pt x="664" y="290"/>
                  <a:pt x="663" y="294"/>
                </a:cubicBezTo>
                <a:cubicBezTo>
                  <a:pt x="663" y="294"/>
                  <a:pt x="663" y="294"/>
                  <a:pt x="663" y="294"/>
                </a:cubicBezTo>
                <a:close/>
                <a:moveTo>
                  <a:pt x="247" y="418"/>
                </a:moveTo>
                <a:cubicBezTo>
                  <a:pt x="246" y="417"/>
                  <a:pt x="244" y="418"/>
                  <a:pt x="244" y="419"/>
                </a:cubicBezTo>
                <a:cubicBezTo>
                  <a:pt x="243" y="420"/>
                  <a:pt x="242" y="422"/>
                  <a:pt x="242" y="423"/>
                </a:cubicBezTo>
                <a:cubicBezTo>
                  <a:pt x="242" y="425"/>
                  <a:pt x="242" y="426"/>
                  <a:pt x="243" y="428"/>
                </a:cubicBezTo>
                <a:cubicBezTo>
                  <a:pt x="243" y="428"/>
                  <a:pt x="242" y="428"/>
                  <a:pt x="242" y="428"/>
                </a:cubicBezTo>
                <a:cubicBezTo>
                  <a:pt x="243" y="430"/>
                  <a:pt x="243" y="431"/>
                  <a:pt x="243" y="432"/>
                </a:cubicBezTo>
                <a:cubicBezTo>
                  <a:pt x="243" y="436"/>
                  <a:pt x="244" y="439"/>
                  <a:pt x="246" y="442"/>
                </a:cubicBezTo>
                <a:cubicBezTo>
                  <a:pt x="246" y="443"/>
                  <a:pt x="246" y="443"/>
                  <a:pt x="247" y="443"/>
                </a:cubicBezTo>
                <a:cubicBezTo>
                  <a:pt x="247" y="443"/>
                  <a:pt x="248" y="443"/>
                  <a:pt x="248" y="443"/>
                </a:cubicBezTo>
                <a:cubicBezTo>
                  <a:pt x="248" y="443"/>
                  <a:pt x="248" y="443"/>
                  <a:pt x="248" y="443"/>
                </a:cubicBezTo>
                <a:cubicBezTo>
                  <a:pt x="247" y="438"/>
                  <a:pt x="248" y="434"/>
                  <a:pt x="249" y="429"/>
                </a:cubicBezTo>
                <a:cubicBezTo>
                  <a:pt x="250" y="427"/>
                  <a:pt x="251" y="424"/>
                  <a:pt x="252" y="422"/>
                </a:cubicBezTo>
                <a:cubicBezTo>
                  <a:pt x="252" y="421"/>
                  <a:pt x="252" y="421"/>
                  <a:pt x="251" y="420"/>
                </a:cubicBezTo>
                <a:cubicBezTo>
                  <a:pt x="250" y="419"/>
                  <a:pt x="248" y="419"/>
                  <a:pt x="247" y="418"/>
                </a:cubicBezTo>
                <a:close/>
                <a:moveTo>
                  <a:pt x="2007" y="1000"/>
                </a:moveTo>
                <a:cubicBezTo>
                  <a:pt x="2010" y="999"/>
                  <a:pt x="2013" y="998"/>
                  <a:pt x="2016" y="995"/>
                </a:cubicBezTo>
                <a:cubicBezTo>
                  <a:pt x="2018" y="993"/>
                  <a:pt x="2021" y="991"/>
                  <a:pt x="2025" y="990"/>
                </a:cubicBezTo>
                <a:cubicBezTo>
                  <a:pt x="2026" y="990"/>
                  <a:pt x="2028" y="989"/>
                  <a:pt x="2029" y="989"/>
                </a:cubicBezTo>
                <a:cubicBezTo>
                  <a:pt x="2030" y="988"/>
                  <a:pt x="2031" y="988"/>
                  <a:pt x="2031" y="986"/>
                </a:cubicBezTo>
                <a:cubicBezTo>
                  <a:pt x="2031" y="986"/>
                  <a:pt x="2030" y="985"/>
                  <a:pt x="2028" y="985"/>
                </a:cubicBezTo>
                <a:cubicBezTo>
                  <a:pt x="2024" y="985"/>
                  <a:pt x="2019" y="985"/>
                  <a:pt x="2015" y="988"/>
                </a:cubicBezTo>
                <a:cubicBezTo>
                  <a:pt x="2014" y="989"/>
                  <a:pt x="2012" y="989"/>
                  <a:pt x="2011" y="990"/>
                </a:cubicBezTo>
                <a:cubicBezTo>
                  <a:pt x="2010" y="990"/>
                  <a:pt x="2009" y="991"/>
                  <a:pt x="2008" y="992"/>
                </a:cubicBezTo>
                <a:cubicBezTo>
                  <a:pt x="2006" y="994"/>
                  <a:pt x="2005" y="997"/>
                  <a:pt x="2005" y="999"/>
                </a:cubicBezTo>
                <a:cubicBezTo>
                  <a:pt x="2006" y="1000"/>
                  <a:pt x="2007" y="1000"/>
                  <a:pt x="2007" y="1000"/>
                </a:cubicBezTo>
                <a:close/>
                <a:moveTo>
                  <a:pt x="64" y="228"/>
                </a:moveTo>
                <a:cubicBezTo>
                  <a:pt x="65" y="228"/>
                  <a:pt x="66" y="228"/>
                  <a:pt x="67" y="228"/>
                </a:cubicBezTo>
                <a:cubicBezTo>
                  <a:pt x="69" y="229"/>
                  <a:pt x="70" y="229"/>
                  <a:pt x="71" y="231"/>
                </a:cubicBezTo>
                <a:cubicBezTo>
                  <a:pt x="71" y="233"/>
                  <a:pt x="72" y="234"/>
                  <a:pt x="72" y="236"/>
                </a:cubicBezTo>
                <a:cubicBezTo>
                  <a:pt x="73" y="237"/>
                  <a:pt x="74" y="237"/>
                  <a:pt x="75" y="237"/>
                </a:cubicBezTo>
                <a:cubicBezTo>
                  <a:pt x="76" y="236"/>
                  <a:pt x="78" y="236"/>
                  <a:pt x="80" y="235"/>
                </a:cubicBezTo>
                <a:cubicBezTo>
                  <a:pt x="80" y="235"/>
                  <a:pt x="80" y="235"/>
                  <a:pt x="80" y="235"/>
                </a:cubicBezTo>
                <a:cubicBezTo>
                  <a:pt x="80" y="234"/>
                  <a:pt x="80" y="234"/>
                  <a:pt x="80" y="234"/>
                </a:cubicBezTo>
                <a:cubicBezTo>
                  <a:pt x="79" y="232"/>
                  <a:pt x="78" y="230"/>
                  <a:pt x="77" y="228"/>
                </a:cubicBezTo>
                <a:cubicBezTo>
                  <a:pt x="76" y="225"/>
                  <a:pt x="75" y="224"/>
                  <a:pt x="72" y="223"/>
                </a:cubicBezTo>
                <a:cubicBezTo>
                  <a:pt x="71" y="223"/>
                  <a:pt x="69" y="222"/>
                  <a:pt x="68" y="221"/>
                </a:cubicBezTo>
                <a:cubicBezTo>
                  <a:pt x="68" y="221"/>
                  <a:pt x="67" y="221"/>
                  <a:pt x="67" y="221"/>
                </a:cubicBezTo>
                <a:cubicBezTo>
                  <a:pt x="66" y="222"/>
                  <a:pt x="64" y="223"/>
                  <a:pt x="64" y="225"/>
                </a:cubicBezTo>
                <a:cubicBezTo>
                  <a:pt x="63" y="226"/>
                  <a:pt x="64" y="227"/>
                  <a:pt x="64" y="228"/>
                </a:cubicBezTo>
                <a:close/>
                <a:moveTo>
                  <a:pt x="651" y="111"/>
                </a:moveTo>
                <a:cubicBezTo>
                  <a:pt x="653" y="111"/>
                  <a:pt x="654" y="110"/>
                  <a:pt x="655" y="109"/>
                </a:cubicBezTo>
                <a:cubicBezTo>
                  <a:pt x="655" y="109"/>
                  <a:pt x="656" y="107"/>
                  <a:pt x="655" y="107"/>
                </a:cubicBezTo>
                <a:cubicBezTo>
                  <a:pt x="652" y="104"/>
                  <a:pt x="648" y="101"/>
                  <a:pt x="643" y="101"/>
                </a:cubicBezTo>
                <a:cubicBezTo>
                  <a:pt x="641" y="100"/>
                  <a:pt x="639" y="102"/>
                  <a:pt x="639" y="104"/>
                </a:cubicBezTo>
                <a:cubicBezTo>
                  <a:pt x="638" y="105"/>
                  <a:pt x="639" y="106"/>
                  <a:pt x="639" y="107"/>
                </a:cubicBezTo>
                <a:cubicBezTo>
                  <a:pt x="643" y="109"/>
                  <a:pt x="647" y="110"/>
                  <a:pt x="650" y="111"/>
                </a:cubicBezTo>
                <a:cubicBezTo>
                  <a:pt x="651" y="111"/>
                  <a:pt x="651" y="111"/>
                  <a:pt x="651" y="111"/>
                </a:cubicBezTo>
                <a:close/>
                <a:moveTo>
                  <a:pt x="2013" y="825"/>
                </a:moveTo>
                <a:cubicBezTo>
                  <a:pt x="2012" y="825"/>
                  <a:pt x="2011" y="826"/>
                  <a:pt x="2012" y="827"/>
                </a:cubicBezTo>
                <a:cubicBezTo>
                  <a:pt x="2012" y="829"/>
                  <a:pt x="2013" y="830"/>
                  <a:pt x="2014" y="831"/>
                </a:cubicBezTo>
                <a:cubicBezTo>
                  <a:pt x="2014" y="831"/>
                  <a:pt x="2014" y="831"/>
                  <a:pt x="2014" y="831"/>
                </a:cubicBezTo>
                <a:cubicBezTo>
                  <a:pt x="2014" y="831"/>
                  <a:pt x="2014" y="831"/>
                  <a:pt x="2014" y="831"/>
                </a:cubicBezTo>
                <a:cubicBezTo>
                  <a:pt x="2014" y="831"/>
                  <a:pt x="2014" y="831"/>
                  <a:pt x="2014" y="831"/>
                </a:cubicBezTo>
                <a:cubicBezTo>
                  <a:pt x="2014" y="832"/>
                  <a:pt x="2014" y="832"/>
                  <a:pt x="2015" y="832"/>
                </a:cubicBezTo>
                <a:cubicBezTo>
                  <a:pt x="2015" y="832"/>
                  <a:pt x="2015" y="833"/>
                  <a:pt x="2015" y="833"/>
                </a:cubicBezTo>
                <a:cubicBezTo>
                  <a:pt x="2014" y="833"/>
                  <a:pt x="2014" y="833"/>
                  <a:pt x="2014" y="833"/>
                </a:cubicBezTo>
                <a:cubicBezTo>
                  <a:pt x="2014" y="832"/>
                  <a:pt x="2014" y="832"/>
                  <a:pt x="2014" y="831"/>
                </a:cubicBezTo>
                <a:cubicBezTo>
                  <a:pt x="2014" y="831"/>
                  <a:pt x="2014" y="831"/>
                  <a:pt x="2014" y="831"/>
                </a:cubicBezTo>
                <a:cubicBezTo>
                  <a:pt x="2013" y="831"/>
                  <a:pt x="2013" y="832"/>
                  <a:pt x="2013" y="832"/>
                </a:cubicBezTo>
                <a:cubicBezTo>
                  <a:pt x="2012" y="834"/>
                  <a:pt x="2011" y="836"/>
                  <a:pt x="2013" y="838"/>
                </a:cubicBezTo>
                <a:cubicBezTo>
                  <a:pt x="2014" y="840"/>
                  <a:pt x="2015" y="841"/>
                  <a:pt x="2016" y="843"/>
                </a:cubicBezTo>
                <a:cubicBezTo>
                  <a:pt x="2016" y="843"/>
                  <a:pt x="2017" y="843"/>
                  <a:pt x="2017" y="843"/>
                </a:cubicBezTo>
                <a:cubicBezTo>
                  <a:pt x="2018" y="843"/>
                  <a:pt x="2019" y="842"/>
                  <a:pt x="2019" y="841"/>
                </a:cubicBezTo>
                <a:cubicBezTo>
                  <a:pt x="2018" y="840"/>
                  <a:pt x="2018" y="840"/>
                  <a:pt x="2018" y="839"/>
                </a:cubicBezTo>
                <a:cubicBezTo>
                  <a:pt x="2018" y="838"/>
                  <a:pt x="2018" y="837"/>
                  <a:pt x="2018" y="837"/>
                </a:cubicBezTo>
                <a:cubicBezTo>
                  <a:pt x="2021" y="836"/>
                  <a:pt x="2021" y="834"/>
                  <a:pt x="2021" y="832"/>
                </a:cubicBezTo>
                <a:cubicBezTo>
                  <a:pt x="2020" y="830"/>
                  <a:pt x="2020" y="828"/>
                  <a:pt x="2019" y="827"/>
                </a:cubicBezTo>
                <a:cubicBezTo>
                  <a:pt x="2018" y="825"/>
                  <a:pt x="2016" y="824"/>
                  <a:pt x="2013" y="825"/>
                </a:cubicBezTo>
                <a:close/>
                <a:moveTo>
                  <a:pt x="1374" y="78"/>
                </a:moveTo>
                <a:cubicBezTo>
                  <a:pt x="1374" y="78"/>
                  <a:pt x="1373" y="78"/>
                  <a:pt x="1373" y="79"/>
                </a:cubicBezTo>
                <a:cubicBezTo>
                  <a:pt x="1373" y="81"/>
                  <a:pt x="1373" y="84"/>
                  <a:pt x="1374" y="87"/>
                </a:cubicBezTo>
                <a:cubicBezTo>
                  <a:pt x="1375" y="87"/>
                  <a:pt x="1376" y="89"/>
                  <a:pt x="1377" y="89"/>
                </a:cubicBezTo>
                <a:cubicBezTo>
                  <a:pt x="1379" y="89"/>
                  <a:pt x="1382" y="89"/>
                  <a:pt x="1384" y="87"/>
                </a:cubicBezTo>
                <a:cubicBezTo>
                  <a:pt x="1384" y="86"/>
                  <a:pt x="1385" y="85"/>
                  <a:pt x="1384" y="84"/>
                </a:cubicBezTo>
                <a:cubicBezTo>
                  <a:pt x="1384" y="84"/>
                  <a:pt x="1384" y="84"/>
                  <a:pt x="1384" y="84"/>
                </a:cubicBezTo>
                <a:cubicBezTo>
                  <a:pt x="1383" y="83"/>
                  <a:pt x="1383" y="83"/>
                  <a:pt x="1383" y="82"/>
                </a:cubicBezTo>
                <a:cubicBezTo>
                  <a:pt x="1382" y="81"/>
                  <a:pt x="1382" y="81"/>
                  <a:pt x="1383" y="79"/>
                </a:cubicBezTo>
                <a:cubicBezTo>
                  <a:pt x="1384" y="78"/>
                  <a:pt x="1385" y="77"/>
                  <a:pt x="1384" y="76"/>
                </a:cubicBezTo>
                <a:cubicBezTo>
                  <a:pt x="1383" y="74"/>
                  <a:pt x="1381" y="75"/>
                  <a:pt x="1380" y="75"/>
                </a:cubicBezTo>
                <a:cubicBezTo>
                  <a:pt x="1379" y="76"/>
                  <a:pt x="1378" y="76"/>
                  <a:pt x="1377" y="76"/>
                </a:cubicBezTo>
                <a:cubicBezTo>
                  <a:pt x="1377" y="76"/>
                  <a:pt x="1377" y="76"/>
                  <a:pt x="1377" y="76"/>
                </a:cubicBezTo>
                <a:cubicBezTo>
                  <a:pt x="1377" y="76"/>
                  <a:pt x="1377" y="76"/>
                  <a:pt x="1377" y="76"/>
                </a:cubicBezTo>
                <a:cubicBezTo>
                  <a:pt x="1377" y="76"/>
                  <a:pt x="1377" y="76"/>
                  <a:pt x="1377" y="76"/>
                </a:cubicBezTo>
                <a:cubicBezTo>
                  <a:pt x="1376" y="77"/>
                  <a:pt x="1375" y="77"/>
                  <a:pt x="1374" y="78"/>
                </a:cubicBezTo>
                <a:close/>
                <a:moveTo>
                  <a:pt x="1309" y="98"/>
                </a:moveTo>
                <a:cubicBezTo>
                  <a:pt x="1311" y="99"/>
                  <a:pt x="1314" y="99"/>
                  <a:pt x="1316" y="99"/>
                </a:cubicBezTo>
                <a:cubicBezTo>
                  <a:pt x="1318" y="100"/>
                  <a:pt x="1317" y="98"/>
                  <a:pt x="1318" y="97"/>
                </a:cubicBezTo>
                <a:cubicBezTo>
                  <a:pt x="1317" y="97"/>
                  <a:pt x="1317" y="96"/>
                  <a:pt x="1317" y="96"/>
                </a:cubicBezTo>
                <a:cubicBezTo>
                  <a:pt x="1316" y="94"/>
                  <a:pt x="1316" y="93"/>
                  <a:pt x="1317" y="92"/>
                </a:cubicBezTo>
                <a:cubicBezTo>
                  <a:pt x="1318" y="91"/>
                  <a:pt x="1319" y="91"/>
                  <a:pt x="1321" y="91"/>
                </a:cubicBezTo>
                <a:cubicBezTo>
                  <a:pt x="1322" y="92"/>
                  <a:pt x="1323" y="92"/>
                  <a:pt x="1325" y="92"/>
                </a:cubicBezTo>
                <a:cubicBezTo>
                  <a:pt x="1325" y="91"/>
                  <a:pt x="1325" y="91"/>
                  <a:pt x="1324" y="90"/>
                </a:cubicBezTo>
                <a:cubicBezTo>
                  <a:pt x="1323" y="88"/>
                  <a:pt x="1320" y="87"/>
                  <a:pt x="1318" y="87"/>
                </a:cubicBezTo>
                <a:cubicBezTo>
                  <a:pt x="1317" y="87"/>
                  <a:pt x="1315" y="87"/>
                  <a:pt x="1314" y="87"/>
                </a:cubicBezTo>
                <a:cubicBezTo>
                  <a:pt x="1312" y="89"/>
                  <a:pt x="1309" y="91"/>
                  <a:pt x="1307" y="94"/>
                </a:cubicBezTo>
                <a:cubicBezTo>
                  <a:pt x="1306" y="95"/>
                  <a:pt x="1307" y="98"/>
                  <a:pt x="1309" y="98"/>
                </a:cubicBezTo>
                <a:close/>
                <a:moveTo>
                  <a:pt x="1318" y="97"/>
                </a:moveTo>
                <a:cubicBezTo>
                  <a:pt x="1318" y="97"/>
                  <a:pt x="1318" y="97"/>
                  <a:pt x="1318" y="97"/>
                </a:cubicBezTo>
                <a:cubicBezTo>
                  <a:pt x="1318" y="97"/>
                  <a:pt x="1318" y="97"/>
                  <a:pt x="1318" y="97"/>
                </a:cubicBezTo>
                <a:cubicBezTo>
                  <a:pt x="1318" y="97"/>
                  <a:pt x="1318" y="97"/>
                  <a:pt x="1318" y="97"/>
                </a:cubicBezTo>
                <a:close/>
                <a:moveTo>
                  <a:pt x="1360" y="92"/>
                </a:moveTo>
                <a:cubicBezTo>
                  <a:pt x="1360" y="93"/>
                  <a:pt x="1359" y="93"/>
                  <a:pt x="1359" y="94"/>
                </a:cubicBezTo>
                <a:cubicBezTo>
                  <a:pt x="1359" y="96"/>
                  <a:pt x="1360" y="98"/>
                  <a:pt x="1362" y="99"/>
                </a:cubicBezTo>
                <a:cubicBezTo>
                  <a:pt x="1362" y="100"/>
                  <a:pt x="1364" y="101"/>
                  <a:pt x="1365" y="100"/>
                </a:cubicBezTo>
                <a:cubicBezTo>
                  <a:pt x="1366" y="100"/>
                  <a:pt x="1367" y="99"/>
                  <a:pt x="1368" y="99"/>
                </a:cubicBezTo>
                <a:cubicBezTo>
                  <a:pt x="1370" y="98"/>
                  <a:pt x="1370" y="97"/>
                  <a:pt x="1371" y="96"/>
                </a:cubicBezTo>
                <a:cubicBezTo>
                  <a:pt x="1371" y="95"/>
                  <a:pt x="1372" y="94"/>
                  <a:pt x="1372" y="93"/>
                </a:cubicBezTo>
                <a:cubicBezTo>
                  <a:pt x="1373" y="92"/>
                  <a:pt x="1373" y="91"/>
                  <a:pt x="1372" y="90"/>
                </a:cubicBezTo>
                <a:cubicBezTo>
                  <a:pt x="1371" y="89"/>
                  <a:pt x="1370" y="89"/>
                  <a:pt x="1368" y="89"/>
                </a:cubicBezTo>
                <a:cubicBezTo>
                  <a:pt x="1368" y="88"/>
                  <a:pt x="1367" y="88"/>
                  <a:pt x="1367" y="89"/>
                </a:cubicBezTo>
                <a:cubicBezTo>
                  <a:pt x="1365" y="91"/>
                  <a:pt x="1363" y="92"/>
                  <a:pt x="1360" y="92"/>
                </a:cubicBezTo>
                <a:close/>
                <a:moveTo>
                  <a:pt x="1387" y="75"/>
                </a:moveTo>
                <a:cubicBezTo>
                  <a:pt x="1388" y="75"/>
                  <a:pt x="1389" y="75"/>
                  <a:pt x="1389" y="75"/>
                </a:cubicBezTo>
                <a:cubicBezTo>
                  <a:pt x="1390" y="73"/>
                  <a:pt x="1391" y="70"/>
                  <a:pt x="1393" y="69"/>
                </a:cubicBezTo>
                <a:cubicBezTo>
                  <a:pt x="1393" y="69"/>
                  <a:pt x="1393" y="68"/>
                  <a:pt x="1393" y="67"/>
                </a:cubicBezTo>
                <a:cubicBezTo>
                  <a:pt x="1391" y="65"/>
                  <a:pt x="1391" y="62"/>
                  <a:pt x="1389" y="60"/>
                </a:cubicBezTo>
                <a:cubicBezTo>
                  <a:pt x="1388" y="60"/>
                  <a:pt x="1387" y="60"/>
                  <a:pt x="1386" y="60"/>
                </a:cubicBezTo>
                <a:cubicBezTo>
                  <a:pt x="1385" y="62"/>
                  <a:pt x="1384" y="63"/>
                  <a:pt x="1383" y="64"/>
                </a:cubicBezTo>
                <a:cubicBezTo>
                  <a:pt x="1383" y="65"/>
                  <a:pt x="1383" y="66"/>
                  <a:pt x="1383" y="66"/>
                </a:cubicBezTo>
                <a:cubicBezTo>
                  <a:pt x="1382" y="71"/>
                  <a:pt x="1384" y="73"/>
                  <a:pt x="1387" y="75"/>
                </a:cubicBezTo>
                <a:close/>
                <a:moveTo>
                  <a:pt x="2042" y="948"/>
                </a:moveTo>
                <a:cubicBezTo>
                  <a:pt x="2047" y="947"/>
                  <a:pt x="2053" y="947"/>
                  <a:pt x="2058" y="949"/>
                </a:cubicBezTo>
                <a:cubicBezTo>
                  <a:pt x="2058" y="950"/>
                  <a:pt x="2059" y="950"/>
                  <a:pt x="2059" y="950"/>
                </a:cubicBezTo>
                <a:cubicBezTo>
                  <a:pt x="2060" y="950"/>
                  <a:pt x="2061" y="949"/>
                  <a:pt x="2061" y="948"/>
                </a:cubicBezTo>
                <a:cubicBezTo>
                  <a:pt x="2061" y="948"/>
                  <a:pt x="2061" y="947"/>
                  <a:pt x="2060" y="946"/>
                </a:cubicBezTo>
                <a:cubicBezTo>
                  <a:pt x="2060" y="945"/>
                  <a:pt x="2059" y="945"/>
                  <a:pt x="2058" y="944"/>
                </a:cubicBezTo>
                <a:cubicBezTo>
                  <a:pt x="2053" y="942"/>
                  <a:pt x="2048" y="941"/>
                  <a:pt x="2043" y="942"/>
                </a:cubicBezTo>
                <a:cubicBezTo>
                  <a:pt x="2041" y="943"/>
                  <a:pt x="2040" y="944"/>
                  <a:pt x="2040" y="945"/>
                </a:cubicBezTo>
                <a:cubicBezTo>
                  <a:pt x="2040" y="947"/>
                  <a:pt x="2041" y="948"/>
                  <a:pt x="2042" y="948"/>
                </a:cubicBezTo>
                <a:close/>
                <a:moveTo>
                  <a:pt x="2308" y="1101"/>
                </a:moveTo>
                <a:cubicBezTo>
                  <a:pt x="2308" y="1101"/>
                  <a:pt x="2309" y="1101"/>
                  <a:pt x="2310" y="1100"/>
                </a:cubicBezTo>
                <a:cubicBezTo>
                  <a:pt x="2310" y="1100"/>
                  <a:pt x="2310" y="1100"/>
                  <a:pt x="2310" y="1100"/>
                </a:cubicBezTo>
                <a:cubicBezTo>
                  <a:pt x="2310" y="1099"/>
                  <a:pt x="2310" y="1099"/>
                  <a:pt x="2310" y="1098"/>
                </a:cubicBezTo>
                <a:cubicBezTo>
                  <a:pt x="2307" y="1094"/>
                  <a:pt x="2303" y="1091"/>
                  <a:pt x="2300" y="1087"/>
                </a:cubicBezTo>
                <a:cubicBezTo>
                  <a:pt x="2299" y="1086"/>
                  <a:pt x="2298" y="1085"/>
                  <a:pt x="2296" y="1083"/>
                </a:cubicBezTo>
                <a:cubicBezTo>
                  <a:pt x="2296" y="1083"/>
                  <a:pt x="2295" y="1083"/>
                  <a:pt x="2295" y="1083"/>
                </a:cubicBezTo>
                <a:cubicBezTo>
                  <a:pt x="2294" y="1082"/>
                  <a:pt x="2294" y="1082"/>
                  <a:pt x="2293" y="1083"/>
                </a:cubicBezTo>
                <a:cubicBezTo>
                  <a:pt x="2293" y="1083"/>
                  <a:pt x="2293" y="1084"/>
                  <a:pt x="2293" y="1084"/>
                </a:cubicBezTo>
                <a:cubicBezTo>
                  <a:pt x="2294" y="1088"/>
                  <a:pt x="2296" y="1091"/>
                  <a:pt x="2299" y="1093"/>
                </a:cubicBezTo>
                <a:cubicBezTo>
                  <a:pt x="2302" y="1096"/>
                  <a:pt x="2304" y="1099"/>
                  <a:pt x="2308" y="1101"/>
                </a:cubicBezTo>
                <a:close/>
                <a:moveTo>
                  <a:pt x="1952" y="987"/>
                </a:moveTo>
                <a:cubicBezTo>
                  <a:pt x="1954" y="988"/>
                  <a:pt x="1955" y="988"/>
                  <a:pt x="1957" y="989"/>
                </a:cubicBezTo>
                <a:cubicBezTo>
                  <a:pt x="1958" y="989"/>
                  <a:pt x="1959" y="989"/>
                  <a:pt x="1960" y="990"/>
                </a:cubicBezTo>
                <a:cubicBezTo>
                  <a:pt x="1965" y="989"/>
                  <a:pt x="1970" y="988"/>
                  <a:pt x="1974" y="987"/>
                </a:cubicBezTo>
                <a:cubicBezTo>
                  <a:pt x="1975" y="987"/>
                  <a:pt x="1975" y="986"/>
                  <a:pt x="1974" y="985"/>
                </a:cubicBezTo>
                <a:cubicBezTo>
                  <a:pt x="1972" y="983"/>
                  <a:pt x="1969" y="982"/>
                  <a:pt x="1966" y="982"/>
                </a:cubicBezTo>
                <a:cubicBezTo>
                  <a:pt x="1965" y="982"/>
                  <a:pt x="1965" y="983"/>
                  <a:pt x="1965" y="983"/>
                </a:cubicBezTo>
                <a:cubicBezTo>
                  <a:pt x="1964" y="984"/>
                  <a:pt x="1964" y="984"/>
                  <a:pt x="1964" y="985"/>
                </a:cubicBezTo>
                <a:cubicBezTo>
                  <a:pt x="1961" y="983"/>
                  <a:pt x="1958" y="985"/>
                  <a:pt x="1955" y="984"/>
                </a:cubicBezTo>
                <a:cubicBezTo>
                  <a:pt x="1953" y="983"/>
                  <a:pt x="1952" y="984"/>
                  <a:pt x="1952" y="985"/>
                </a:cubicBezTo>
                <a:cubicBezTo>
                  <a:pt x="1951" y="986"/>
                  <a:pt x="1951" y="987"/>
                  <a:pt x="1952" y="987"/>
                </a:cubicBezTo>
                <a:close/>
                <a:moveTo>
                  <a:pt x="1999" y="987"/>
                </a:moveTo>
                <a:cubicBezTo>
                  <a:pt x="2000" y="987"/>
                  <a:pt x="2001" y="986"/>
                  <a:pt x="2001" y="985"/>
                </a:cubicBezTo>
                <a:cubicBezTo>
                  <a:pt x="2002" y="985"/>
                  <a:pt x="2002" y="985"/>
                  <a:pt x="2002" y="984"/>
                </a:cubicBezTo>
                <a:cubicBezTo>
                  <a:pt x="2003" y="984"/>
                  <a:pt x="2003" y="983"/>
                  <a:pt x="2002" y="983"/>
                </a:cubicBezTo>
                <a:cubicBezTo>
                  <a:pt x="2002" y="983"/>
                  <a:pt x="2001" y="982"/>
                  <a:pt x="2001" y="982"/>
                </a:cubicBezTo>
                <a:cubicBezTo>
                  <a:pt x="1999" y="983"/>
                  <a:pt x="1996" y="984"/>
                  <a:pt x="1994" y="984"/>
                </a:cubicBezTo>
                <a:cubicBezTo>
                  <a:pt x="1991" y="983"/>
                  <a:pt x="1989" y="983"/>
                  <a:pt x="1986" y="983"/>
                </a:cubicBezTo>
                <a:cubicBezTo>
                  <a:pt x="1986" y="983"/>
                  <a:pt x="1985" y="982"/>
                  <a:pt x="1985" y="982"/>
                </a:cubicBezTo>
                <a:cubicBezTo>
                  <a:pt x="1983" y="982"/>
                  <a:pt x="1981" y="983"/>
                  <a:pt x="1980" y="984"/>
                </a:cubicBezTo>
                <a:cubicBezTo>
                  <a:pt x="1979" y="985"/>
                  <a:pt x="1979" y="985"/>
                  <a:pt x="1979" y="986"/>
                </a:cubicBezTo>
                <a:cubicBezTo>
                  <a:pt x="1979" y="986"/>
                  <a:pt x="1980" y="987"/>
                  <a:pt x="1980" y="987"/>
                </a:cubicBezTo>
                <a:cubicBezTo>
                  <a:pt x="1982" y="988"/>
                  <a:pt x="1985" y="988"/>
                  <a:pt x="1987" y="988"/>
                </a:cubicBezTo>
                <a:cubicBezTo>
                  <a:pt x="1991" y="988"/>
                  <a:pt x="1995" y="987"/>
                  <a:pt x="1999" y="987"/>
                </a:cubicBezTo>
                <a:close/>
                <a:moveTo>
                  <a:pt x="1383" y="292"/>
                </a:moveTo>
                <a:cubicBezTo>
                  <a:pt x="1382" y="293"/>
                  <a:pt x="1382" y="294"/>
                  <a:pt x="1382" y="295"/>
                </a:cubicBezTo>
                <a:cubicBezTo>
                  <a:pt x="1382" y="296"/>
                  <a:pt x="1383" y="298"/>
                  <a:pt x="1383" y="299"/>
                </a:cubicBezTo>
                <a:cubicBezTo>
                  <a:pt x="1384" y="301"/>
                  <a:pt x="1386" y="301"/>
                  <a:pt x="1387" y="301"/>
                </a:cubicBezTo>
                <a:cubicBezTo>
                  <a:pt x="1391" y="300"/>
                  <a:pt x="1392" y="297"/>
                  <a:pt x="1393" y="294"/>
                </a:cubicBezTo>
                <a:cubicBezTo>
                  <a:pt x="1393" y="293"/>
                  <a:pt x="1393" y="293"/>
                  <a:pt x="1393" y="292"/>
                </a:cubicBezTo>
                <a:cubicBezTo>
                  <a:pt x="1391" y="290"/>
                  <a:pt x="1388" y="289"/>
                  <a:pt x="1386" y="290"/>
                </a:cubicBezTo>
                <a:cubicBezTo>
                  <a:pt x="1384" y="290"/>
                  <a:pt x="1383" y="291"/>
                  <a:pt x="1383" y="292"/>
                </a:cubicBezTo>
                <a:close/>
                <a:moveTo>
                  <a:pt x="612" y="356"/>
                </a:moveTo>
                <a:cubicBezTo>
                  <a:pt x="612" y="356"/>
                  <a:pt x="612" y="355"/>
                  <a:pt x="612" y="354"/>
                </a:cubicBezTo>
                <a:cubicBezTo>
                  <a:pt x="612" y="354"/>
                  <a:pt x="611" y="353"/>
                  <a:pt x="611" y="353"/>
                </a:cubicBezTo>
                <a:cubicBezTo>
                  <a:pt x="610" y="353"/>
                  <a:pt x="609" y="353"/>
                  <a:pt x="609" y="353"/>
                </a:cubicBezTo>
                <a:cubicBezTo>
                  <a:pt x="607" y="353"/>
                  <a:pt x="606" y="353"/>
                  <a:pt x="605" y="353"/>
                </a:cubicBezTo>
                <a:cubicBezTo>
                  <a:pt x="604" y="353"/>
                  <a:pt x="603" y="354"/>
                  <a:pt x="603" y="354"/>
                </a:cubicBezTo>
                <a:cubicBezTo>
                  <a:pt x="601" y="355"/>
                  <a:pt x="600" y="356"/>
                  <a:pt x="599" y="358"/>
                </a:cubicBezTo>
                <a:cubicBezTo>
                  <a:pt x="598" y="358"/>
                  <a:pt x="598" y="359"/>
                  <a:pt x="599" y="360"/>
                </a:cubicBezTo>
                <a:cubicBezTo>
                  <a:pt x="599" y="361"/>
                  <a:pt x="599" y="362"/>
                  <a:pt x="600" y="362"/>
                </a:cubicBezTo>
                <a:cubicBezTo>
                  <a:pt x="601" y="362"/>
                  <a:pt x="603" y="362"/>
                  <a:pt x="604" y="362"/>
                </a:cubicBezTo>
                <a:cubicBezTo>
                  <a:pt x="607" y="361"/>
                  <a:pt x="610" y="359"/>
                  <a:pt x="612" y="356"/>
                </a:cubicBezTo>
                <a:close/>
                <a:moveTo>
                  <a:pt x="1694" y="142"/>
                </a:moveTo>
                <a:cubicBezTo>
                  <a:pt x="1694" y="144"/>
                  <a:pt x="1695" y="145"/>
                  <a:pt x="1697" y="146"/>
                </a:cubicBezTo>
                <a:cubicBezTo>
                  <a:pt x="1697" y="146"/>
                  <a:pt x="1698" y="146"/>
                  <a:pt x="1699" y="146"/>
                </a:cubicBezTo>
                <a:cubicBezTo>
                  <a:pt x="1699" y="146"/>
                  <a:pt x="1700" y="146"/>
                  <a:pt x="1700" y="146"/>
                </a:cubicBezTo>
                <a:cubicBezTo>
                  <a:pt x="1702" y="146"/>
                  <a:pt x="1704" y="145"/>
                  <a:pt x="1704" y="143"/>
                </a:cubicBezTo>
                <a:cubicBezTo>
                  <a:pt x="1703" y="141"/>
                  <a:pt x="1703" y="139"/>
                  <a:pt x="1702" y="138"/>
                </a:cubicBezTo>
                <a:cubicBezTo>
                  <a:pt x="1701" y="137"/>
                  <a:pt x="1700" y="136"/>
                  <a:pt x="1699" y="137"/>
                </a:cubicBezTo>
                <a:cubicBezTo>
                  <a:pt x="1697" y="137"/>
                  <a:pt x="1696" y="138"/>
                  <a:pt x="1695" y="138"/>
                </a:cubicBezTo>
                <a:cubicBezTo>
                  <a:pt x="1694" y="139"/>
                  <a:pt x="1693" y="140"/>
                  <a:pt x="1694" y="141"/>
                </a:cubicBezTo>
                <a:cubicBezTo>
                  <a:pt x="1694" y="142"/>
                  <a:pt x="1694" y="142"/>
                  <a:pt x="1694" y="142"/>
                </a:cubicBezTo>
                <a:close/>
                <a:moveTo>
                  <a:pt x="690" y="511"/>
                </a:moveTo>
                <a:cubicBezTo>
                  <a:pt x="689" y="511"/>
                  <a:pt x="689" y="511"/>
                  <a:pt x="688" y="512"/>
                </a:cubicBezTo>
                <a:cubicBezTo>
                  <a:pt x="688" y="512"/>
                  <a:pt x="688" y="513"/>
                  <a:pt x="688" y="514"/>
                </a:cubicBezTo>
                <a:cubicBezTo>
                  <a:pt x="689" y="514"/>
                  <a:pt x="689" y="515"/>
                  <a:pt x="690" y="515"/>
                </a:cubicBezTo>
                <a:cubicBezTo>
                  <a:pt x="691" y="517"/>
                  <a:pt x="693" y="518"/>
                  <a:pt x="695" y="519"/>
                </a:cubicBezTo>
                <a:cubicBezTo>
                  <a:pt x="697" y="520"/>
                  <a:pt x="699" y="521"/>
                  <a:pt x="702" y="521"/>
                </a:cubicBezTo>
                <a:cubicBezTo>
                  <a:pt x="702" y="521"/>
                  <a:pt x="702" y="521"/>
                  <a:pt x="702" y="521"/>
                </a:cubicBezTo>
                <a:cubicBezTo>
                  <a:pt x="703" y="521"/>
                  <a:pt x="703" y="520"/>
                  <a:pt x="704" y="520"/>
                </a:cubicBezTo>
                <a:cubicBezTo>
                  <a:pt x="704" y="520"/>
                  <a:pt x="704" y="519"/>
                  <a:pt x="703" y="519"/>
                </a:cubicBezTo>
                <a:cubicBezTo>
                  <a:pt x="700" y="514"/>
                  <a:pt x="695" y="512"/>
                  <a:pt x="690" y="511"/>
                </a:cubicBezTo>
                <a:close/>
                <a:moveTo>
                  <a:pt x="1341" y="658"/>
                </a:moveTo>
                <a:cubicBezTo>
                  <a:pt x="1343" y="657"/>
                  <a:pt x="1344" y="657"/>
                  <a:pt x="1346" y="656"/>
                </a:cubicBezTo>
                <a:cubicBezTo>
                  <a:pt x="1348" y="655"/>
                  <a:pt x="1349" y="652"/>
                  <a:pt x="1350" y="650"/>
                </a:cubicBezTo>
                <a:cubicBezTo>
                  <a:pt x="1349" y="650"/>
                  <a:pt x="1349" y="650"/>
                  <a:pt x="1349" y="650"/>
                </a:cubicBezTo>
                <a:cubicBezTo>
                  <a:pt x="1347" y="650"/>
                  <a:pt x="1344" y="650"/>
                  <a:pt x="1342" y="651"/>
                </a:cubicBezTo>
                <a:cubicBezTo>
                  <a:pt x="1340" y="651"/>
                  <a:pt x="1338" y="652"/>
                  <a:pt x="1337" y="653"/>
                </a:cubicBezTo>
                <a:cubicBezTo>
                  <a:pt x="1336" y="654"/>
                  <a:pt x="1336" y="655"/>
                  <a:pt x="1336" y="656"/>
                </a:cubicBezTo>
                <a:cubicBezTo>
                  <a:pt x="1337" y="658"/>
                  <a:pt x="1339" y="658"/>
                  <a:pt x="1341" y="658"/>
                </a:cubicBezTo>
                <a:close/>
                <a:moveTo>
                  <a:pt x="514" y="100"/>
                </a:moveTo>
                <a:cubicBezTo>
                  <a:pt x="514" y="100"/>
                  <a:pt x="514" y="99"/>
                  <a:pt x="514" y="99"/>
                </a:cubicBezTo>
                <a:cubicBezTo>
                  <a:pt x="513" y="99"/>
                  <a:pt x="513" y="99"/>
                  <a:pt x="512" y="99"/>
                </a:cubicBezTo>
                <a:cubicBezTo>
                  <a:pt x="508" y="100"/>
                  <a:pt x="504" y="102"/>
                  <a:pt x="500" y="105"/>
                </a:cubicBezTo>
                <a:cubicBezTo>
                  <a:pt x="499" y="106"/>
                  <a:pt x="499" y="107"/>
                  <a:pt x="501" y="108"/>
                </a:cubicBezTo>
                <a:cubicBezTo>
                  <a:pt x="502" y="109"/>
                  <a:pt x="503" y="109"/>
                  <a:pt x="504" y="109"/>
                </a:cubicBezTo>
                <a:cubicBezTo>
                  <a:pt x="507" y="106"/>
                  <a:pt x="510" y="103"/>
                  <a:pt x="514" y="101"/>
                </a:cubicBezTo>
                <a:cubicBezTo>
                  <a:pt x="514" y="101"/>
                  <a:pt x="514" y="100"/>
                  <a:pt x="514" y="100"/>
                </a:cubicBezTo>
                <a:close/>
                <a:moveTo>
                  <a:pt x="1173" y="599"/>
                </a:moveTo>
                <a:cubicBezTo>
                  <a:pt x="1173" y="598"/>
                  <a:pt x="1174" y="598"/>
                  <a:pt x="1174" y="597"/>
                </a:cubicBezTo>
                <a:cubicBezTo>
                  <a:pt x="1174" y="595"/>
                  <a:pt x="1174" y="593"/>
                  <a:pt x="1175" y="592"/>
                </a:cubicBezTo>
                <a:cubicBezTo>
                  <a:pt x="1174" y="591"/>
                  <a:pt x="1174" y="590"/>
                  <a:pt x="1174" y="590"/>
                </a:cubicBezTo>
                <a:cubicBezTo>
                  <a:pt x="1174" y="590"/>
                  <a:pt x="1174" y="589"/>
                  <a:pt x="1174" y="589"/>
                </a:cubicBezTo>
                <a:cubicBezTo>
                  <a:pt x="1174" y="588"/>
                  <a:pt x="1173" y="587"/>
                  <a:pt x="1172" y="587"/>
                </a:cubicBezTo>
                <a:cubicBezTo>
                  <a:pt x="1171" y="588"/>
                  <a:pt x="1170" y="588"/>
                  <a:pt x="1169" y="589"/>
                </a:cubicBezTo>
                <a:cubicBezTo>
                  <a:pt x="1167" y="590"/>
                  <a:pt x="1167" y="591"/>
                  <a:pt x="1167" y="593"/>
                </a:cubicBezTo>
                <a:cubicBezTo>
                  <a:pt x="1167" y="595"/>
                  <a:pt x="1168" y="597"/>
                  <a:pt x="1170" y="599"/>
                </a:cubicBezTo>
                <a:cubicBezTo>
                  <a:pt x="1170" y="600"/>
                  <a:pt x="1172" y="600"/>
                  <a:pt x="1173" y="599"/>
                </a:cubicBezTo>
                <a:close/>
                <a:moveTo>
                  <a:pt x="1962" y="854"/>
                </a:moveTo>
                <a:cubicBezTo>
                  <a:pt x="1962" y="854"/>
                  <a:pt x="1962" y="855"/>
                  <a:pt x="1962" y="855"/>
                </a:cubicBezTo>
                <a:cubicBezTo>
                  <a:pt x="1962" y="855"/>
                  <a:pt x="1963" y="855"/>
                  <a:pt x="1963" y="855"/>
                </a:cubicBezTo>
                <a:cubicBezTo>
                  <a:pt x="1963" y="855"/>
                  <a:pt x="1963" y="855"/>
                  <a:pt x="1964" y="855"/>
                </a:cubicBezTo>
                <a:cubicBezTo>
                  <a:pt x="1966" y="854"/>
                  <a:pt x="1969" y="852"/>
                  <a:pt x="1971" y="849"/>
                </a:cubicBezTo>
                <a:cubicBezTo>
                  <a:pt x="1973" y="846"/>
                  <a:pt x="1975" y="843"/>
                  <a:pt x="1978" y="842"/>
                </a:cubicBezTo>
                <a:cubicBezTo>
                  <a:pt x="1979" y="841"/>
                  <a:pt x="1979" y="841"/>
                  <a:pt x="1978" y="840"/>
                </a:cubicBezTo>
                <a:cubicBezTo>
                  <a:pt x="1976" y="837"/>
                  <a:pt x="1975" y="838"/>
                  <a:pt x="1974" y="839"/>
                </a:cubicBezTo>
                <a:cubicBezTo>
                  <a:pt x="1970" y="844"/>
                  <a:pt x="1967" y="849"/>
                  <a:pt x="1963" y="853"/>
                </a:cubicBezTo>
                <a:cubicBezTo>
                  <a:pt x="1962" y="853"/>
                  <a:pt x="1962" y="854"/>
                  <a:pt x="1962" y="854"/>
                </a:cubicBezTo>
                <a:close/>
                <a:moveTo>
                  <a:pt x="2006" y="840"/>
                </a:moveTo>
                <a:cubicBezTo>
                  <a:pt x="2006" y="838"/>
                  <a:pt x="2004" y="838"/>
                  <a:pt x="2003" y="837"/>
                </a:cubicBezTo>
                <a:cubicBezTo>
                  <a:pt x="2003" y="836"/>
                  <a:pt x="2003" y="836"/>
                  <a:pt x="2003" y="836"/>
                </a:cubicBezTo>
                <a:cubicBezTo>
                  <a:pt x="2003" y="836"/>
                  <a:pt x="2003" y="837"/>
                  <a:pt x="2003" y="837"/>
                </a:cubicBezTo>
                <a:cubicBezTo>
                  <a:pt x="2003" y="837"/>
                  <a:pt x="2003" y="837"/>
                  <a:pt x="2003" y="837"/>
                </a:cubicBezTo>
                <a:cubicBezTo>
                  <a:pt x="2002" y="837"/>
                  <a:pt x="2002" y="838"/>
                  <a:pt x="2001" y="838"/>
                </a:cubicBezTo>
                <a:cubicBezTo>
                  <a:pt x="2001" y="840"/>
                  <a:pt x="2001" y="843"/>
                  <a:pt x="1999" y="845"/>
                </a:cubicBezTo>
                <a:cubicBezTo>
                  <a:pt x="1998" y="847"/>
                  <a:pt x="1998" y="848"/>
                  <a:pt x="2000" y="849"/>
                </a:cubicBezTo>
                <a:cubicBezTo>
                  <a:pt x="2001" y="850"/>
                  <a:pt x="2002" y="850"/>
                  <a:pt x="2003" y="851"/>
                </a:cubicBezTo>
                <a:cubicBezTo>
                  <a:pt x="2004" y="851"/>
                  <a:pt x="2005" y="851"/>
                  <a:pt x="2005" y="850"/>
                </a:cubicBezTo>
                <a:cubicBezTo>
                  <a:pt x="2006" y="849"/>
                  <a:pt x="2007" y="847"/>
                  <a:pt x="2006" y="845"/>
                </a:cubicBezTo>
                <a:cubicBezTo>
                  <a:pt x="2007" y="845"/>
                  <a:pt x="2007" y="845"/>
                  <a:pt x="2007" y="845"/>
                </a:cubicBezTo>
                <a:cubicBezTo>
                  <a:pt x="2007" y="845"/>
                  <a:pt x="2007" y="845"/>
                  <a:pt x="2007" y="845"/>
                </a:cubicBezTo>
                <a:cubicBezTo>
                  <a:pt x="2007" y="845"/>
                  <a:pt x="2006" y="845"/>
                  <a:pt x="2006" y="845"/>
                </a:cubicBezTo>
                <a:cubicBezTo>
                  <a:pt x="2005" y="844"/>
                  <a:pt x="2005" y="842"/>
                  <a:pt x="2006" y="840"/>
                </a:cubicBezTo>
                <a:close/>
                <a:moveTo>
                  <a:pt x="561" y="781"/>
                </a:moveTo>
                <a:cubicBezTo>
                  <a:pt x="559" y="782"/>
                  <a:pt x="558" y="782"/>
                  <a:pt x="556" y="782"/>
                </a:cubicBezTo>
                <a:cubicBezTo>
                  <a:pt x="555" y="782"/>
                  <a:pt x="555" y="783"/>
                  <a:pt x="556" y="784"/>
                </a:cubicBezTo>
                <a:cubicBezTo>
                  <a:pt x="558" y="787"/>
                  <a:pt x="561" y="789"/>
                  <a:pt x="566" y="788"/>
                </a:cubicBezTo>
                <a:cubicBezTo>
                  <a:pt x="567" y="787"/>
                  <a:pt x="568" y="787"/>
                  <a:pt x="568" y="787"/>
                </a:cubicBezTo>
                <a:cubicBezTo>
                  <a:pt x="569" y="786"/>
                  <a:pt x="569" y="785"/>
                  <a:pt x="569" y="784"/>
                </a:cubicBezTo>
                <a:cubicBezTo>
                  <a:pt x="567" y="782"/>
                  <a:pt x="564" y="781"/>
                  <a:pt x="561" y="781"/>
                </a:cubicBezTo>
                <a:close/>
                <a:moveTo>
                  <a:pt x="2003" y="837"/>
                </a:moveTo>
                <a:cubicBezTo>
                  <a:pt x="2003" y="836"/>
                  <a:pt x="2003" y="835"/>
                  <a:pt x="2003" y="835"/>
                </a:cubicBezTo>
                <a:cubicBezTo>
                  <a:pt x="2003" y="834"/>
                  <a:pt x="2003" y="834"/>
                  <a:pt x="2002" y="833"/>
                </a:cubicBezTo>
                <a:cubicBezTo>
                  <a:pt x="2000" y="832"/>
                  <a:pt x="1997" y="831"/>
                  <a:pt x="1995" y="830"/>
                </a:cubicBezTo>
                <a:cubicBezTo>
                  <a:pt x="1995" y="830"/>
                  <a:pt x="1994" y="830"/>
                  <a:pt x="1994" y="831"/>
                </a:cubicBezTo>
                <a:cubicBezTo>
                  <a:pt x="1994" y="833"/>
                  <a:pt x="1994" y="836"/>
                  <a:pt x="1995" y="839"/>
                </a:cubicBezTo>
                <a:cubicBezTo>
                  <a:pt x="1995" y="840"/>
                  <a:pt x="1996" y="840"/>
                  <a:pt x="1997" y="840"/>
                </a:cubicBezTo>
                <a:cubicBezTo>
                  <a:pt x="1998" y="841"/>
                  <a:pt x="1999" y="841"/>
                  <a:pt x="2000" y="840"/>
                </a:cubicBezTo>
                <a:cubicBezTo>
                  <a:pt x="2000" y="839"/>
                  <a:pt x="2001" y="839"/>
                  <a:pt x="2001" y="838"/>
                </a:cubicBezTo>
                <a:cubicBezTo>
                  <a:pt x="2001" y="838"/>
                  <a:pt x="2001" y="838"/>
                  <a:pt x="2001" y="838"/>
                </a:cubicBezTo>
                <a:cubicBezTo>
                  <a:pt x="2001" y="838"/>
                  <a:pt x="2001" y="838"/>
                  <a:pt x="2001" y="838"/>
                </a:cubicBezTo>
                <a:cubicBezTo>
                  <a:pt x="2001" y="838"/>
                  <a:pt x="2001" y="838"/>
                  <a:pt x="2001" y="838"/>
                </a:cubicBezTo>
                <a:cubicBezTo>
                  <a:pt x="2002" y="838"/>
                  <a:pt x="2002" y="837"/>
                  <a:pt x="2003" y="837"/>
                </a:cubicBezTo>
                <a:close/>
                <a:moveTo>
                  <a:pt x="71" y="292"/>
                </a:moveTo>
                <a:cubicBezTo>
                  <a:pt x="72" y="292"/>
                  <a:pt x="74" y="289"/>
                  <a:pt x="73" y="288"/>
                </a:cubicBezTo>
                <a:cubicBezTo>
                  <a:pt x="73" y="287"/>
                  <a:pt x="72" y="285"/>
                  <a:pt x="70" y="285"/>
                </a:cubicBezTo>
                <a:cubicBezTo>
                  <a:pt x="68" y="286"/>
                  <a:pt x="66" y="286"/>
                  <a:pt x="63" y="287"/>
                </a:cubicBezTo>
                <a:cubicBezTo>
                  <a:pt x="63" y="287"/>
                  <a:pt x="63" y="288"/>
                  <a:pt x="63" y="288"/>
                </a:cubicBezTo>
                <a:cubicBezTo>
                  <a:pt x="63" y="289"/>
                  <a:pt x="63" y="290"/>
                  <a:pt x="64" y="291"/>
                </a:cubicBezTo>
                <a:cubicBezTo>
                  <a:pt x="66" y="293"/>
                  <a:pt x="68" y="293"/>
                  <a:pt x="71" y="292"/>
                </a:cubicBezTo>
                <a:close/>
                <a:moveTo>
                  <a:pt x="1484" y="218"/>
                </a:moveTo>
                <a:cubicBezTo>
                  <a:pt x="1486" y="219"/>
                  <a:pt x="1490" y="218"/>
                  <a:pt x="1491" y="215"/>
                </a:cubicBezTo>
                <a:cubicBezTo>
                  <a:pt x="1491" y="215"/>
                  <a:pt x="1491" y="215"/>
                  <a:pt x="1491" y="214"/>
                </a:cubicBezTo>
                <a:cubicBezTo>
                  <a:pt x="1490" y="212"/>
                  <a:pt x="1489" y="211"/>
                  <a:pt x="1487" y="210"/>
                </a:cubicBezTo>
                <a:cubicBezTo>
                  <a:pt x="1487" y="209"/>
                  <a:pt x="1486" y="209"/>
                  <a:pt x="1486" y="209"/>
                </a:cubicBezTo>
                <a:cubicBezTo>
                  <a:pt x="1482" y="210"/>
                  <a:pt x="1481" y="212"/>
                  <a:pt x="1482" y="216"/>
                </a:cubicBezTo>
                <a:cubicBezTo>
                  <a:pt x="1482" y="217"/>
                  <a:pt x="1483" y="217"/>
                  <a:pt x="1484" y="218"/>
                </a:cubicBezTo>
                <a:close/>
                <a:moveTo>
                  <a:pt x="1277" y="650"/>
                </a:moveTo>
                <a:cubicBezTo>
                  <a:pt x="1277" y="650"/>
                  <a:pt x="1276" y="650"/>
                  <a:pt x="1275" y="651"/>
                </a:cubicBezTo>
                <a:cubicBezTo>
                  <a:pt x="1275" y="651"/>
                  <a:pt x="1275" y="651"/>
                  <a:pt x="1275" y="652"/>
                </a:cubicBezTo>
                <a:cubicBezTo>
                  <a:pt x="1274" y="652"/>
                  <a:pt x="1275" y="653"/>
                  <a:pt x="1275" y="653"/>
                </a:cubicBezTo>
                <a:cubicBezTo>
                  <a:pt x="1278" y="654"/>
                  <a:pt x="1281" y="655"/>
                  <a:pt x="1283" y="655"/>
                </a:cubicBezTo>
                <a:cubicBezTo>
                  <a:pt x="1284" y="655"/>
                  <a:pt x="1284" y="655"/>
                  <a:pt x="1284" y="655"/>
                </a:cubicBezTo>
                <a:cubicBezTo>
                  <a:pt x="1287" y="655"/>
                  <a:pt x="1289" y="655"/>
                  <a:pt x="1291" y="654"/>
                </a:cubicBezTo>
                <a:cubicBezTo>
                  <a:pt x="1291" y="654"/>
                  <a:pt x="1292" y="654"/>
                  <a:pt x="1292" y="654"/>
                </a:cubicBezTo>
                <a:cubicBezTo>
                  <a:pt x="1292" y="653"/>
                  <a:pt x="1292" y="653"/>
                  <a:pt x="1291" y="652"/>
                </a:cubicBezTo>
                <a:cubicBezTo>
                  <a:pt x="1289" y="651"/>
                  <a:pt x="1287" y="650"/>
                  <a:pt x="1285" y="650"/>
                </a:cubicBezTo>
                <a:cubicBezTo>
                  <a:pt x="1282" y="651"/>
                  <a:pt x="1280" y="651"/>
                  <a:pt x="1277" y="650"/>
                </a:cubicBezTo>
                <a:close/>
                <a:moveTo>
                  <a:pt x="645" y="782"/>
                </a:moveTo>
                <a:cubicBezTo>
                  <a:pt x="644" y="782"/>
                  <a:pt x="642" y="782"/>
                  <a:pt x="641" y="782"/>
                </a:cubicBezTo>
                <a:cubicBezTo>
                  <a:pt x="639" y="782"/>
                  <a:pt x="638" y="782"/>
                  <a:pt x="636" y="782"/>
                </a:cubicBezTo>
                <a:cubicBezTo>
                  <a:pt x="636" y="783"/>
                  <a:pt x="635" y="784"/>
                  <a:pt x="635" y="784"/>
                </a:cubicBezTo>
                <a:cubicBezTo>
                  <a:pt x="634" y="785"/>
                  <a:pt x="635" y="786"/>
                  <a:pt x="636" y="786"/>
                </a:cubicBezTo>
                <a:cubicBezTo>
                  <a:pt x="636" y="787"/>
                  <a:pt x="637" y="787"/>
                  <a:pt x="637" y="787"/>
                </a:cubicBezTo>
                <a:cubicBezTo>
                  <a:pt x="641" y="788"/>
                  <a:pt x="644" y="787"/>
                  <a:pt x="646" y="785"/>
                </a:cubicBezTo>
                <a:cubicBezTo>
                  <a:pt x="647" y="785"/>
                  <a:pt x="647" y="784"/>
                  <a:pt x="646" y="784"/>
                </a:cubicBezTo>
                <a:cubicBezTo>
                  <a:pt x="646" y="783"/>
                  <a:pt x="645" y="782"/>
                  <a:pt x="645" y="782"/>
                </a:cubicBezTo>
                <a:close/>
                <a:moveTo>
                  <a:pt x="1983" y="818"/>
                </a:moveTo>
                <a:cubicBezTo>
                  <a:pt x="1983" y="818"/>
                  <a:pt x="1982" y="819"/>
                  <a:pt x="1982" y="819"/>
                </a:cubicBezTo>
                <a:cubicBezTo>
                  <a:pt x="1983" y="822"/>
                  <a:pt x="1984" y="824"/>
                  <a:pt x="1986" y="827"/>
                </a:cubicBezTo>
                <a:cubicBezTo>
                  <a:pt x="1987" y="828"/>
                  <a:pt x="1989" y="828"/>
                  <a:pt x="1990" y="826"/>
                </a:cubicBezTo>
                <a:cubicBezTo>
                  <a:pt x="1991" y="824"/>
                  <a:pt x="1991" y="822"/>
                  <a:pt x="1990" y="821"/>
                </a:cubicBezTo>
                <a:cubicBezTo>
                  <a:pt x="1989" y="819"/>
                  <a:pt x="1988" y="818"/>
                  <a:pt x="1987" y="817"/>
                </a:cubicBezTo>
                <a:cubicBezTo>
                  <a:pt x="1986" y="817"/>
                  <a:pt x="1984" y="817"/>
                  <a:pt x="1983" y="818"/>
                </a:cubicBezTo>
                <a:close/>
                <a:moveTo>
                  <a:pt x="1974" y="994"/>
                </a:moveTo>
                <a:cubicBezTo>
                  <a:pt x="1976" y="995"/>
                  <a:pt x="1979" y="997"/>
                  <a:pt x="1981" y="998"/>
                </a:cubicBezTo>
                <a:cubicBezTo>
                  <a:pt x="1982" y="998"/>
                  <a:pt x="1983" y="998"/>
                  <a:pt x="1984" y="998"/>
                </a:cubicBezTo>
                <a:cubicBezTo>
                  <a:pt x="1985" y="998"/>
                  <a:pt x="1986" y="996"/>
                  <a:pt x="1985" y="995"/>
                </a:cubicBezTo>
                <a:cubicBezTo>
                  <a:pt x="1985" y="995"/>
                  <a:pt x="1985" y="994"/>
                  <a:pt x="1984" y="994"/>
                </a:cubicBezTo>
                <a:cubicBezTo>
                  <a:pt x="1982" y="991"/>
                  <a:pt x="1979" y="991"/>
                  <a:pt x="1976" y="991"/>
                </a:cubicBezTo>
                <a:cubicBezTo>
                  <a:pt x="1976" y="991"/>
                  <a:pt x="1975" y="991"/>
                  <a:pt x="1974" y="991"/>
                </a:cubicBezTo>
                <a:cubicBezTo>
                  <a:pt x="1973" y="991"/>
                  <a:pt x="1973" y="992"/>
                  <a:pt x="1973" y="993"/>
                </a:cubicBezTo>
                <a:cubicBezTo>
                  <a:pt x="1973" y="993"/>
                  <a:pt x="1973" y="994"/>
                  <a:pt x="1974" y="994"/>
                </a:cubicBezTo>
                <a:close/>
                <a:moveTo>
                  <a:pt x="594" y="99"/>
                </a:moveTo>
                <a:cubicBezTo>
                  <a:pt x="594" y="100"/>
                  <a:pt x="596" y="99"/>
                  <a:pt x="596" y="99"/>
                </a:cubicBezTo>
                <a:cubicBezTo>
                  <a:pt x="598" y="96"/>
                  <a:pt x="598" y="93"/>
                  <a:pt x="598" y="89"/>
                </a:cubicBezTo>
                <a:cubicBezTo>
                  <a:pt x="598" y="89"/>
                  <a:pt x="598" y="88"/>
                  <a:pt x="598" y="87"/>
                </a:cubicBezTo>
                <a:cubicBezTo>
                  <a:pt x="598" y="87"/>
                  <a:pt x="597" y="86"/>
                  <a:pt x="597" y="86"/>
                </a:cubicBezTo>
                <a:cubicBezTo>
                  <a:pt x="596" y="86"/>
                  <a:pt x="596" y="86"/>
                  <a:pt x="595" y="87"/>
                </a:cubicBezTo>
                <a:cubicBezTo>
                  <a:pt x="594" y="89"/>
                  <a:pt x="593" y="91"/>
                  <a:pt x="592" y="94"/>
                </a:cubicBezTo>
                <a:cubicBezTo>
                  <a:pt x="592" y="95"/>
                  <a:pt x="592" y="96"/>
                  <a:pt x="592" y="97"/>
                </a:cubicBezTo>
                <a:cubicBezTo>
                  <a:pt x="592" y="98"/>
                  <a:pt x="593" y="99"/>
                  <a:pt x="594" y="99"/>
                </a:cubicBezTo>
                <a:close/>
                <a:moveTo>
                  <a:pt x="2236" y="962"/>
                </a:moveTo>
                <a:cubicBezTo>
                  <a:pt x="2236" y="962"/>
                  <a:pt x="2235" y="962"/>
                  <a:pt x="2235" y="962"/>
                </a:cubicBezTo>
                <a:cubicBezTo>
                  <a:pt x="2235" y="963"/>
                  <a:pt x="2234" y="963"/>
                  <a:pt x="2234" y="964"/>
                </a:cubicBezTo>
                <a:cubicBezTo>
                  <a:pt x="2235" y="967"/>
                  <a:pt x="2236" y="969"/>
                  <a:pt x="2238" y="971"/>
                </a:cubicBezTo>
                <a:cubicBezTo>
                  <a:pt x="2238" y="972"/>
                  <a:pt x="2241" y="972"/>
                  <a:pt x="2242" y="971"/>
                </a:cubicBezTo>
                <a:cubicBezTo>
                  <a:pt x="2243" y="970"/>
                  <a:pt x="2243" y="968"/>
                  <a:pt x="2242" y="967"/>
                </a:cubicBezTo>
                <a:cubicBezTo>
                  <a:pt x="2241" y="965"/>
                  <a:pt x="2238" y="963"/>
                  <a:pt x="2236" y="962"/>
                </a:cubicBezTo>
                <a:close/>
                <a:moveTo>
                  <a:pt x="622" y="361"/>
                </a:moveTo>
                <a:cubicBezTo>
                  <a:pt x="619" y="363"/>
                  <a:pt x="618" y="366"/>
                  <a:pt x="619" y="369"/>
                </a:cubicBezTo>
                <a:cubicBezTo>
                  <a:pt x="619" y="370"/>
                  <a:pt x="620" y="371"/>
                  <a:pt x="620" y="371"/>
                </a:cubicBezTo>
                <a:cubicBezTo>
                  <a:pt x="621" y="371"/>
                  <a:pt x="622" y="371"/>
                  <a:pt x="622" y="370"/>
                </a:cubicBezTo>
                <a:cubicBezTo>
                  <a:pt x="623" y="369"/>
                  <a:pt x="624" y="368"/>
                  <a:pt x="625" y="366"/>
                </a:cubicBezTo>
                <a:cubicBezTo>
                  <a:pt x="625" y="366"/>
                  <a:pt x="626" y="365"/>
                  <a:pt x="626" y="365"/>
                </a:cubicBezTo>
                <a:cubicBezTo>
                  <a:pt x="626" y="364"/>
                  <a:pt x="626" y="362"/>
                  <a:pt x="625" y="362"/>
                </a:cubicBezTo>
                <a:cubicBezTo>
                  <a:pt x="624" y="361"/>
                  <a:pt x="623" y="361"/>
                  <a:pt x="622" y="361"/>
                </a:cubicBezTo>
                <a:close/>
                <a:moveTo>
                  <a:pt x="2150" y="306"/>
                </a:moveTo>
                <a:cubicBezTo>
                  <a:pt x="2150" y="307"/>
                  <a:pt x="2149" y="307"/>
                  <a:pt x="2148" y="308"/>
                </a:cubicBezTo>
                <a:cubicBezTo>
                  <a:pt x="2147" y="309"/>
                  <a:pt x="2147" y="310"/>
                  <a:pt x="2147" y="312"/>
                </a:cubicBezTo>
                <a:cubicBezTo>
                  <a:pt x="2148" y="314"/>
                  <a:pt x="2148" y="316"/>
                  <a:pt x="2149" y="317"/>
                </a:cubicBezTo>
                <a:cubicBezTo>
                  <a:pt x="2149" y="318"/>
                  <a:pt x="2149" y="318"/>
                  <a:pt x="2150" y="318"/>
                </a:cubicBezTo>
                <a:cubicBezTo>
                  <a:pt x="2150" y="318"/>
                  <a:pt x="2150" y="317"/>
                  <a:pt x="2150" y="317"/>
                </a:cubicBezTo>
                <a:cubicBezTo>
                  <a:pt x="2151" y="315"/>
                  <a:pt x="2152" y="313"/>
                  <a:pt x="2154" y="311"/>
                </a:cubicBezTo>
                <a:cubicBezTo>
                  <a:pt x="2154" y="310"/>
                  <a:pt x="2154" y="308"/>
                  <a:pt x="2153" y="307"/>
                </a:cubicBezTo>
                <a:cubicBezTo>
                  <a:pt x="2152" y="306"/>
                  <a:pt x="2151" y="306"/>
                  <a:pt x="2150" y="306"/>
                </a:cubicBezTo>
                <a:close/>
                <a:moveTo>
                  <a:pt x="685" y="547"/>
                </a:moveTo>
                <a:cubicBezTo>
                  <a:pt x="685" y="547"/>
                  <a:pt x="685" y="547"/>
                  <a:pt x="685" y="547"/>
                </a:cubicBezTo>
                <a:cubicBezTo>
                  <a:pt x="685" y="547"/>
                  <a:pt x="685" y="547"/>
                  <a:pt x="685" y="547"/>
                </a:cubicBezTo>
                <a:cubicBezTo>
                  <a:pt x="685" y="547"/>
                  <a:pt x="685" y="548"/>
                  <a:pt x="686" y="548"/>
                </a:cubicBezTo>
                <a:cubicBezTo>
                  <a:pt x="685" y="547"/>
                  <a:pt x="685" y="547"/>
                  <a:pt x="685" y="547"/>
                </a:cubicBezTo>
                <a:close/>
                <a:moveTo>
                  <a:pt x="691" y="551"/>
                </a:moveTo>
                <a:cubicBezTo>
                  <a:pt x="692" y="551"/>
                  <a:pt x="693" y="551"/>
                  <a:pt x="694" y="551"/>
                </a:cubicBezTo>
                <a:cubicBezTo>
                  <a:pt x="694" y="546"/>
                  <a:pt x="695" y="547"/>
                  <a:pt x="691" y="545"/>
                </a:cubicBezTo>
                <a:cubicBezTo>
                  <a:pt x="688" y="544"/>
                  <a:pt x="686" y="543"/>
                  <a:pt x="684" y="541"/>
                </a:cubicBezTo>
                <a:cubicBezTo>
                  <a:pt x="684" y="541"/>
                  <a:pt x="683" y="541"/>
                  <a:pt x="683" y="542"/>
                </a:cubicBezTo>
                <a:cubicBezTo>
                  <a:pt x="682" y="542"/>
                  <a:pt x="682" y="542"/>
                  <a:pt x="683" y="542"/>
                </a:cubicBezTo>
                <a:cubicBezTo>
                  <a:pt x="683" y="544"/>
                  <a:pt x="684" y="546"/>
                  <a:pt x="685" y="547"/>
                </a:cubicBezTo>
                <a:cubicBezTo>
                  <a:pt x="686" y="548"/>
                  <a:pt x="687" y="548"/>
                  <a:pt x="688" y="548"/>
                </a:cubicBezTo>
                <a:cubicBezTo>
                  <a:pt x="689" y="549"/>
                  <a:pt x="690" y="550"/>
                  <a:pt x="691" y="551"/>
                </a:cubicBezTo>
                <a:close/>
                <a:moveTo>
                  <a:pt x="691" y="551"/>
                </a:moveTo>
                <a:cubicBezTo>
                  <a:pt x="691" y="551"/>
                  <a:pt x="690" y="551"/>
                  <a:pt x="690" y="551"/>
                </a:cubicBezTo>
                <a:cubicBezTo>
                  <a:pt x="690" y="551"/>
                  <a:pt x="691" y="551"/>
                  <a:pt x="691" y="551"/>
                </a:cubicBezTo>
                <a:cubicBezTo>
                  <a:pt x="691" y="551"/>
                  <a:pt x="691" y="551"/>
                  <a:pt x="691" y="551"/>
                </a:cubicBezTo>
                <a:cubicBezTo>
                  <a:pt x="691" y="551"/>
                  <a:pt x="691" y="551"/>
                  <a:pt x="691" y="551"/>
                </a:cubicBezTo>
                <a:close/>
                <a:moveTo>
                  <a:pt x="2115" y="518"/>
                </a:moveTo>
                <a:cubicBezTo>
                  <a:pt x="2118" y="514"/>
                  <a:pt x="2121" y="511"/>
                  <a:pt x="2124" y="508"/>
                </a:cubicBezTo>
                <a:cubicBezTo>
                  <a:pt x="2124" y="508"/>
                  <a:pt x="2124" y="507"/>
                  <a:pt x="2124" y="507"/>
                </a:cubicBezTo>
                <a:cubicBezTo>
                  <a:pt x="2123" y="506"/>
                  <a:pt x="2123" y="506"/>
                  <a:pt x="2123" y="506"/>
                </a:cubicBezTo>
                <a:cubicBezTo>
                  <a:pt x="2122" y="506"/>
                  <a:pt x="2121" y="507"/>
                  <a:pt x="2120" y="507"/>
                </a:cubicBezTo>
                <a:cubicBezTo>
                  <a:pt x="2118" y="508"/>
                  <a:pt x="2117" y="509"/>
                  <a:pt x="2116" y="511"/>
                </a:cubicBezTo>
                <a:cubicBezTo>
                  <a:pt x="2116" y="512"/>
                  <a:pt x="2115" y="514"/>
                  <a:pt x="2114" y="515"/>
                </a:cubicBezTo>
                <a:cubicBezTo>
                  <a:pt x="2114" y="516"/>
                  <a:pt x="2114" y="516"/>
                  <a:pt x="2114" y="517"/>
                </a:cubicBezTo>
                <a:cubicBezTo>
                  <a:pt x="2114" y="517"/>
                  <a:pt x="2114" y="518"/>
                  <a:pt x="2115" y="518"/>
                </a:cubicBezTo>
                <a:cubicBezTo>
                  <a:pt x="2115" y="518"/>
                  <a:pt x="2115" y="518"/>
                  <a:pt x="2115" y="518"/>
                </a:cubicBezTo>
                <a:close/>
                <a:moveTo>
                  <a:pt x="2034" y="949"/>
                </a:moveTo>
                <a:cubicBezTo>
                  <a:pt x="2034" y="948"/>
                  <a:pt x="2034" y="948"/>
                  <a:pt x="2034" y="947"/>
                </a:cubicBezTo>
                <a:cubicBezTo>
                  <a:pt x="2034" y="947"/>
                  <a:pt x="2034" y="946"/>
                  <a:pt x="2034" y="946"/>
                </a:cubicBezTo>
                <a:cubicBezTo>
                  <a:pt x="2032" y="943"/>
                  <a:pt x="2028" y="943"/>
                  <a:pt x="2026" y="946"/>
                </a:cubicBezTo>
                <a:cubicBezTo>
                  <a:pt x="2025" y="946"/>
                  <a:pt x="2025" y="948"/>
                  <a:pt x="2026" y="948"/>
                </a:cubicBezTo>
                <a:cubicBezTo>
                  <a:pt x="2027" y="950"/>
                  <a:pt x="2029" y="951"/>
                  <a:pt x="2032" y="950"/>
                </a:cubicBezTo>
                <a:cubicBezTo>
                  <a:pt x="2032" y="950"/>
                  <a:pt x="2033" y="949"/>
                  <a:pt x="2034" y="949"/>
                </a:cubicBezTo>
                <a:close/>
                <a:moveTo>
                  <a:pt x="1013" y="209"/>
                </a:moveTo>
                <a:cubicBezTo>
                  <a:pt x="1013" y="210"/>
                  <a:pt x="1013" y="211"/>
                  <a:pt x="1013" y="212"/>
                </a:cubicBezTo>
                <a:cubicBezTo>
                  <a:pt x="1012" y="213"/>
                  <a:pt x="1013" y="215"/>
                  <a:pt x="1014" y="215"/>
                </a:cubicBezTo>
                <a:cubicBezTo>
                  <a:pt x="1016" y="216"/>
                  <a:pt x="1017" y="216"/>
                  <a:pt x="1019" y="215"/>
                </a:cubicBezTo>
                <a:cubicBezTo>
                  <a:pt x="1019" y="215"/>
                  <a:pt x="1019" y="215"/>
                  <a:pt x="1020" y="215"/>
                </a:cubicBezTo>
                <a:cubicBezTo>
                  <a:pt x="1020" y="214"/>
                  <a:pt x="1020" y="214"/>
                  <a:pt x="1020" y="214"/>
                </a:cubicBezTo>
                <a:cubicBezTo>
                  <a:pt x="1019" y="212"/>
                  <a:pt x="1018" y="211"/>
                  <a:pt x="1018" y="209"/>
                </a:cubicBezTo>
                <a:cubicBezTo>
                  <a:pt x="1017" y="208"/>
                  <a:pt x="1014" y="208"/>
                  <a:pt x="1013" y="209"/>
                </a:cubicBezTo>
                <a:close/>
                <a:moveTo>
                  <a:pt x="22" y="380"/>
                </a:moveTo>
                <a:cubicBezTo>
                  <a:pt x="21" y="380"/>
                  <a:pt x="20" y="380"/>
                  <a:pt x="20" y="380"/>
                </a:cubicBezTo>
                <a:cubicBezTo>
                  <a:pt x="18" y="382"/>
                  <a:pt x="16" y="385"/>
                  <a:pt x="14" y="387"/>
                </a:cubicBezTo>
                <a:cubicBezTo>
                  <a:pt x="14" y="387"/>
                  <a:pt x="14" y="387"/>
                  <a:pt x="14" y="388"/>
                </a:cubicBezTo>
                <a:cubicBezTo>
                  <a:pt x="14" y="388"/>
                  <a:pt x="14" y="388"/>
                  <a:pt x="15" y="388"/>
                </a:cubicBezTo>
                <a:cubicBezTo>
                  <a:pt x="18" y="388"/>
                  <a:pt x="21" y="386"/>
                  <a:pt x="23" y="384"/>
                </a:cubicBezTo>
                <a:cubicBezTo>
                  <a:pt x="24" y="384"/>
                  <a:pt x="24" y="383"/>
                  <a:pt x="24" y="382"/>
                </a:cubicBezTo>
                <a:cubicBezTo>
                  <a:pt x="24" y="381"/>
                  <a:pt x="23" y="380"/>
                  <a:pt x="22" y="380"/>
                </a:cubicBezTo>
                <a:close/>
                <a:moveTo>
                  <a:pt x="658" y="52"/>
                </a:moveTo>
                <a:cubicBezTo>
                  <a:pt x="658" y="53"/>
                  <a:pt x="660" y="53"/>
                  <a:pt x="660" y="53"/>
                </a:cubicBezTo>
                <a:cubicBezTo>
                  <a:pt x="661" y="51"/>
                  <a:pt x="663" y="50"/>
                  <a:pt x="663" y="47"/>
                </a:cubicBezTo>
                <a:cubicBezTo>
                  <a:pt x="663" y="47"/>
                  <a:pt x="663" y="46"/>
                  <a:pt x="663" y="46"/>
                </a:cubicBezTo>
                <a:cubicBezTo>
                  <a:pt x="662" y="45"/>
                  <a:pt x="661" y="45"/>
                  <a:pt x="660" y="44"/>
                </a:cubicBezTo>
                <a:cubicBezTo>
                  <a:pt x="657" y="45"/>
                  <a:pt x="655" y="47"/>
                  <a:pt x="657" y="50"/>
                </a:cubicBezTo>
                <a:cubicBezTo>
                  <a:pt x="657" y="51"/>
                  <a:pt x="657" y="52"/>
                  <a:pt x="658" y="52"/>
                </a:cubicBezTo>
                <a:close/>
                <a:moveTo>
                  <a:pt x="661" y="119"/>
                </a:moveTo>
                <a:cubicBezTo>
                  <a:pt x="661" y="119"/>
                  <a:pt x="661" y="119"/>
                  <a:pt x="661" y="119"/>
                </a:cubicBezTo>
                <a:cubicBezTo>
                  <a:pt x="662" y="120"/>
                  <a:pt x="664" y="120"/>
                  <a:pt x="665" y="119"/>
                </a:cubicBezTo>
                <a:cubicBezTo>
                  <a:pt x="667" y="119"/>
                  <a:pt x="667" y="118"/>
                  <a:pt x="668" y="116"/>
                </a:cubicBezTo>
                <a:cubicBezTo>
                  <a:pt x="668" y="114"/>
                  <a:pt x="666" y="112"/>
                  <a:pt x="664" y="112"/>
                </a:cubicBezTo>
                <a:cubicBezTo>
                  <a:pt x="663" y="112"/>
                  <a:pt x="663" y="113"/>
                  <a:pt x="662" y="113"/>
                </a:cubicBezTo>
                <a:cubicBezTo>
                  <a:pt x="661" y="115"/>
                  <a:pt x="661" y="116"/>
                  <a:pt x="661" y="119"/>
                </a:cubicBezTo>
                <a:close/>
                <a:moveTo>
                  <a:pt x="9" y="385"/>
                </a:moveTo>
                <a:cubicBezTo>
                  <a:pt x="8" y="385"/>
                  <a:pt x="7" y="385"/>
                  <a:pt x="7" y="385"/>
                </a:cubicBezTo>
                <a:cubicBezTo>
                  <a:pt x="4" y="387"/>
                  <a:pt x="2" y="389"/>
                  <a:pt x="0" y="391"/>
                </a:cubicBezTo>
                <a:cubicBezTo>
                  <a:pt x="0" y="392"/>
                  <a:pt x="0" y="392"/>
                  <a:pt x="1" y="393"/>
                </a:cubicBezTo>
                <a:cubicBezTo>
                  <a:pt x="1" y="393"/>
                  <a:pt x="1" y="393"/>
                  <a:pt x="1" y="393"/>
                </a:cubicBezTo>
                <a:cubicBezTo>
                  <a:pt x="5" y="391"/>
                  <a:pt x="8" y="390"/>
                  <a:pt x="10" y="387"/>
                </a:cubicBezTo>
                <a:cubicBezTo>
                  <a:pt x="10" y="387"/>
                  <a:pt x="10" y="386"/>
                  <a:pt x="10" y="386"/>
                </a:cubicBezTo>
                <a:cubicBezTo>
                  <a:pt x="10" y="386"/>
                  <a:pt x="9" y="385"/>
                  <a:pt x="9" y="385"/>
                </a:cubicBezTo>
                <a:close/>
                <a:moveTo>
                  <a:pt x="1844" y="94"/>
                </a:moveTo>
                <a:cubicBezTo>
                  <a:pt x="1844" y="93"/>
                  <a:pt x="1843" y="94"/>
                  <a:pt x="1842" y="94"/>
                </a:cubicBezTo>
                <a:cubicBezTo>
                  <a:pt x="1841" y="94"/>
                  <a:pt x="1841" y="95"/>
                  <a:pt x="1841" y="96"/>
                </a:cubicBezTo>
                <a:cubicBezTo>
                  <a:pt x="1841" y="99"/>
                  <a:pt x="1843" y="100"/>
                  <a:pt x="1845" y="101"/>
                </a:cubicBezTo>
                <a:cubicBezTo>
                  <a:pt x="1846" y="102"/>
                  <a:pt x="1847" y="101"/>
                  <a:pt x="1847" y="101"/>
                </a:cubicBezTo>
                <a:cubicBezTo>
                  <a:pt x="1847" y="100"/>
                  <a:pt x="1848" y="99"/>
                  <a:pt x="1848" y="98"/>
                </a:cubicBezTo>
                <a:cubicBezTo>
                  <a:pt x="1848" y="96"/>
                  <a:pt x="1846" y="94"/>
                  <a:pt x="1844" y="94"/>
                </a:cubicBezTo>
                <a:close/>
                <a:moveTo>
                  <a:pt x="612" y="90"/>
                </a:moveTo>
                <a:cubicBezTo>
                  <a:pt x="613" y="92"/>
                  <a:pt x="614" y="93"/>
                  <a:pt x="616" y="94"/>
                </a:cubicBezTo>
                <a:cubicBezTo>
                  <a:pt x="618" y="94"/>
                  <a:pt x="619" y="92"/>
                  <a:pt x="619" y="91"/>
                </a:cubicBezTo>
                <a:cubicBezTo>
                  <a:pt x="619" y="88"/>
                  <a:pt x="617" y="87"/>
                  <a:pt x="614" y="87"/>
                </a:cubicBezTo>
                <a:cubicBezTo>
                  <a:pt x="613" y="87"/>
                  <a:pt x="611" y="89"/>
                  <a:pt x="612" y="90"/>
                </a:cubicBezTo>
                <a:close/>
                <a:moveTo>
                  <a:pt x="557" y="73"/>
                </a:moveTo>
                <a:cubicBezTo>
                  <a:pt x="557" y="73"/>
                  <a:pt x="557" y="73"/>
                  <a:pt x="557" y="73"/>
                </a:cubicBezTo>
                <a:cubicBezTo>
                  <a:pt x="557" y="73"/>
                  <a:pt x="557" y="73"/>
                  <a:pt x="557" y="73"/>
                </a:cubicBezTo>
                <a:cubicBezTo>
                  <a:pt x="557" y="74"/>
                  <a:pt x="557" y="75"/>
                  <a:pt x="556" y="76"/>
                </a:cubicBezTo>
                <a:cubicBezTo>
                  <a:pt x="556" y="77"/>
                  <a:pt x="556" y="79"/>
                  <a:pt x="557" y="80"/>
                </a:cubicBezTo>
                <a:cubicBezTo>
                  <a:pt x="558" y="81"/>
                  <a:pt x="559" y="82"/>
                  <a:pt x="559" y="83"/>
                </a:cubicBezTo>
                <a:cubicBezTo>
                  <a:pt x="560" y="84"/>
                  <a:pt x="561" y="85"/>
                  <a:pt x="562" y="85"/>
                </a:cubicBezTo>
                <a:cubicBezTo>
                  <a:pt x="564" y="85"/>
                  <a:pt x="565" y="85"/>
                  <a:pt x="566" y="85"/>
                </a:cubicBezTo>
                <a:cubicBezTo>
                  <a:pt x="568" y="85"/>
                  <a:pt x="570" y="85"/>
                  <a:pt x="571" y="83"/>
                </a:cubicBezTo>
                <a:cubicBezTo>
                  <a:pt x="572" y="82"/>
                  <a:pt x="573" y="80"/>
                  <a:pt x="574" y="79"/>
                </a:cubicBezTo>
                <a:cubicBezTo>
                  <a:pt x="574" y="77"/>
                  <a:pt x="575" y="77"/>
                  <a:pt x="576" y="76"/>
                </a:cubicBezTo>
                <a:cubicBezTo>
                  <a:pt x="577" y="75"/>
                  <a:pt x="578" y="75"/>
                  <a:pt x="579" y="74"/>
                </a:cubicBezTo>
                <a:cubicBezTo>
                  <a:pt x="580" y="74"/>
                  <a:pt x="580" y="73"/>
                  <a:pt x="580" y="72"/>
                </a:cubicBezTo>
                <a:cubicBezTo>
                  <a:pt x="579" y="72"/>
                  <a:pt x="579" y="71"/>
                  <a:pt x="578" y="71"/>
                </a:cubicBezTo>
                <a:cubicBezTo>
                  <a:pt x="575" y="70"/>
                  <a:pt x="571" y="69"/>
                  <a:pt x="567" y="69"/>
                </a:cubicBezTo>
                <a:cubicBezTo>
                  <a:pt x="564" y="69"/>
                  <a:pt x="562" y="69"/>
                  <a:pt x="559" y="71"/>
                </a:cubicBezTo>
                <a:cubicBezTo>
                  <a:pt x="559" y="71"/>
                  <a:pt x="559" y="71"/>
                  <a:pt x="559" y="71"/>
                </a:cubicBezTo>
                <a:cubicBezTo>
                  <a:pt x="559" y="71"/>
                  <a:pt x="559" y="71"/>
                  <a:pt x="559" y="71"/>
                </a:cubicBezTo>
                <a:cubicBezTo>
                  <a:pt x="559" y="71"/>
                  <a:pt x="559" y="71"/>
                  <a:pt x="559" y="71"/>
                </a:cubicBezTo>
                <a:cubicBezTo>
                  <a:pt x="559" y="71"/>
                  <a:pt x="559" y="71"/>
                  <a:pt x="558" y="72"/>
                </a:cubicBezTo>
                <a:cubicBezTo>
                  <a:pt x="559" y="71"/>
                  <a:pt x="559" y="71"/>
                  <a:pt x="559" y="71"/>
                </a:cubicBezTo>
                <a:cubicBezTo>
                  <a:pt x="559" y="69"/>
                  <a:pt x="559" y="68"/>
                  <a:pt x="559" y="66"/>
                </a:cubicBezTo>
                <a:cubicBezTo>
                  <a:pt x="559" y="65"/>
                  <a:pt x="557" y="64"/>
                  <a:pt x="556" y="64"/>
                </a:cubicBezTo>
                <a:cubicBezTo>
                  <a:pt x="555" y="65"/>
                  <a:pt x="554" y="66"/>
                  <a:pt x="554" y="67"/>
                </a:cubicBezTo>
                <a:cubicBezTo>
                  <a:pt x="553" y="68"/>
                  <a:pt x="553" y="69"/>
                  <a:pt x="554" y="71"/>
                </a:cubicBezTo>
                <a:cubicBezTo>
                  <a:pt x="555" y="72"/>
                  <a:pt x="556" y="72"/>
                  <a:pt x="557" y="73"/>
                </a:cubicBezTo>
                <a:close/>
                <a:moveTo>
                  <a:pt x="2149" y="445"/>
                </a:moveTo>
                <a:cubicBezTo>
                  <a:pt x="2151" y="442"/>
                  <a:pt x="2152" y="439"/>
                  <a:pt x="2152" y="436"/>
                </a:cubicBezTo>
                <a:cubicBezTo>
                  <a:pt x="2152" y="436"/>
                  <a:pt x="2151" y="435"/>
                  <a:pt x="2151" y="435"/>
                </a:cubicBezTo>
                <a:cubicBezTo>
                  <a:pt x="2151" y="435"/>
                  <a:pt x="2150" y="435"/>
                  <a:pt x="2150" y="435"/>
                </a:cubicBezTo>
                <a:cubicBezTo>
                  <a:pt x="2150" y="436"/>
                  <a:pt x="2149" y="436"/>
                  <a:pt x="2149" y="436"/>
                </a:cubicBezTo>
                <a:cubicBezTo>
                  <a:pt x="2148" y="438"/>
                  <a:pt x="2147" y="441"/>
                  <a:pt x="2146" y="443"/>
                </a:cubicBezTo>
                <a:cubicBezTo>
                  <a:pt x="2146" y="444"/>
                  <a:pt x="2147" y="444"/>
                  <a:pt x="2147" y="445"/>
                </a:cubicBezTo>
                <a:cubicBezTo>
                  <a:pt x="2147" y="445"/>
                  <a:pt x="2147" y="445"/>
                  <a:pt x="2148" y="445"/>
                </a:cubicBezTo>
                <a:cubicBezTo>
                  <a:pt x="2148" y="445"/>
                  <a:pt x="2149" y="445"/>
                  <a:pt x="2149" y="445"/>
                </a:cubicBezTo>
                <a:close/>
                <a:moveTo>
                  <a:pt x="603" y="441"/>
                </a:moveTo>
                <a:cubicBezTo>
                  <a:pt x="605" y="440"/>
                  <a:pt x="606" y="439"/>
                  <a:pt x="608" y="437"/>
                </a:cubicBezTo>
                <a:cubicBezTo>
                  <a:pt x="608" y="437"/>
                  <a:pt x="608" y="436"/>
                  <a:pt x="607" y="436"/>
                </a:cubicBezTo>
                <a:cubicBezTo>
                  <a:pt x="607" y="434"/>
                  <a:pt x="606" y="434"/>
                  <a:pt x="605" y="434"/>
                </a:cubicBezTo>
                <a:cubicBezTo>
                  <a:pt x="604" y="435"/>
                  <a:pt x="603" y="435"/>
                  <a:pt x="601" y="435"/>
                </a:cubicBezTo>
                <a:cubicBezTo>
                  <a:pt x="600" y="436"/>
                  <a:pt x="600" y="437"/>
                  <a:pt x="600" y="438"/>
                </a:cubicBezTo>
                <a:cubicBezTo>
                  <a:pt x="600" y="438"/>
                  <a:pt x="600" y="439"/>
                  <a:pt x="600" y="439"/>
                </a:cubicBezTo>
                <a:cubicBezTo>
                  <a:pt x="600" y="440"/>
                  <a:pt x="602" y="441"/>
                  <a:pt x="603" y="441"/>
                </a:cubicBezTo>
                <a:close/>
                <a:moveTo>
                  <a:pt x="1798" y="82"/>
                </a:moveTo>
                <a:cubicBezTo>
                  <a:pt x="1798" y="82"/>
                  <a:pt x="1799" y="82"/>
                  <a:pt x="1799" y="82"/>
                </a:cubicBezTo>
                <a:cubicBezTo>
                  <a:pt x="1799" y="82"/>
                  <a:pt x="1799" y="81"/>
                  <a:pt x="1800" y="81"/>
                </a:cubicBezTo>
                <a:cubicBezTo>
                  <a:pt x="1800" y="80"/>
                  <a:pt x="1799" y="79"/>
                  <a:pt x="1799" y="78"/>
                </a:cubicBezTo>
                <a:cubicBezTo>
                  <a:pt x="1798" y="76"/>
                  <a:pt x="1797" y="74"/>
                  <a:pt x="1795" y="74"/>
                </a:cubicBezTo>
                <a:cubicBezTo>
                  <a:pt x="1794" y="73"/>
                  <a:pt x="1794" y="73"/>
                  <a:pt x="1793" y="73"/>
                </a:cubicBezTo>
                <a:cubicBezTo>
                  <a:pt x="1793" y="72"/>
                  <a:pt x="1792" y="72"/>
                  <a:pt x="1792" y="73"/>
                </a:cubicBezTo>
                <a:cubicBezTo>
                  <a:pt x="1792" y="73"/>
                  <a:pt x="1792" y="74"/>
                  <a:pt x="1792" y="74"/>
                </a:cubicBezTo>
                <a:cubicBezTo>
                  <a:pt x="1794" y="77"/>
                  <a:pt x="1796" y="79"/>
                  <a:pt x="1798" y="82"/>
                </a:cubicBezTo>
                <a:close/>
                <a:moveTo>
                  <a:pt x="591" y="169"/>
                </a:moveTo>
                <a:cubicBezTo>
                  <a:pt x="592" y="169"/>
                  <a:pt x="593" y="168"/>
                  <a:pt x="594" y="168"/>
                </a:cubicBezTo>
                <a:cubicBezTo>
                  <a:pt x="594" y="168"/>
                  <a:pt x="594" y="167"/>
                  <a:pt x="595" y="166"/>
                </a:cubicBezTo>
                <a:cubicBezTo>
                  <a:pt x="595" y="166"/>
                  <a:pt x="594" y="166"/>
                  <a:pt x="594" y="166"/>
                </a:cubicBezTo>
                <a:cubicBezTo>
                  <a:pt x="592" y="165"/>
                  <a:pt x="589" y="165"/>
                  <a:pt x="587" y="166"/>
                </a:cubicBezTo>
                <a:cubicBezTo>
                  <a:pt x="585" y="166"/>
                  <a:pt x="584" y="167"/>
                  <a:pt x="584" y="169"/>
                </a:cubicBezTo>
                <a:cubicBezTo>
                  <a:pt x="586" y="169"/>
                  <a:pt x="589" y="170"/>
                  <a:pt x="591" y="169"/>
                </a:cubicBezTo>
                <a:close/>
                <a:moveTo>
                  <a:pt x="571" y="139"/>
                </a:moveTo>
                <a:cubicBezTo>
                  <a:pt x="572" y="139"/>
                  <a:pt x="574" y="139"/>
                  <a:pt x="575" y="137"/>
                </a:cubicBezTo>
                <a:cubicBezTo>
                  <a:pt x="575" y="136"/>
                  <a:pt x="575" y="135"/>
                  <a:pt x="575" y="133"/>
                </a:cubicBezTo>
                <a:cubicBezTo>
                  <a:pt x="574" y="133"/>
                  <a:pt x="574" y="133"/>
                  <a:pt x="573" y="133"/>
                </a:cubicBezTo>
                <a:cubicBezTo>
                  <a:pt x="571" y="133"/>
                  <a:pt x="570" y="135"/>
                  <a:pt x="569" y="136"/>
                </a:cubicBezTo>
                <a:cubicBezTo>
                  <a:pt x="569" y="137"/>
                  <a:pt x="570" y="139"/>
                  <a:pt x="571" y="139"/>
                </a:cubicBezTo>
                <a:close/>
                <a:moveTo>
                  <a:pt x="1159" y="147"/>
                </a:moveTo>
                <a:cubicBezTo>
                  <a:pt x="1159" y="147"/>
                  <a:pt x="1159" y="148"/>
                  <a:pt x="1159" y="148"/>
                </a:cubicBezTo>
                <a:cubicBezTo>
                  <a:pt x="1159" y="152"/>
                  <a:pt x="1161" y="155"/>
                  <a:pt x="1164" y="157"/>
                </a:cubicBezTo>
                <a:cubicBezTo>
                  <a:pt x="1165" y="157"/>
                  <a:pt x="1165" y="157"/>
                  <a:pt x="1165" y="157"/>
                </a:cubicBezTo>
                <a:cubicBezTo>
                  <a:pt x="1165" y="157"/>
                  <a:pt x="1165" y="156"/>
                  <a:pt x="1165" y="156"/>
                </a:cubicBezTo>
                <a:cubicBezTo>
                  <a:pt x="1164" y="153"/>
                  <a:pt x="1162" y="150"/>
                  <a:pt x="1160" y="147"/>
                </a:cubicBezTo>
                <a:cubicBezTo>
                  <a:pt x="1160" y="147"/>
                  <a:pt x="1160" y="147"/>
                  <a:pt x="1159" y="147"/>
                </a:cubicBezTo>
                <a:close/>
                <a:moveTo>
                  <a:pt x="636" y="349"/>
                </a:moveTo>
                <a:cubicBezTo>
                  <a:pt x="635" y="350"/>
                  <a:pt x="635" y="351"/>
                  <a:pt x="636" y="353"/>
                </a:cubicBezTo>
                <a:cubicBezTo>
                  <a:pt x="637" y="353"/>
                  <a:pt x="637" y="354"/>
                  <a:pt x="637" y="354"/>
                </a:cubicBezTo>
                <a:cubicBezTo>
                  <a:pt x="638" y="355"/>
                  <a:pt x="639" y="355"/>
                  <a:pt x="640" y="354"/>
                </a:cubicBezTo>
                <a:cubicBezTo>
                  <a:pt x="640" y="354"/>
                  <a:pt x="641" y="353"/>
                  <a:pt x="641" y="353"/>
                </a:cubicBezTo>
                <a:cubicBezTo>
                  <a:pt x="641" y="351"/>
                  <a:pt x="641" y="350"/>
                  <a:pt x="640" y="350"/>
                </a:cubicBezTo>
                <a:cubicBezTo>
                  <a:pt x="638" y="349"/>
                  <a:pt x="637" y="348"/>
                  <a:pt x="636" y="349"/>
                </a:cubicBezTo>
                <a:close/>
                <a:moveTo>
                  <a:pt x="580" y="470"/>
                </a:moveTo>
                <a:cubicBezTo>
                  <a:pt x="580" y="470"/>
                  <a:pt x="579" y="471"/>
                  <a:pt x="579" y="472"/>
                </a:cubicBezTo>
                <a:cubicBezTo>
                  <a:pt x="579" y="472"/>
                  <a:pt x="579" y="473"/>
                  <a:pt x="579" y="473"/>
                </a:cubicBezTo>
                <a:cubicBezTo>
                  <a:pt x="581" y="474"/>
                  <a:pt x="582" y="474"/>
                  <a:pt x="583" y="474"/>
                </a:cubicBezTo>
                <a:cubicBezTo>
                  <a:pt x="584" y="474"/>
                  <a:pt x="584" y="475"/>
                  <a:pt x="584" y="474"/>
                </a:cubicBezTo>
                <a:cubicBezTo>
                  <a:pt x="585" y="474"/>
                  <a:pt x="585" y="474"/>
                  <a:pt x="586" y="474"/>
                </a:cubicBezTo>
                <a:cubicBezTo>
                  <a:pt x="586" y="473"/>
                  <a:pt x="586" y="472"/>
                  <a:pt x="586" y="471"/>
                </a:cubicBezTo>
                <a:cubicBezTo>
                  <a:pt x="584" y="470"/>
                  <a:pt x="582" y="469"/>
                  <a:pt x="580" y="470"/>
                </a:cubicBezTo>
                <a:close/>
                <a:moveTo>
                  <a:pt x="2006" y="400"/>
                </a:moveTo>
                <a:cubicBezTo>
                  <a:pt x="2004" y="399"/>
                  <a:pt x="2003" y="400"/>
                  <a:pt x="2002" y="401"/>
                </a:cubicBezTo>
                <a:cubicBezTo>
                  <a:pt x="2001" y="403"/>
                  <a:pt x="2002" y="404"/>
                  <a:pt x="2004" y="404"/>
                </a:cubicBezTo>
                <a:cubicBezTo>
                  <a:pt x="2004" y="405"/>
                  <a:pt x="2005" y="405"/>
                  <a:pt x="2005" y="405"/>
                </a:cubicBezTo>
                <a:cubicBezTo>
                  <a:pt x="2006" y="405"/>
                  <a:pt x="2007" y="404"/>
                  <a:pt x="2007" y="404"/>
                </a:cubicBezTo>
                <a:cubicBezTo>
                  <a:pt x="2008" y="402"/>
                  <a:pt x="2007" y="400"/>
                  <a:pt x="2006" y="400"/>
                </a:cubicBezTo>
                <a:close/>
                <a:moveTo>
                  <a:pt x="2071" y="1220"/>
                </a:moveTo>
                <a:cubicBezTo>
                  <a:pt x="2070" y="1220"/>
                  <a:pt x="2070" y="1221"/>
                  <a:pt x="2070" y="1221"/>
                </a:cubicBezTo>
                <a:cubicBezTo>
                  <a:pt x="2070" y="1221"/>
                  <a:pt x="2071" y="1222"/>
                  <a:pt x="2071" y="1222"/>
                </a:cubicBezTo>
                <a:cubicBezTo>
                  <a:pt x="2072" y="1222"/>
                  <a:pt x="2073" y="1222"/>
                  <a:pt x="2074" y="1222"/>
                </a:cubicBezTo>
                <a:cubicBezTo>
                  <a:pt x="2075" y="1222"/>
                  <a:pt x="2075" y="1222"/>
                  <a:pt x="2076" y="1222"/>
                </a:cubicBezTo>
                <a:cubicBezTo>
                  <a:pt x="2076" y="1222"/>
                  <a:pt x="2077" y="1222"/>
                  <a:pt x="2077" y="1222"/>
                </a:cubicBezTo>
                <a:cubicBezTo>
                  <a:pt x="2077" y="1222"/>
                  <a:pt x="2078" y="1221"/>
                  <a:pt x="2078" y="1221"/>
                </a:cubicBezTo>
                <a:cubicBezTo>
                  <a:pt x="2078" y="1220"/>
                  <a:pt x="2078" y="1220"/>
                  <a:pt x="2077" y="1219"/>
                </a:cubicBezTo>
                <a:cubicBezTo>
                  <a:pt x="2075" y="1218"/>
                  <a:pt x="2073" y="1218"/>
                  <a:pt x="2071" y="1220"/>
                </a:cubicBezTo>
                <a:close/>
                <a:moveTo>
                  <a:pt x="1534" y="208"/>
                </a:moveTo>
                <a:cubicBezTo>
                  <a:pt x="1534" y="208"/>
                  <a:pt x="1533" y="208"/>
                  <a:pt x="1533" y="208"/>
                </a:cubicBezTo>
                <a:cubicBezTo>
                  <a:pt x="1531" y="209"/>
                  <a:pt x="1530" y="212"/>
                  <a:pt x="1532" y="213"/>
                </a:cubicBezTo>
                <a:cubicBezTo>
                  <a:pt x="1533" y="214"/>
                  <a:pt x="1534" y="215"/>
                  <a:pt x="1535" y="214"/>
                </a:cubicBezTo>
                <a:cubicBezTo>
                  <a:pt x="1536" y="214"/>
                  <a:pt x="1536" y="214"/>
                  <a:pt x="1537" y="213"/>
                </a:cubicBezTo>
                <a:cubicBezTo>
                  <a:pt x="1537" y="211"/>
                  <a:pt x="1536" y="209"/>
                  <a:pt x="1534" y="208"/>
                </a:cubicBezTo>
                <a:close/>
                <a:moveTo>
                  <a:pt x="2087" y="963"/>
                </a:moveTo>
                <a:cubicBezTo>
                  <a:pt x="2087" y="963"/>
                  <a:pt x="2086" y="963"/>
                  <a:pt x="2086" y="963"/>
                </a:cubicBezTo>
                <a:cubicBezTo>
                  <a:pt x="2085" y="965"/>
                  <a:pt x="2084" y="967"/>
                  <a:pt x="2084" y="970"/>
                </a:cubicBezTo>
                <a:cubicBezTo>
                  <a:pt x="2084" y="970"/>
                  <a:pt x="2085" y="971"/>
                  <a:pt x="2085" y="971"/>
                </a:cubicBezTo>
                <a:cubicBezTo>
                  <a:pt x="2085" y="971"/>
                  <a:pt x="2085" y="971"/>
                  <a:pt x="2086" y="971"/>
                </a:cubicBezTo>
                <a:cubicBezTo>
                  <a:pt x="2088" y="970"/>
                  <a:pt x="2089" y="967"/>
                  <a:pt x="2088" y="964"/>
                </a:cubicBezTo>
                <a:cubicBezTo>
                  <a:pt x="2088" y="963"/>
                  <a:pt x="2088" y="963"/>
                  <a:pt x="2087" y="963"/>
                </a:cubicBezTo>
                <a:close/>
                <a:moveTo>
                  <a:pt x="2059" y="1011"/>
                </a:moveTo>
                <a:cubicBezTo>
                  <a:pt x="2060" y="1011"/>
                  <a:pt x="2061" y="1010"/>
                  <a:pt x="2062" y="1009"/>
                </a:cubicBezTo>
                <a:cubicBezTo>
                  <a:pt x="2063" y="1008"/>
                  <a:pt x="2062" y="1007"/>
                  <a:pt x="2061" y="1007"/>
                </a:cubicBezTo>
                <a:cubicBezTo>
                  <a:pt x="2061" y="1006"/>
                  <a:pt x="2060" y="1006"/>
                  <a:pt x="2059" y="1006"/>
                </a:cubicBezTo>
                <a:cubicBezTo>
                  <a:pt x="2058" y="1006"/>
                  <a:pt x="2057" y="1006"/>
                  <a:pt x="2056" y="1007"/>
                </a:cubicBezTo>
                <a:cubicBezTo>
                  <a:pt x="2055" y="1007"/>
                  <a:pt x="2055" y="1007"/>
                  <a:pt x="2055" y="1008"/>
                </a:cubicBezTo>
                <a:cubicBezTo>
                  <a:pt x="2055" y="1008"/>
                  <a:pt x="2055" y="1009"/>
                  <a:pt x="2055" y="1009"/>
                </a:cubicBezTo>
                <a:cubicBezTo>
                  <a:pt x="2056" y="1010"/>
                  <a:pt x="2058" y="1010"/>
                  <a:pt x="2059" y="1011"/>
                </a:cubicBezTo>
                <a:close/>
                <a:moveTo>
                  <a:pt x="141" y="334"/>
                </a:moveTo>
                <a:cubicBezTo>
                  <a:pt x="139" y="336"/>
                  <a:pt x="137" y="337"/>
                  <a:pt x="137" y="339"/>
                </a:cubicBezTo>
                <a:cubicBezTo>
                  <a:pt x="139" y="339"/>
                  <a:pt x="141" y="340"/>
                  <a:pt x="143" y="339"/>
                </a:cubicBezTo>
                <a:cubicBezTo>
                  <a:pt x="143" y="339"/>
                  <a:pt x="144" y="338"/>
                  <a:pt x="144" y="338"/>
                </a:cubicBezTo>
                <a:cubicBezTo>
                  <a:pt x="145" y="337"/>
                  <a:pt x="144" y="336"/>
                  <a:pt x="144" y="335"/>
                </a:cubicBezTo>
                <a:cubicBezTo>
                  <a:pt x="143" y="334"/>
                  <a:pt x="141" y="334"/>
                  <a:pt x="141" y="334"/>
                </a:cubicBezTo>
                <a:close/>
                <a:moveTo>
                  <a:pt x="137" y="339"/>
                </a:moveTo>
                <a:cubicBezTo>
                  <a:pt x="136" y="340"/>
                  <a:pt x="134" y="341"/>
                  <a:pt x="133" y="340"/>
                </a:cubicBezTo>
                <a:cubicBezTo>
                  <a:pt x="131" y="340"/>
                  <a:pt x="130" y="340"/>
                  <a:pt x="129" y="342"/>
                </a:cubicBezTo>
                <a:cubicBezTo>
                  <a:pt x="129" y="342"/>
                  <a:pt x="129" y="343"/>
                  <a:pt x="128" y="343"/>
                </a:cubicBezTo>
                <a:cubicBezTo>
                  <a:pt x="128" y="343"/>
                  <a:pt x="128" y="343"/>
                  <a:pt x="127" y="343"/>
                </a:cubicBezTo>
                <a:cubicBezTo>
                  <a:pt x="121" y="344"/>
                  <a:pt x="120" y="345"/>
                  <a:pt x="120" y="351"/>
                </a:cubicBezTo>
                <a:cubicBezTo>
                  <a:pt x="120" y="352"/>
                  <a:pt x="120" y="353"/>
                  <a:pt x="121" y="353"/>
                </a:cubicBezTo>
                <a:cubicBezTo>
                  <a:pt x="122" y="354"/>
                  <a:pt x="122" y="355"/>
                  <a:pt x="122" y="355"/>
                </a:cubicBezTo>
                <a:cubicBezTo>
                  <a:pt x="123" y="356"/>
                  <a:pt x="124" y="356"/>
                  <a:pt x="124" y="356"/>
                </a:cubicBezTo>
                <a:cubicBezTo>
                  <a:pt x="127" y="353"/>
                  <a:pt x="130" y="351"/>
                  <a:pt x="134" y="349"/>
                </a:cubicBezTo>
                <a:cubicBezTo>
                  <a:pt x="136" y="349"/>
                  <a:pt x="137" y="347"/>
                  <a:pt x="139" y="346"/>
                </a:cubicBezTo>
                <a:cubicBezTo>
                  <a:pt x="140" y="345"/>
                  <a:pt x="140" y="344"/>
                  <a:pt x="140" y="342"/>
                </a:cubicBezTo>
                <a:cubicBezTo>
                  <a:pt x="140" y="341"/>
                  <a:pt x="139" y="341"/>
                  <a:pt x="138" y="340"/>
                </a:cubicBezTo>
                <a:cubicBezTo>
                  <a:pt x="138" y="340"/>
                  <a:pt x="137" y="339"/>
                  <a:pt x="137" y="339"/>
                </a:cubicBezTo>
                <a:cubicBezTo>
                  <a:pt x="137" y="339"/>
                  <a:pt x="137" y="339"/>
                  <a:pt x="137" y="339"/>
                </a:cubicBezTo>
                <a:cubicBezTo>
                  <a:pt x="137" y="339"/>
                  <a:pt x="137" y="339"/>
                  <a:pt x="137" y="339"/>
                </a:cubicBezTo>
                <a:close/>
                <a:moveTo>
                  <a:pt x="2249" y="1366"/>
                </a:moveTo>
                <a:cubicBezTo>
                  <a:pt x="2248" y="1368"/>
                  <a:pt x="2247" y="1369"/>
                  <a:pt x="2247" y="1372"/>
                </a:cubicBezTo>
                <a:cubicBezTo>
                  <a:pt x="2247" y="1372"/>
                  <a:pt x="2247" y="1372"/>
                  <a:pt x="2247" y="1372"/>
                </a:cubicBezTo>
                <a:cubicBezTo>
                  <a:pt x="2248" y="1372"/>
                  <a:pt x="2250" y="1372"/>
                  <a:pt x="2251" y="1371"/>
                </a:cubicBezTo>
                <a:cubicBezTo>
                  <a:pt x="2252" y="1371"/>
                  <a:pt x="2252" y="1369"/>
                  <a:pt x="2251" y="1367"/>
                </a:cubicBezTo>
                <a:cubicBezTo>
                  <a:pt x="2251" y="1366"/>
                  <a:pt x="2250" y="1366"/>
                  <a:pt x="2249" y="1366"/>
                </a:cubicBezTo>
                <a:close/>
                <a:moveTo>
                  <a:pt x="673" y="843"/>
                </a:moveTo>
                <a:cubicBezTo>
                  <a:pt x="673" y="845"/>
                  <a:pt x="673" y="846"/>
                  <a:pt x="675" y="846"/>
                </a:cubicBezTo>
                <a:cubicBezTo>
                  <a:pt x="676" y="846"/>
                  <a:pt x="677" y="845"/>
                  <a:pt x="678" y="843"/>
                </a:cubicBezTo>
                <a:cubicBezTo>
                  <a:pt x="678" y="842"/>
                  <a:pt x="677" y="840"/>
                  <a:pt x="675" y="840"/>
                </a:cubicBezTo>
                <a:cubicBezTo>
                  <a:pt x="674" y="840"/>
                  <a:pt x="673" y="841"/>
                  <a:pt x="673" y="842"/>
                </a:cubicBezTo>
                <a:cubicBezTo>
                  <a:pt x="673" y="842"/>
                  <a:pt x="673" y="843"/>
                  <a:pt x="673" y="843"/>
                </a:cubicBezTo>
                <a:close/>
                <a:moveTo>
                  <a:pt x="1377" y="76"/>
                </a:moveTo>
                <a:cubicBezTo>
                  <a:pt x="1378" y="75"/>
                  <a:pt x="1379" y="75"/>
                  <a:pt x="1379" y="74"/>
                </a:cubicBezTo>
                <a:cubicBezTo>
                  <a:pt x="1379" y="73"/>
                  <a:pt x="1379" y="71"/>
                  <a:pt x="1377" y="71"/>
                </a:cubicBezTo>
                <a:cubicBezTo>
                  <a:pt x="1376" y="70"/>
                  <a:pt x="1375" y="71"/>
                  <a:pt x="1374" y="71"/>
                </a:cubicBezTo>
                <a:cubicBezTo>
                  <a:pt x="1372" y="72"/>
                  <a:pt x="1372" y="74"/>
                  <a:pt x="1374" y="75"/>
                </a:cubicBezTo>
                <a:cubicBezTo>
                  <a:pt x="1375" y="76"/>
                  <a:pt x="1376" y="76"/>
                  <a:pt x="1377" y="76"/>
                </a:cubicBezTo>
                <a:close/>
                <a:moveTo>
                  <a:pt x="1501" y="826"/>
                </a:moveTo>
                <a:cubicBezTo>
                  <a:pt x="1500" y="826"/>
                  <a:pt x="1500" y="826"/>
                  <a:pt x="1500" y="826"/>
                </a:cubicBezTo>
                <a:cubicBezTo>
                  <a:pt x="1499" y="826"/>
                  <a:pt x="1498" y="827"/>
                  <a:pt x="1498" y="827"/>
                </a:cubicBezTo>
                <a:cubicBezTo>
                  <a:pt x="1497" y="828"/>
                  <a:pt x="1499" y="830"/>
                  <a:pt x="1500" y="830"/>
                </a:cubicBezTo>
                <a:cubicBezTo>
                  <a:pt x="1501" y="830"/>
                  <a:pt x="1503" y="830"/>
                  <a:pt x="1504" y="828"/>
                </a:cubicBezTo>
                <a:cubicBezTo>
                  <a:pt x="1504" y="827"/>
                  <a:pt x="1504" y="827"/>
                  <a:pt x="1504" y="826"/>
                </a:cubicBezTo>
                <a:cubicBezTo>
                  <a:pt x="1503" y="826"/>
                  <a:pt x="1501" y="826"/>
                  <a:pt x="1501" y="826"/>
                </a:cubicBezTo>
                <a:close/>
                <a:moveTo>
                  <a:pt x="664" y="268"/>
                </a:moveTo>
                <a:cubicBezTo>
                  <a:pt x="664" y="269"/>
                  <a:pt x="663" y="269"/>
                  <a:pt x="663" y="269"/>
                </a:cubicBezTo>
                <a:cubicBezTo>
                  <a:pt x="661" y="270"/>
                  <a:pt x="659" y="270"/>
                  <a:pt x="658" y="272"/>
                </a:cubicBezTo>
                <a:cubicBezTo>
                  <a:pt x="658" y="272"/>
                  <a:pt x="658" y="273"/>
                  <a:pt x="658" y="274"/>
                </a:cubicBezTo>
                <a:cubicBezTo>
                  <a:pt x="658" y="274"/>
                  <a:pt x="658" y="274"/>
                  <a:pt x="659" y="274"/>
                </a:cubicBezTo>
                <a:cubicBezTo>
                  <a:pt x="660" y="274"/>
                  <a:pt x="661" y="274"/>
                  <a:pt x="661" y="274"/>
                </a:cubicBezTo>
                <a:cubicBezTo>
                  <a:pt x="663" y="273"/>
                  <a:pt x="664" y="272"/>
                  <a:pt x="665" y="271"/>
                </a:cubicBezTo>
                <a:cubicBezTo>
                  <a:pt x="666" y="270"/>
                  <a:pt x="666" y="269"/>
                  <a:pt x="666" y="269"/>
                </a:cubicBezTo>
                <a:cubicBezTo>
                  <a:pt x="665" y="268"/>
                  <a:pt x="665" y="268"/>
                  <a:pt x="664" y="268"/>
                </a:cubicBezTo>
                <a:close/>
                <a:moveTo>
                  <a:pt x="2319" y="1039"/>
                </a:moveTo>
                <a:cubicBezTo>
                  <a:pt x="2318" y="1038"/>
                  <a:pt x="2317" y="1037"/>
                  <a:pt x="2316" y="1036"/>
                </a:cubicBezTo>
                <a:cubicBezTo>
                  <a:pt x="2315" y="1036"/>
                  <a:pt x="2315" y="1036"/>
                  <a:pt x="2315" y="1037"/>
                </a:cubicBezTo>
                <a:cubicBezTo>
                  <a:pt x="2314" y="1038"/>
                  <a:pt x="2315" y="1040"/>
                  <a:pt x="2315" y="1041"/>
                </a:cubicBezTo>
                <a:cubicBezTo>
                  <a:pt x="2315" y="1042"/>
                  <a:pt x="2316" y="1042"/>
                  <a:pt x="2318" y="1042"/>
                </a:cubicBezTo>
                <a:cubicBezTo>
                  <a:pt x="2319" y="1041"/>
                  <a:pt x="2319" y="1040"/>
                  <a:pt x="2319" y="1039"/>
                </a:cubicBezTo>
                <a:close/>
                <a:moveTo>
                  <a:pt x="685" y="294"/>
                </a:moveTo>
                <a:cubicBezTo>
                  <a:pt x="685" y="294"/>
                  <a:pt x="686" y="293"/>
                  <a:pt x="686" y="293"/>
                </a:cubicBezTo>
                <a:cubicBezTo>
                  <a:pt x="686" y="292"/>
                  <a:pt x="686" y="292"/>
                  <a:pt x="686" y="291"/>
                </a:cubicBezTo>
                <a:cubicBezTo>
                  <a:pt x="685" y="290"/>
                  <a:pt x="683" y="290"/>
                  <a:pt x="682" y="290"/>
                </a:cubicBezTo>
                <a:cubicBezTo>
                  <a:pt x="681" y="290"/>
                  <a:pt x="680" y="290"/>
                  <a:pt x="680" y="291"/>
                </a:cubicBezTo>
                <a:cubicBezTo>
                  <a:pt x="680" y="292"/>
                  <a:pt x="680" y="293"/>
                  <a:pt x="681" y="293"/>
                </a:cubicBezTo>
                <a:cubicBezTo>
                  <a:pt x="682" y="294"/>
                  <a:pt x="683" y="295"/>
                  <a:pt x="685" y="294"/>
                </a:cubicBezTo>
                <a:close/>
                <a:moveTo>
                  <a:pt x="2282" y="993"/>
                </a:moveTo>
                <a:cubicBezTo>
                  <a:pt x="2282" y="993"/>
                  <a:pt x="2282" y="992"/>
                  <a:pt x="2282" y="992"/>
                </a:cubicBezTo>
                <a:cubicBezTo>
                  <a:pt x="2283" y="992"/>
                  <a:pt x="2283" y="992"/>
                  <a:pt x="2283" y="992"/>
                </a:cubicBezTo>
                <a:cubicBezTo>
                  <a:pt x="2282" y="991"/>
                  <a:pt x="2281" y="990"/>
                  <a:pt x="2281" y="989"/>
                </a:cubicBezTo>
                <a:cubicBezTo>
                  <a:pt x="2281" y="989"/>
                  <a:pt x="2281" y="989"/>
                  <a:pt x="2281" y="989"/>
                </a:cubicBezTo>
                <a:cubicBezTo>
                  <a:pt x="2280" y="988"/>
                  <a:pt x="2279" y="987"/>
                  <a:pt x="2278" y="986"/>
                </a:cubicBezTo>
                <a:cubicBezTo>
                  <a:pt x="2278" y="985"/>
                  <a:pt x="2277" y="985"/>
                  <a:pt x="2277" y="985"/>
                </a:cubicBezTo>
                <a:cubicBezTo>
                  <a:pt x="2277" y="985"/>
                  <a:pt x="2276" y="987"/>
                  <a:pt x="2277" y="987"/>
                </a:cubicBezTo>
                <a:cubicBezTo>
                  <a:pt x="2278" y="990"/>
                  <a:pt x="2279" y="991"/>
                  <a:pt x="2282" y="993"/>
                </a:cubicBezTo>
                <a:close/>
                <a:moveTo>
                  <a:pt x="1353" y="91"/>
                </a:moveTo>
                <a:cubicBezTo>
                  <a:pt x="1352" y="91"/>
                  <a:pt x="1351" y="90"/>
                  <a:pt x="1350" y="90"/>
                </a:cubicBezTo>
                <a:cubicBezTo>
                  <a:pt x="1350" y="90"/>
                  <a:pt x="1349" y="91"/>
                  <a:pt x="1349" y="91"/>
                </a:cubicBezTo>
                <a:cubicBezTo>
                  <a:pt x="1348" y="91"/>
                  <a:pt x="1348" y="92"/>
                  <a:pt x="1348" y="92"/>
                </a:cubicBezTo>
                <a:cubicBezTo>
                  <a:pt x="1347" y="93"/>
                  <a:pt x="1348" y="93"/>
                  <a:pt x="1348" y="93"/>
                </a:cubicBezTo>
                <a:cubicBezTo>
                  <a:pt x="1351" y="93"/>
                  <a:pt x="1353" y="94"/>
                  <a:pt x="1355" y="95"/>
                </a:cubicBezTo>
                <a:cubicBezTo>
                  <a:pt x="1355" y="94"/>
                  <a:pt x="1355" y="94"/>
                  <a:pt x="1355" y="93"/>
                </a:cubicBezTo>
                <a:cubicBezTo>
                  <a:pt x="1354" y="91"/>
                  <a:pt x="1354" y="91"/>
                  <a:pt x="1353" y="91"/>
                </a:cubicBezTo>
                <a:close/>
                <a:moveTo>
                  <a:pt x="1355" y="95"/>
                </a:moveTo>
                <a:cubicBezTo>
                  <a:pt x="1355" y="95"/>
                  <a:pt x="1355" y="95"/>
                  <a:pt x="1355" y="95"/>
                </a:cubicBezTo>
                <a:cubicBezTo>
                  <a:pt x="1355" y="95"/>
                  <a:pt x="1355" y="95"/>
                  <a:pt x="1355" y="95"/>
                </a:cubicBezTo>
                <a:cubicBezTo>
                  <a:pt x="1355" y="95"/>
                  <a:pt x="1355" y="95"/>
                  <a:pt x="1355" y="95"/>
                </a:cubicBezTo>
                <a:cubicBezTo>
                  <a:pt x="1355" y="95"/>
                  <a:pt x="1355" y="95"/>
                  <a:pt x="1355" y="95"/>
                </a:cubicBezTo>
                <a:close/>
                <a:moveTo>
                  <a:pt x="1580" y="118"/>
                </a:moveTo>
                <a:cubicBezTo>
                  <a:pt x="1582" y="118"/>
                  <a:pt x="1584" y="116"/>
                  <a:pt x="1584" y="114"/>
                </a:cubicBezTo>
                <a:cubicBezTo>
                  <a:pt x="1584" y="114"/>
                  <a:pt x="1584" y="113"/>
                  <a:pt x="1583" y="113"/>
                </a:cubicBezTo>
                <a:cubicBezTo>
                  <a:pt x="1583" y="113"/>
                  <a:pt x="1583" y="113"/>
                  <a:pt x="1583" y="113"/>
                </a:cubicBezTo>
                <a:cubicBezTo>
                  <a:pt x="1582" y="113"/>
                  <a:pt x="1580" y="114"/>
                  <a:pt x="1579" y="115"/>
                </a:cubicBezTo>
                <a:cubicBezTo>
                  <a:pt x="1579" y="115"/>
                  <a:pt x="1579" y="116"/>
                  <a:pt x="1579" y="117"/>
                </a:cubicBezTo>
                <a:cubicBezTo>
                  <a:pt x="1579" y="117"/>
                  <a:pt x="1579" y="118"/>
                  <a:pt x="1580" y="118"/>
                </a:cubicBezTo>
                <a:close/>
                <a:moveTo>
                  <a:pt x="1624" y="77"/>
                </a:moveTo>
                <a:cubicBezTo>
                  <a:pt x="1624" y="77"/>
                  <a:pt x="1624" y="77"/>
                  <a:pt x="1624" y="77"/>
                </a:cubicBezTo>
                <a:cubicBezTo>
                  <a:pt x="1624" y="76"/>
                  <a:pt x="1624" y="76"/>
                  <a:pt x="1623" y="75"/>
                </a:cubicBezTo>
                <a:cubicBezTo>
                  <a:pt x="1621" y="75"/>
                  <a:pt x="1619" y="76"/>
                  <a:pt x="1617" y="75"/>
                </a:cubicBezTo>
                <a:cubicBezTo>
                  <a:pt x="1617" y="75"/>
                  <a:pt x="1616" y="75"/>
                  <a:pt x="1616" y="76"/>
                </a:cubicBezTo>
                <a:cubicBezTo>
                  <a:pt x="1616" y="76"/>
                  <a:pt x="1616" y="76"/>
                  <a:pt x="1616" y="76"/>
                </a:cubicBezTo>
                <a:cubicBezTo>
                  <a:pt x="1618" y="79"/>
                  <a:pt x="1621" y="79"/>
                  <a:pt x="1624" y="77"/>
                </a:cubicBezTo>
                <a:close/>
                <a:moveTo>
                  <a:pt x="761" y="1154"/>
                </a:moveTo>
                <a:cubicBezTo>
                  <a:pt x="761" y="1154"/>
                  <a:pt x="761" y="1154"/>
                  <a:pt x="761" y="1154"/>
                </a:cubicBezTo>
                <a:cubicBezTo>
                  <a:pt x="761" y="1154"/>
                  <a:pt x="761" y="1154"/>
                  <a:pt x="761" y="1154"/>
                </a:cubicBezTo>
                <a:cubicBezTo>
                  <a:pt x="761" y="1154"/>
                  <a:pt x="761" y="1154"/>
                  <a:pt x="761" y="1154"/>
                </a:cubicBezTo>
                <a:cubicBezTo>
                  <a:pt x="761" y="1154"/>
                  <a:pt x="761" y="1154"/>
                  <a:pt x="761" y="1154"/>
                </a:cubicBezTo>
                <a:close/>
                <a:moveTo>
                  <a:pt x="755" y="1157"/>
                </a:moveTo>
                <a:cubicBezTo>
                  <a:pt x="755" y="1158"/>
                  <a:pt x="754" y="1159"/>
                  <a:pt x="753" y="1160"/>
                </a:cubicBezTo>
                <a:cubicBezTo>
                  <a:pt x="752" y="1161"/>
                  <a:pt x="752" y="1162"/>
                  <a:pt x="752" y="1162"/>
                </a:cubicBezTo>
                <a:cubicBezTo>
                  <a:pt x="757" y="1162"/>
                  <a:pt x="759" y="1159"/>
                  <a:pt x="761" y="1155"/>
                </a:cubicBezTo>
                <a:cubicBezTo>
                  <a:pt x="761" y="1154"/>
                  <a:pt x="761" y="1154"/>
                  <a:pt x="761" y="1154"/>
                </a:cubicBezTo>
                <a:cubicBezTo>
                  <a:pt x="760" y="1154"/>
                  <a:pt x="759" y="1154"/>
                  <a:pt x="759" y="1155"/>
                </a:cubicBezTo>
                <a:cubicBezTo>
                  <a:pt x="757" y="1156"/>
                  <a:pt x="756" y="1156"/>
                  <a:pt x="755" y="1157"/>
                </a:cubicBezTo>
                <a:close/>
                <a:moveTo>
                  <a:pt x="755" y="1157"/>
                </a:moveTo>
                <a:cubicBezTo>
                  <a:pt x="755" y="1157"/>
                  <a:pt x="756" y="1157"/>
                  <a:pt x="756" y="1157"/>
                </a:cubicBezTo>
                <a:cubicBezTo>
                  <a:pt x="755" y="1157"/>
                  <a:pt x="755" y="1157"/>
                  <a:pt x="755" y="1157"/>
                </a:cubicBezTo>
                <a:cubicBezTo>
                  <a:pt x="755" y="1157"/>
                  <a:pt x="755" y="1157"/>
                  <a:pt x="755" y="1157"/>
                </a:cubicBezTo>
                <a:cubicBezTo>
                  <a:pt x="755" y="1157"/>
                  <a:pt x="755" y="1157"/>
                  <a:pt x="755" y="1157"/>
                </a:cubicBezTo>
                <a:close/>
                <a:moveTo>
                  <a:pt x="922" y="39"/>
                </a:moveTo>
                <a:cubicBezTo>
                  <a:pt x="923" y="39"/>
                  <a:pt x="923" y="39"/>
                  <a:pt x="924" y="39"/>
                </a:cubicBezTo>
                <a:cubicBezTo>
                  <a:pt x="924" y="39"/>
                  <a:pt x="925" y="38"/>
                  <a:pt x="925" y="38"/>
                </a:cubicBezTo>
                <a:cubicBezTo>
                  <a:pt x="926" y="36"/>
                  <a:pt x="925" y="35"/>
                  <a:pt x="924" y="35"/>
                </a:cubicBezTo>
                <a:cubicBezTo>
                  <a:pt x="923" y="34"/>
                  <a:pt x="922" y="35"/>
                  <a:pt x="921" y="36"/>
                </a:cubicBezTo>
                <a:cubicBezTo>
                  <a:pt x="921" y="37"/>
                  <a:pt x="921" y="38"/>
                  <a:pt x="922" y="39"/>
                </a:cubicBezTo>
                <a:close/>
                <a:moveTo>
                  <a:pt x="2020" y="936"/>
                </a:moveTo>
                <a:cubicBezTo>
                  <a:pt x="2021" y="936"/>
                  <a:pt x="2022" y="936"/>
                  <a:pt x="2023" y="936"/>
                </a:cubicBezTo>
                <a:cubicBezTo>
                  <a:pt x="2023" y="936"/>
                  <a:pt x="2024" y="936"/>
                  <a:pt x="2024" y="935"/>
                </a:cubicBezTo>
                <a:cubicBezTo>
                  <a:pt x="2024" y="935"/>
                  <a:pt x="2024" y="935"/>
                  <a:pt x="2023" y="935"/>
                </a:cubicBezTo>
                <a:cubicBezTo>
                  <a:pt x="2021" y="935"/>
                  <a:pt x="2018" y="934"/>
                  <a:pt x="2016" y="934"/>
                </a:cubicBezTo>
                <a:cubicBezTo>
                  <a:pt x="2015" y="934"/>
                  <a:pt x="2015" y="935"/>
                  <a:pt x="2015" y="935"/>
                </a:cubicBezTo>
                <a:cubicBezTo>
                  <a:pt x="2014" y="936"/>
                  <a:pt x="2015" y="936"/>
                  <a:pt x="2015" y="936"/>
                </a:cubicBezTo>
                <a:cubicBezTo>
                  <a:pt x="2017" y="936"/>
                  <a:pt x="2018" y="936"/>
                  <a:pt x="2020" y="936"/>
                </a:cubicBezTo>
                <a:cubicBezTo>
                  <a:pt x="2020" y="936"/>
                  <a:pt x="2020" y="936"/>
                  <a:pt x="2020" y="936"/>
                </a:cubicBezTo>
                <a:close/>
                <a:moveTo>
                  <a:pt x="2275" y="995"/>
                </a:moveTo>
                <a:cubicBezTo>
                  <a:pt x="2275" y="995"/>
                  <a:pt x="2276" y="995"/>
                  <a:pt x="2276" y="994"/>
                </a:cubicBezTo>
                <a:cubicBezTo>
                  <a:pt x="2276" y="994"/>
                  <a:pt x="2276" y="993"/>
                  <a:pt x="2276" y="993"/>
                </a:cubicBezTo>
                <a:cubicBezTo>
                  <a:pt x="2275" y="992"/>
                  <a:pt x="2273" y="991"/>
                  <a:pt x="2271" y="991"/>
                </a:cubicBezTo>
                <a:cubicBezTo>
                  <a:pt x="2271" y="991"/>
                  <a:pt x="2270" y="991"/>
                  <a:pt x="2270" y="992"/>
                </a:cubicBezTo>
                <a:cubicBezTo>
                  <a:pt x="2269" y="992"/>
                  <a:pt x="2270" y="993"/>
                  <a:pt x="2270" y="994"/>
                </a:cubicBezTo>
                <a:cubicBezTo>
                  <a:pt x="2272" y="995"/>
                  <a:pt x="2273" y="995"/>
                  <a:pt x="2275" y="995"/>
                </a:cubicBezTo>
                <a:close/>
                <a:moveTo>
                  <a:pt x="2107" y="528"/>
                </a:moveTo>
                <a:cubicBezTo>
                  <a:pt x="2106" y="528"/>
                  <a:pt x="2106" y="528"/>
                  <a:pt x="2106" y="528"/>
                </a:cubicBezTo>
                <a:cubicBezTo>
                  <a:pt x="2106" y="528"/>
                  <a:pt x="2106" y="528"/>
                  <a:pt x="2106" y="528"/>
                </a:cubicBezTo>
                <a:cubicBezTo>
                  <a:pt x="2106" y="528"/>
                  <a:pt x="2106" y="528"/>
                  <a:pt x="2107" y="528"/>
                </a:cubicBezTo>
                <a:cubicBezTo>
                  <a:pt x="2107" y="528"/>
                  <a:pt x="2107" y="528"/>
                  <a:pt x="2107" y="528"/>
                </a:cubicBezTo>
                <a:close/>
                <a:moveTo>
                  <a:pt x="2110" y="521"/>
                </a:moveTo>
                <a:cubicBezTo>
                  <a:pt x="2110" y="520"/>
                  <a:pt x="2109" y="520"/>
                  <a:pt x="2109" y="520"/>
                </a:cubicBezTo>
                <a:cubicBezTo>
                  <a:pt x="2108" y="521"/>
                  <a:pt x="2108" y="521"/>
                  <a:pt x="2108" y="522"/>
                </a:cubicBezTo>
                <a:cubicBezTo>
                  <a:pt x="2107" y="524"/>
                  <a:pt x="2106" y="526"/>
                  <a:pt x="2107" y="528"/>
                </a:cubicBezTo>
                <a:cubicBezTo>
                  <a:pt x="2109" y="526"/>
                  <a:pt x="2111" y="524"/>
                  <a:pt x="2111" y="521"/>
                </a:cubicBezTo>
                <a:cubicBezTo>
                  <a:pt x="2111" y="521"/>
                  <a:pt x="2111" y="521"/>
                  <a:pt x="2110" y="521"/>
                </a:cubicBezTo>
                <a:close/>
                <a:moveTo>
                  <a:pt x="1337" y="106"/>
                </a:moveTo>
                <a:cubicBezTo>
                  <a:pt x="1337" y="107"/>
                  <a:pt x="1337" y="108"/>
                  <a:pt x="1337" y="108"/>
                </a:cubicBezTo>
                <a:cubicBezTo>
                  <a:pt x="1338" y="109"/>
                  <a:pt x="1341" y="108"/>
                  <a:pt x="1342" y="107"/>
                </a:cubicBezTo>
                <a:cubicBezTo>
                  <a:pt x="1342" y="107"/>
                  <a:pt x="1342" y="107"/>
                  <a:pt x="1342" y="106"/>
                </a:cubicBezTo>
                <a:cubicBezTo>
                  <a:pt x="1341" y="106"/>
                  <a:pt x="1341" y="104"/>
                  <a:pt x="1340" y="104"/>
                </a:cubicBezTo>
                <a:cubicBezTo>
                  <a:pt x="1339" y="103"/>
                  <a:pt x="1338" y="104"/>
                  <a:pt x="1337" y="104"/>
                </a:cubicBezTo>
                <a:cubicBezTo>
                  <a:pt x="1337" y="105"/>
                  <a:pt x="1337" y="106"/>
                  <a:pt x="1337" y="106"/>
                </a:cubicBezTo>
                <a:close/>
                <a:moveTo>
                  <a:pt x="1376" y="100"/>
                </a:moveTo>
                <a:cubicBezTo>
                  <a:pt x="1376" y="101"/>
                  <a:pt x="1377" y="102"/>
                  <a:pt x="1378" y="102"/>
                </a:cubicBezTo>
                <a:cubicBezTo>
                  <a:pt x="1380" y="101"/>
                  <a:pt x="1381" y="100"/>
                  <a:pt x="1381" y="99"/>
                </a:cubicBezTo>
                <a:cubicBezTo>
                  <a:pt x="1381" y="98"/>
                  <a:pt x="1379" y="97"/>
                  <a:pt x="1378" y="97"/>
                </a:cubicBezTo>
                <a:cubicBezTo>
                  <a:pt x="1377" y="97"/>
                  <a:pt x="1376" y="98"/>
                  <a:pt x="1376" y="100"/>
                </a:cubicBezTo>
                <a:close/>
                <a:moveTo>
                  <a:pt x="1820" y="911"/>
                </a:moveTo>
                <a:cubicBezTo>
                  <a:pt x="1820" y="911"/>
                  <a:pt x="1819" y="911"/>
                  <a:pt x="1819" y="911"/>
                </a:cubicBezTo>
                <a:cubicBezTo>
                  <a:pt x="1819" y="911"/>
                  <a:pt x="1818" y="911"/>
                  <a:pt x="1818" y="912"/>
                </a:cubicBezTo>
                <a:cubicBezTo>
                  <a:pt x="1818" y="914"/>
                  <a:pt x="1819" y="915"/>
                  <a:pt x="1821" y="916"/>
                </a:cubicBezTo>
                <a:cubicBezTo>
                  <a:pt x="1821" y="916"/>
                  <a:pt x="1821" y="916"/>
                  <a:pt x="1821" y="916"/>
                </a:cubicBezTo>
                <a:cubicBezTo>
                  <a:pt x="1822" y="916"/>
                  <a:pt x="1822" y="915"/>
                  <a:pt x="1822" y="915"/>
                </a:cubicBezTo>
                <a:cubicBezTo>
                  <a:pt x="1822" y="913"/>
                  <a:pt x="1821" y="912"/>
                  <a:pt x="1820" y="911"/>
                </a:cubicBezTo>
                <a:close/>
                <a:moveTo>
                  <a:pt x="1349" y="101"/>
                </a:moveTo>
                <a:cubicBezTo>
                  <a:pt x="1351" y="100"/>
                  <a:pt x="1353" y="99"/>
                  <a:pt x="1354" y="97"/>
                </a:cubicBezTo>
                <a:cubicBezTo>
                  <a:pt x="1352" y="97"/>
                  <a:pt x="1351" y="97"/>
                  <a:pt x="1349" y="97"/>
                </a:cubicBezTo>
                <a:cubicBezTo>
                  <a:pt x="1348" y="97"/>
                  <a:pt x="1347" y="98"/>
                  <a:pt x="1347" y="100"/>
                </a:cubicBezTo>
                <a:cubicBezTo>
                  <a:pt x="1347" y="100"/>
                  <a:pt x="1347" y="101"/>
                  <a:pt x="1348" y="101"/>
                </a:cubicBezTo>
                <a:cubicBezTo>
                  <a:pt x="1348" y="101"/>
                  <a:pt x="1349" y="101"/>
                  <a:pt x="1349" y="101"/>
                </a:cubicBezTo>
                <a:close/>
                <a:moveTo>
                  <a:pt x="188" y="316"/>
                </a:moveTo>
                <a:cubicBezTo>
                  <a:pt x="188" y="316"/>
                  <a:pt x="188" y="316"/>
                  <a:pt x="188" y="316"/>
                </a:cubicBezTo>
                <a:cubicBezTo>
                  <a:pt x="188" y="316"/>
                  <a:pt x="188" y="316"/>
                  <a:pt x="188" y="316"/>
                </a:cubicBezTo>
                <a:cubicBezTo>
                  <a:pt x="188" y="316"/>
                  <a:pt x="188" y="316"/>
                  <a:pt x="188" y="316"/>
                </a:cubicBezTo>
                <a:cubicBezTo>
                  <a:pt x="188" y="316"/>
                  <a:pt x="188" y="316"/>
                  <a:pt x="188" y="316"/>
                </a:cubicBezTo>
                <a:close/>
                <a:moveTo>
                  <a:pt x="2129" y="503"/>
                </a:moveTo>
                <a:cubicBezTo>
                  <a:pt x="2132" y="502"/>
                  <a:pt x="2133" y="500"/>
                  <a:pt x="2132" y="497"/>
                </a:cubicBezTo>
                <a:cubicBezTo>
                  <a:pt x="2132" y="497"/>
                  <a:pt x="2132" y="497"/>
                  <a:pt x="2132" y="497"/>
                </a:cubicBezTo>
                <a:cubicBezTo>
                  <a:pt x="2132" y="497"/>
                  <a:pt x="2131" y="497"/>
                  <a:pt x="2131" y="497"/>
                </a:cubicBezTo>
                <a:cubicBezTo>
                  <a:pt x="2130" y="498"/>
                  <a:pt x="2129" y="500"/>
                  <a:pt x="2128" y="502"/>
                </a:cubicBezTo>
                <a:cubicBezTo>
                  <a:pt x="2128" y="502"/>
                  <a:pt x="2128" y="502"/>
                  <a:pt x="2129" y="503"/>
                </a:cubicBezTo>
                <a:cubicBezTo>
                  <a:pt x="2129" y="503"/>
                  <a:pt x="2129" y="503"/>
                  <a:pt x="2129" y="503"/>
                </a:cubicBezTo>
                <a:close/>
                <a:moveTo>
                  <a:pt x="1067" y="446"/>
                </a:moveTo>
                <a:cubicBezTo>
                  <a:pt x="1067" y="446"/>
                  <a:pt x="1067" y="446"/>
                  <a:pt x="1067" y="446"/>
                </a:cubicBezTo>
                <a:cubicBezTo>
                  <a:pt x="1067" y="446"/>
                  <a:pt x="1067" y="446"/>
                  <a:pt x="1067" y="446"/>
                </a:cubicBezTo>
                <a:cubicBezTo>
                  <a:pt x="1067" y="446"/>
                  <a:pt x="1067" y="446"/>
                  <a:pt x="1067" y="446"/>
                </a:cubicBezTo>
                <a:cubicBezTo>
                  <a:pt x="1067" y="446"/>
                  <a:pt x="1067" y="446"/>
                  <a:pt x="1067" y="446"/>
                </a:cubicBezTo>
                <a:close/>
                <a:moveTo>
                  <a:pt x="1072" y="441"/>
                </a:moveTo>
                <a:cubicBezTo>
                  <a:pt x="1072" y="440"/>
                  <a:pt x="1072" y="440"/>
                  <a:pt x="1071" y="440"/>
                </a:cubicBezTo>
                <a:cubicBezTo>
                  <a:pt x="1071" y="439"/>
                  <a:pt x="1071" y="439"/>
                  <a:pt x="1071" y="439"/>
                </a:cubicBezTo>
                <a:cubicBezTo>
                  <a:pt x="1069" y="440"/>
                  <a:pt x="1068" y="441"/>
                  <a:pt x="1068" y="442"/>
                </a:cubicBezTo>
                <a:cubicBezTo>
                  <a:pt x="1067" y="443"/>
                  <a:pt x="1067" y="444"/>
                  <a:pt x="1067" y="446"/>
                </a:cubicBezTo>
                <a:cubicBezTo>
                  <a:pt x="1068" y="445"/>
                  <a:pt x="1068" y="445"/>
                  <a:pt x="1069" y="445"/>
                </a:cubicBezTo>
                <a:cubicBezTo>
                  <a:pt x="1071" y="444"/>
                  <a:pt x="1071" y="443"/>
                  <a:pt x="1072" y="441"/>
                </a:cubicBezTo>
                <a:close/>
                <a:moveTo>
                  <a:pt x="1894" y="941"/>
                </a:moveTo>
                <a:cubicBezTo>
                  <a:pt x="1893" y="941"/>
                  <a:pt x="1893" y="941"/>
                  <a:pt x="1893" y="941"/>
                </a:cubicBezTo>
                <a:cubicBezTo>
                  <a:pt x="1893" y="942"/>
                  <a:pt x="1892" y="943"/>
                  <a:pt x="1893" y="944"/>
                </a:cubicBezTo>
                <a:cubicBezTo>
                  <a:pt x="1893" y="945"/>
                  <a:pt x="1894" y="945"/>
                  <a:pt x="1896" y="945"/>
                </a:cubicBezTo>
                <a:cubicBezTo>
                  <a:pt x="1896" y="945"/>
                  <a:pt x="1897" y="944"/>
                  <a:pt x="1898" y="944"/>
                </a:cubicBezTo>
                <a:cubicBezTo>
                  <a:pt x="1898" y="944"/>
                  <a:pt x="1898" y="943"/>
                  <a:pt x="1898" y="943"/>
                </a:cubicBezTo>
                <a:cubicBezTo>
                  <a:pt x="1897" y="941"/>
                  <a:pt x="1895" y="940"/>
                  <a:pt x="1894" y="941"/>
                </a:cubicBezTo>
                <a:close/>
                <a:moveTo>
                  <a:pt x="2268" y="983"/>
                </a:moveTo>
                <a:cubicBezTo>
                  <a:pt x="2268" y="983"/>
                  <a:pt x="2269" y="983"/>
                  <a:pt x="2269" y="983"/>
                </a:cubicBezTo>
                <a:cubicBezTo>
                  <a:pt x="2269" y="982"/>
                  <a:pt x="2269" y="982"/>
                  <a:pt x="2269" y="981"/>
                </a:cubicBezTo>
                <a:cubicBezTo>
                  <a:pt x="2268" y="979"/>
                  <a:pt x="2266" y="978"/>
                  <a:pt x="2264" y="978"/>
                </a:cubicBezTo>
                <a:cubicBezTo>
                  <a:pt x="2264" y="978"/>
                  <a:pt x="2263" y="978"/>
                  <a:pt x="2263" y="978"/>
                </a:cubicBezTo>
                <a:cubicBezTo>
                  <a:pt x="2263" y="979"/>
                  <a:pt x="2263" y="979"/>
                  <a:pt x="2263" y="979"/>
                </a:cubicBezTo>
                <a:cubicBezTo>
                  <a:pt x="2264" y="981"/>
                  <a:pt x="2266" y="982"/>
                  <a:pt x="2268" y="983"/>
                </a:cubicBezTo>
                <a:close/>
                <a:moveTo>
                  <a:pt x="538" y="247"/>
                </a:moveTo>
                <a:cubicBezTo>
                  <a:pt x="537" y="248"/>
                  <a:pt x="536" y="248"/>
                  <a:pt x="535" y="249"/>
                </a:cubicBezTo>
                <a:cubicBezTo>
                  <a:pt x="534" y="250"/>
                  <a:pt x="534" y="251"/>
                  <a:pt x="534" y="252"/>
                </a:cubicBezTo>
                <a:cubicBezTo>
                  <a:pt x="535" y="253"/>
                  <a:pt x="535" y="253"/>
                  <a:pt x="536" y="253"/>
                </a:cubicBezTo>
                <a:cubicBezTo>
                  <a:pt x="537" y="252"/>
                  <a:pt x="539" y="250"/>
                  <a:pt x="539" y="248"/>
                </a:cubicBezTo>
                <a:cubicBezTo>
                  <a:pt x="539" y="248"/>
                  <a:pt x="539" y="248"/>
                  <a:pt x="539" y="248"/>
                </a:cubicBezTo>
                <a:cubicBezTo>
                  <a:pt x="539" y="247"/>
                  <a:pt x="538" y="247"/>
                  <a:pt x="538" y="247"/>
                </a:cubicBezTo>
                <a:close/>
                <a:moveTo>
                  <a:pt x="1830" y="930"/>
                </a:moveTo>
                <a:cubicBezTo>
                  <a:pt x="1830" y="929"/>
                  <a:pt x="1829" y="930"/>
                  <a:pt x="1829" y="930"/>
                </a:cubicBezTo>
                <a:cubicBezTo>
                  <a:pt x="1828" y="930"/>
                  <a:pt x="1828" y="931"/>
                  <a:pt x="1828" y="931"/>
                </a:cubicBezTo>
                <a:cubicBezTo>
                  <a:pt x="1829" y="933"/>
                  <a:pt x="1829" y="934"/>
                  <a:pt x="1831" y="934"/>
                </a:cubicBezTo>
                <a:cubicBezTo>
                  <a:pt x="1831" y="934"/>
                  <a:pt x="1831" y="934"/>
                  <a:pt x="1832" y="934"/>
                </a:cubicBezTo>
                <a:cubicBezTo>
                  <a:pt x="1832" y="934"/>
                  <a:pt x="1832" y="933"/>
                  <a:pt x="1832" y="933"/>
                </a:cubicBezTo>
                <a:cubicBezTo>
                  <a:pt x="1832" y="931"/>
                  <a:pt x="1831" y="930"/>
                  <a:pt x="1830" y="930"/>
                </a:cubicBezTo>
                <a:close/>
                <a:moveTo>
                  <a:pt x="690" y="393"/>
                </a:moveTo>
                <a:cubicBezTo>
                  <a:pt x="689" y="393"/>
                  <a:pt x="688" y="394"/>
                  <a:pt x="688" y="394"/>
                </a:cubicBezTo>
                <a:cubicBezTo>
                  <a:pt x="688" y="395"/>
                  <a:pt x="688" y="395"/>
                  <a:pt x="688" y="395"/>
                </a:cubicBezTo>
                <a:cubicBezTo>
                  <a:pt x="688" y="396"/>
                  <a:pt x="689" y="396"/>
                  <a:pt x="689" y="396"/>
                </a:cubicBezTo>
                <a:cubicBezTo>
                  <a:pt x="690" y="396"/>
                  <a:pt x="691" y="395"/>
                  <a:pt x="691" y="395"/>
                </a:cubicBezTo>
                <a:cubicBezTo>
                  <a:pt x="692" y="394"/>
                  <a:pt x="692" y="394"/>
                  <a:pt x="692" y="393"/>
                </a:cubicBezTo>
                <a:cubicBezTo>
                  <a:pt x="691" y="392"/>
                  <a:pt x="690" y="392"/>
                  <a:pt x="690" y="393"/>
                </a:cubicBezTo>
                <a:close/>
                <a:moveTo>
                  <a:pt x="2281" y="1000"/>
                </a:moveTo>
                <a:cubicBezTo>
                  <a:pt x="2281" y="1000"/>
                  <a:pt x="2281" y="1000"/>
                  <a:pt x="2281" y="1001"/>
                </a:cubicBezTo>
                <a:cubicBezTo>
                  <a:pt x="2282" y="1002"/>
                  <a:pt x="2283" y="1003"/>
                  <a:pt x="2284" y="1003"/>
                </a:cubicBezTo>
                <a:cubicBezTo>
                  <a:pt x="2285" y="1003"/>
                  <a:pt x="2286" y="1002"/>
                  <a:pt x="2286" y="1002"/>
                </a:cubicBezTo>
                <a:cubicBezTo>
                  <a:pt x="2286" y="1002"/>
                  <a:pt x="2286" y="1001"/>
                  <a:pt x="2286" y="1001"/>
                </a:cubicBezTo>
                <a:cubicBezTo>
                  <a:pt x="2285" y="1000"/>
                  <a:pt x="2284" y="999"/>
                  <a:pt x="2282" y="999"/>
                </a:cubicBezTo>
                <a:cubicBezTo>
                  <a:pt x="2282" y="999"/>
                  <a:pt x="2281" y="999"/>
                  <a:pt x="2281" y="1000"/>
                </a:cubicBezTo>
                <a:close/>
                <a:moveTo>
                  <a:pt x="608" y="112"/>
                </a:moveTo>
                <a:cubicBezTo>
                  <a:pt x="608" y="112"/>
                  <a:pt x="608" y="111"/>
                  <a:pt x="607" y="111"/>
                </a:cubicBezTo>
                <a:cubicBezTo>
                  <a:pt x="606" y="111"/>
                  <a:pt x="604" y="111"/>
                  <a:pt x="603" y="112"/>
                </a:cubicBezTo>
                <a:cubicBezTo>
                  <a:pt x="602" y="112"/>
                  <a:pt x="602" y="113"/>
                  <a:pt x="603" y="113"/>
                </a:cubicBezTo>
                <a:cubicBezTo>
                  <a:pt x="603" y="114"/>
                  <a:pt x="604" y="114"/>
                  <a:pt x="605" y="115"/>
                </a:cubicBezTo>
                <a:cubicBezTo>
                  <a:pt x="606" y="114"/>
                  <a:pt x="607" y="113"/>
                  <a:pt x="608" y="113"/>
                </a:cubicBezTo>
                <a:cubicBezTo>
                  <a:pt x="608" y="112"/>
                  <a:pt x="608" y="112"/>
                  <a:pt x="608" y="112"/>
                </a:cubicBezTo>
                <a:close/>
                <a:moveTo>
                  <a:pt x="605" y="115"/>
                </a:moveTo>
                <a:cubicBezTo>
                  <a:pt x="605" y="115"/>
                  <a:pt x="604" y="115"/>
                  <a:pt x="604" y="115"/>
                </a:cubicBezTo>
                <a:cubicBezTo>
                  <a:pt x="604" y="115"/>
                  <a:pt x="605" y="115"/>
                  <a:pt x="605" y="115"/>
                </a:cubicBezTo>
                <a:cubicBezTo>
                  <a:pt x="605" y="115"/>
                  <a:pt x="605" y="115"/>
                  <a:pt x="605" y="115"/>
                </a:cubicBezTo>
                <a:cubicBezTo>
                  <a:pt x="605" y="115"/>
                  <a:pt x="605" y="115"/>
                  <a:pt x="605" y="115"/>
                </a:cubicBezTo>
                <a:close/>
                <a:moveTo>
                  <a:pt x="615" y="310"/>
                </a:moveTo>
                <a:cubicBezTo>
                  <a:pt x="614" y="310"/>
                  <a:pt x="614" y="311"/>
                  <a:pt x="614" y="311"/>
                </a:cubicBezTo>
                <a:cubicBezTo>
                  <a:pt x="614" y="312"/>
                  <a:pt x="614" y="312"/>
                  <a:pt x="614" y="313"/>
                </a:cubicBezTo>
                <a:cubicBezTo>
                  <a:pt x="614" y="314"/>
                  <a:pt x="615" y="314"/>
                  <a:pt x="616" y="315"/>
                </a:cubicBezTo>
                <a:cubicBezTo>
                  <a:pt x="616" y="315"/>
                  <a:pt x="617" y="315"/>
                  <a:pt x="617" y="315"/>
                </a:cubicBezTo>
                <a:cubicBezTo>
                  <a:pt x="617" y="315"/>
                  <a:pt x="618" y="315"/>
                  <a:pt x="617" y="314"/>
                </a:cubicBezTo>
                <a:cubicBezTo>
                  <a:pt x="617" y="312"/>
                  <a:pt x="616" y="311"/>
                  <a:pt x="615" y="310"/>
                </a:cubicBezTo>
                <a:close/>
                <a:moveTo>
                  <a:pt x="713" y="380"/>
                </a:moveTo>
                <a:cubicBezTo>
                  <a:pt x="712" y="380"/>
                  <a:pt x="712" y="380"/>
                  <a:pt x="712" y="380"/>
                </a:cubicBezTo>
                <a:cubicBezTo>
                  <a:pt x="711" y="381"/>
                  <a:pt x="710" y="381"/>
                  <a:pt x="710" y="382"/>
                </a:cubicBezTo>
                <a:cubicBezTo>
                  <a:pt x="710" y="383"/>
                  <a:pt x="711" y="384"/>
                  <a:pt x="711" y="384"/>
                </a:cubicBezTo>
                <a:cubicBezTo>
                  <a:pt x="711" y="385"/>
                  <a:pt x="712" y="385"/>
                  <a:pt x="712" y="385"/>
                </a:cubicBezTo>
                <a:cubicBezTo>
                  <a:pt x="713" y="384"/>
                  <a:pt x="713" y="384"/>
                  <a:pt x="714" y="383"/>
                </a:cubicBezTo>
                <a:cubicBezTo>
                  <a:pt x="714" y="382"/>
                  <a:pt x="714" y="381"/>
                  <a:pt x="713" y="380"/>
                </a:cubicBezTo>
                <a:cubicBezTo>
                  <a:pt x="713" y="380"/>
                  <a:pt x="713" y="380"/>
                  <a:pt x="713" y="380"/>
                </a:cubicBezTo>
                <a:close/>
                <a:moveTo>
                  <a:pt x="2219" y="947"/>
                </a:moveTo>
                <a:cubicBezTo>
                  <a:pt x="2219" y="950"/>
                  <a:pt x="2220" y="952"/>
                  <a:pt x="2221" y="955"/>
                </a:cubicBezTo>
                <a:cubicBezTo>
                  <a:pt x="2221" y="955"/>
                  <a:pt x="2221" y="955"/>
                  <a:pt x="2222" y="955"/>
                </a:cubicBezTo>
                <a:cubicBezTo>
                  <a:pt x="2222" y="955"/>
                  <a:pt x="2223" y="954"/>
                  <a:pt x="2223" y="953"/>
                </a:cubicBezTo>
                <a:cubicBezTo>
                  <a:pt x="2223" y="951"/>
                  <a:pt x="2221" y="948"/>
                  <a:pt x="2219" y="947"/>
                </a:cubicBezTo>
                <a:close/>
                <a:moveTo>
                  <a:pt x="1356" y="57"/>
                </a:moveTo>
                <a:cubicBezTo>
                  <a:pt x="1357" y="57"/>
                  <a:pt x="1357" y="57"/>
                  <a:pt x="1358" y="57"/>
                </a:cubicBezTo>
                <a:cubicBezTo>
                  <a:pt x="1359" y="57"/>
                  <a:pt x="1360" y="55"/>
                  <a:pt x="1359" y="54"/>
                </a:cubicBezTo>
                <a:cubicBezTo>
                  <a:pt x="1359" y="54"/>
                  <a:pt x="1358" y="53"/>
                  <a:pt x="1357" y="53"/>
                </a:cubicBezTo>
                <a:cubicBezTo>
                  <a:pt x="1356" y="53"/>
                  <a:pt x="1355" y="54"/>
                  <a:pt x="1355" y="55"/>
                </a:cubicBezTo>
                <a:cubicBezTo>
                  <a:pt x="1355" y="56"/>
                  <a:pt x="1356" y="56"/>
                  <a:pt x="1356" y="57"/>
                </a:cubicBezTo>
                <a:close/>
                <a:moveTo>
                  <a:pt x="1378" y="56"/>
                </a:moveTo>
                <a:cubicBezTo>
                  <a:pt x="1380" y="56"/>
                  <a:pt x="1380" y="55"/>
                  <a:pt x="1380" y="55"/>
                </a:cubicBezTo>
                <a:cubicBezTo>
                  <a:pt x="1380" y="54"/>
                  <a:pt x="1379" y="54"/>
                  <a:pt x="1378" y="54"/>
                </a:cubicBezTo>
                <a:cubicBezTo>
                  <a:pt x="1377" y="54"/>
                  <a:pt x="1376" y="55"/>
                  <a:pt x="1377" y="55"/>
                </a:cubicBezTo>
                <a:cubicBezTo>
                  <a:pt x="1377" y="56"/>
                  <a:pt x="1378" y="56"/>
                  <a:pt x="1378" y="56"/>
                </a:cubicBezTo>
                <a:close/>
                <a:moveTo>
                  <a:pt x="540" y="89"/>
                </a:moveTo>
                <a:cubicBezTo>
                  <a:pt x="540" y="90"/>
                  <a:pt x="541" y="90"/>
                  <a:pt x="541" y="91"/>
                </a:cubicBezTo>
                <a:cubicBezTo>
                  <a:pt x="541" y="92"/>
                  <a:pt x="542" y="92"/>
                  <a:pt x="543" y="92"/>
                </a:cubicBezTo>
                <a:cubicBezTo>
                  <a:pt x="544" y="92"/>
                  <a:pt x="545" y="91"/>
                  <a:pt x="545" y="90"/>
                </a:cubicBezTo>
                <a:cubicBezTo>
                  <a:pt x="544" y="90"/>
                  <a:pt x="544" y="89"/>
                  <a:pt x="544" y="89"/>
                </a:cubicBezTo>
                <a:cubicBezTo>
                  <a:pt x="543" y="89"/>
                  <a:pt x="542" y="88"/>
                  <a:pt x="542" y="88"/>
                </a:cubicBezTo>
                <a:cubicBezTo>
                  <a:pt x="541" y="88"/>
                  <a:pt x="540" y="89"/>
                  <a:pt x="540" y="89"/>
                </a:cubicBezTo>
                <a:close/>
                <a:moveTo>
                  <a:pt x="1872" y="914"/>
                </a:moveTo>
                <a:cubicBezTo>
                  <a:pt x="1872" y="914"/>
                  <a:pt x="1872" y="914"/>
                  <a:pt x="1872" y="913"/>
                </a:cubicBezTo>
                <a:cubicBezTo>
                  <a:pt x="1872" y="913"/>
                  <a:pt x="1872" y="912"/>
                  <a:pt x="1871" y="912"/>
                </a:cubicBezTo>
                <a:cubicBezTo>
                  <a:pt x="1871" y="912"/>
                  <a:pt x="1870" y="912"/>
                  <a:pt x="1869" y="912"/>
                </a:cubicBezTo>
                <a:cubicBezTo>
                  <a:pt x="1868" y="912"/>
                  <a:pt x="1868" y="912"/>
                  <a:pt x="1867" y="912"/>
                </a:cubicBezTo>
                <a:cubicBezTo>
                  <a:pt x="1868" y="913"/>
                  <a:pt x="1869" y="914"/>
                  <a:pt x="1871" y="915"/>
                </a:cubicBezTo>
                <a:cubicBezTo>
                  <a:pt x="1871" y="915"/>
                  <a:pt x="1872" y="914"/>
                  <a:pt x="1872" y="914"/>
                </a:cubicBezTo>
                <a:close/>
                <a:moveTo>
                  <a:pt x="2060" y="922"/>
                </a:moveTo>
                <a:cubicBezTo>
                  <a:pt x="2060" y="922"/>
                  <a:pt x="2060" y="923"/>
                  <a:pt x="2060" y="923"/>
                </a:cubicBezTo>
                <a:cubicBezTo>
                  <a:pt x="2060" y="923"/>
                  <a:pt x="2061" y="924"/>
                  <a:pt x="2061" y="924"/>
                </a:cubicBezTo>
                <a:cubicBezTo>
                  <a:pt x="2062" y="924"/>
                  <a:pt x="2063" y="924"/>
                  <a:pt x="2064" y="924"/>
                </a:cubicBezTo>
                <a:cubicBezTo>
                  <a:pt x="2064" y="924"/>
                  <a:pt x="2065" y="923"/>
                  <a:pt x="2065" y="923"/>
                </a:cubicBezTo>
                <a:cubicBezTo>
                  <a:pt x="2065" y="923"/>
                  <a:pt x="2065" y="923"/>
                  <a:pt x="2065" y="922"/>
                </a:cubicBezTo>
                <a:cubicBezTo>
                  <a:pt x="2063" y="921"/>
                  <a:pt x="2062" y="921"/>
                  <a:pt x="2060" y="922"/>
                </a:cubicBezTo>
                <a:close/>
                <a:moveTo>
                  <a:pt x="1528" y="166"/>
                </a:moveTo>
                <a:cubicBezTo>
                  <a:pt x="1529" y="166"/>
                  <a:pt x="1530" y="166"/>
                  <a:pt x="1530" y="164"/>
                </a:cubicBezTo>
                <a:cubicBezTo>
                  <a:pt x="1530" y="164"/>
                  <a:pt x="1529" y="163"/>
                  <a:pt x="1529" y="163"/>
                </a:cubicBezTo>
                <a:cubicBezTo>
                  <a:pt x="1528" y="162"/>
                  <a:pt x="1527" y="163"/>
                  <a:pt x="1527" y="164"/>
                </a:cubicBezTo>
                <a:cubicBezTo>
                  <a:pt x="1527" y="165"/>
                  <a:pt x="1527" y="166"/>
                  <a:pt x="1528" y="166"/>
                </a:cubicBezTo>
                <a:close/>
                <a:moveTo>
                  <a:pt x="615" y="143"/>
                </a:moveTo>
                <a:cubicBezTo>
                  <a:pt x="616" y="143"/>
                  <a:pt x="616" y="143"/>
                  <a:pt x="617" y="142"/>
                </a:cubicBezTo>
                <a:cubicBezTo>
                  <a:pt x="615" y="141"/>
                  <a:pt x="613" y="141"/>
                  <a:pt x="610" y="141"/>
                </a:cubicBezTo>
                <a:cubicBezTo>
                  <a:pt x="611" y="144"/>
                  <a:pt x="611" y="144"/>
                  <a:pt x="615" y="143"/>
                </a:cubicBezTo>
                <a:close/>
                <a:moveTo>
                  <a:pt x="610" y="141"/>
                </a:moveTo>
                <a:cubicBezTo>
                  <a:pt x="610" y="141"/>
                  <a:pt x="610" y="141"/>
                  <a:pt x="610" y="141"/>
                </a:cubicBezTo>
                <a:cubicBezTo>
                  <a:pt x="610" y="141"/>
                  <a:pt x="610" y="141"/>
                  <a:pt x="610" y="141"/>
                </a:cubicBezTo>
                <a:cubicBezTo>
                  <a:pt x="610" y="141"/>
                  <a:pt x="610" y="141"/>
                  <a:pt x="610" y="141"/>
                </a:cubicBezTo>
                <a:cubicBezTo>
                  <a:pt x="610" y="141"/>
                  <a:pt x="610" y="141"/>
                  <a:pt x="610" y="141"/>
                </a:cubicBezTo>
                <a:close/>
                <a:moveTo>
                  <a:pt x="2011" y="844"/>
                </a:moveTo>
                <a:cubicBezTo>
                  <a:pt x="2010" y="844"/>
                  <a:pt x="2009" y="845"/>
                  <a:pt x="2008" y="845"/>
                </a:cubicBezTo>
                <a:cubicBezTo>
                  <a:pt x="2010" y="848"/>
                  <a:pt x="2011" y="848"/>
                  <a:pt x="2012" y="847"/>
                </a:cubicBezTo>
                <a:cubicBezTo>
                  <a:pt x="2013" y="847"/>
                  <a:pt x="2014" y="845"/>
                  <a:pt x="2013" y="845"/>
                </a:cubicBezTo>
                <a:cubicBezTo>
                  <a:pt x="2013" y="844"/>
                  <a:pt x="2012" y="844"/>
                  <a:pt x="2011" y="844"/>
                </a:cubicBezTo>
                <a:close/>
                <a:moveTo>
                  <a:pt x="2010" y="839"/>
                </a:moveTo>
                <a:cubicBezTo>
                  <a:pt x="2010" y="839"/>
                  <a:pt x="2010" y="839"/>
                  <a:pt x="2010" y="838"/>
                </a:cubicBezTo>
                <a:cubicBezTo>
                  <a:pt x="2009" y="838"/>
                  <a:pt x="2009" y="838"/>
                  <a:pt x="2008" y="838"/>
                </a:cubicBezTo>
                <a:cubicBezTo>
                  <a:pt x="2008" y="839"/>
                  <a:pt x="2007" y="840"/>
                  <a:pt x="2007" y="840"/>
                </a:cubicBezTo>
                <a:cubicBezTo>
                  <a:pt x="2007" y="842"/>
                  <a:pt x="2007" y="844"/>
                  <a:pt x="2007" y="845"/>
                </a:cubicBezTo>
                <a:cubicBezTo>
                  <a:pt x="2007" y="845"/>
                  <a:pt x="2008" y="845"/>
                  <a:pt x="2008" y="845"/>
                </a:cubicBezTo>
                <a:cubicBezTo>
                  <a:pt x="2009" y="844"/>
                  <a:pt x="2009" y="843"/>
                  <a:pt x="2010" y="842"/>
                </a:cubicBezTo>
                <a:cubicBezTo>
                  <a:pt x="2010" y="841"/>
                  <a:pt x="2010" y="840"/>
                  <a:pt x="2010" y="839"/>
                </a:cubicBezTo>
                <a:close/>
                <a:moveTo>
                  <a:pt x="2007" y="840"/>
                </a:moveTo>
                <a:cubicBezTo>
                  <a:pt x="2007" y="840"/>
                  <a:pt x="2007" y="840"/>
                  <a:pt x="2007" y="840"/>
                </a:cubicBezTo>
                <a:cubicBezTo>
                  <a:pt x="2007" y="840"/>
                  <a:pt x="2006" y="840"/>
                  <a:pt x="2006" y="840"/>
                </a:cubicBezTo>
                <a:cubicBezTo>
                  <a:pt x="2006" y="840"/>
                  <a:pt x="2006" y="840"/>
                  <a:pt x="2006" y="840"/>
                </a:cubicBezTo>
                <a:cubicBezTo>
                  <a:pt x="2006" y="840"/>
                  <a:pt x="2007" y="840"/>
                  <a:pt x="2007" y="840"/>
                </a:cubicBezTo>
                <a:close/>
                <a:moveTo>
                  <a:pt x="2008" y="845"/>
                </a:moveTo>
                <a:cubicBezTo>
                  <a:pt x="2008" y="845"/>
                  <a:pt x="2008" y="845"/>
                  <a:pt x="2008" y="845"/>
                </a:cubicBezTo>
                <a:cubicBezTo>
                  <a:pt x="2008" y="845"/>
                  <a:pt x="2008" y="845"/>
                  <a:pt x="2008" y="845"/>
                </a:cubicBezTo>
                <a:cubicBezTo>
                  <a:pt x="2008" y="845"/>
                  <a:pt x="2008" y="845"/>
                  <a:pt x="2008" y="845"/>
                </a:cubicBezTo>
                <a:cubicBezTo>
                  <a:pt x="2008" y="845"/>
                  <a:pt x="2008" y="845"/>
                  <a:pt x="2008" y="845"/>
                </a:cubicBezTo>
                <a:close/>
                <a:moveTo>
                  <a:pt x="678" y="810"/>
                </a:moveTo>
                <a:cubicBezTo>
                  <a:pt x="678" y="810"/>
                  <a:pt x="677" y="809"/>
                  <a:pt x="677" y="810"/>
                </a:cubicBezTo>
                <a:cubicBezTo>
                  <a:pt x="676" y="810"/>
                  <a:pt x="676" y="811"/>
                  <a:pt x="676" y="811"/>
                </a:cubicBezTo>
                <a:cubicBezTo>
                  <a:pt x="677" y="812"/>
                  <a:pt x="677" y="812"/>
                  <a:pt x="678" y="813"/>
                </a:cubicBezTo>
                <a:cubicBezTo>
                  <a:pt x="678" y="813"/>
                  <a:pt x="679" y="812"/>
                  <a:pt x="679" y="812"/>
                </a:cubicBezTo>
                <a:cubicBezTo>
                  <a:pt x="679" y="811"/>
                  <a:pt x="679" y="811"/>
                  <a:pt x="678" y="810"/>
                </a:cubicBezTo>
                <a:close/>
                <a:moveTo>
                  <a:pt x="677" y="798"/>
                </a:moveTo>
                <a:cubicBezTo>
                  <a:pt x="677" y="798"/>
                  <a:pt x="676" y="797"/>
                  <a:pt x="676" y="797"/>
                </a:cubicBezTo>
                <a:cubicBezTo>
                  <a:pt x="675" y="797"/>
                  <a:pt x="674" y="798"/>
                  <a:pt x="673" y="799"/>
                </a:cubicBezTo>
                <a:cubicBezTo>
                  <a:pt x="673" y="799"/>
                  <a:pt x="674" y="800"/>
                  <a:pt x="674" y="800"/>
                </a:cubicBezTo>
                <a:cubicBezTo>
                  <a:pt x="675" y="801"/>
                  <a:pt x="677" y="799"/>
                  <a:pt x="677" y="798"/>
                </a:cubicBezTo>
                <a:close/>
                <a:moveTo>
                  <a:pt x="644" y="347"/>
                </a:moveTo>
                <a:cubicBezTo>
                  <a:pt x="644" y="348"/>
                  <a:pt x="644" y="348"/>
                  <a:pt x="644" y="349"/>
                </a:cubicBezTo>
                <a:cubicBezTo>
                  <a:pt x="644" y="350"/>
                  <a:pt x="645" y="351"/>
                  <a:pt x="646" y="351"/>
                </a:cubicBezTo>
                <a:cubicBezTo>
                  <a:pt x="647" y="351"/>
                  <a:pt x="647" y="351"/>
                  <a:pt x="648" y="350"/>
                </a:cubicBezTo>
                <a:cubicBezTo>
                  <a:pt x="648" y="350"/>
                  <a:pt x="648" y="349"/>
                  <a:pt x="648" y="349"/>
                </a:cubicBezTo>
                <a:cubicBezTo>
                  <a:pt x="647" y="348"/>
                  <a:pt x="646" y="347"/>
                  <a:pt x="644" y="347"/>
                </a:cubicBezTo>
                <a:close/>
                <a:moveTo>
                  <a:pt x="562" y="731"/>
                </a:moveTo>
                <a:cubicBezTo>
                  <a:pt x="561" y="731"/>
                  <a:pt x="560" y="732"/>
                  <a:pt x="560" y="733"/>
                </a:cubicBezTo>
                <a:cubicBezTo>
                  <a:pt x="560" y="734"/>
                  <a:pt x="561" y="735"/>
                  <a:pt x="562" y="735"/>
                </a:cubicBezTo>
                <a:cubicBezTo>
                  <a:pt x="562" y="735"/>
                  <a:pt x="563" y="734"/>
                  <a:pt x="563" y="733"/>
                </a:cubicBezTo>
                <a:cubicBezTo>
                  <a:pt x="563" y="732"/>
                  <a:pt x="562" y="731"/>
                  <a:pt x="562" y="731"/>
                </a:cubicBezTo>
                <a:close/>
                <a:moveTo>
                  <a:pt x="569" y="721"/>
                </a:moveTo>
                <a:cubicBezTo>
                  <a:pt x="571" y="720"/>
                  <a:pt x="570" y="717"/>
                  <a:pt x="569" y="716"/>
                </a:cubicBezTo>
                <a:cubicBezTo>
                  <a:pt x="568" y="716"/>
                  <a:pt x="568" y="716"/>
                  <a:pt x="568" y="717"/>
                </a:cubicBezTo>
                <a:cubicBezTo>
                  <a:pt x="567" y="718"/>
                  <a:pt x="568" y="720"/>
                  <a:pt x="569" y="721"/>
                </a:cubicBezTo>
                <a:cubicBezTo>
                  <a:pt x="569" y="721"/>
                  <a:pt x="569" y="721"/>
                  <a:pt x="569" y="721"/>
                </a:cubicBezTo>
                <a:close/>
                <a:moveTo>
                  <a:pt x="559" y="716"/>
                </a:moveTo>
                <a:cubicBezTo>
                  <a:pt x="558" y="717"/>
                  <a:pt x="558" y="717"/>
                  <a:pt x="559" y="718"/>
                </a:cubicBezTo>
                <a:cubicBezTo>
                  <a:pt x="559" y="718"/>
                  <a:pt x="559" y="718"/>
                  <a:pt x="559" y="718"/>
                </a:cubicBezTo>
                <a:cubicBezTo>
                  <a:pt x="560" y="719"/>
                  <a:pt x="561" y="718"/>
                  <a:pt x="562" y="717"/>
                </a:cubicBezTo>
                <a:cubicBezTo>
                  <a:pt x="563" y="717"/>
                  <a:pt x="563" y="717"/>
                  <a:pt x="563" y="716"/>
                </a:cubicBezTo>
                <a:cubicBezTo>
                  <a:pt x="562" y="716"/>
                  <a:pt x="562" y="716"/>
                  <a:pt x="562" y="716"/>
                </a:cubicBezTo>
                <a:cubicBezTo>
                  <a:pt x="561" y="716"/>
                  <a:pt x="560" y="716"/>
                  <a:pt x="559" y="716"/>
                </a:cubicBezTo>
                <a:close/>
                <a:moveTo>
                  <a:pt x="593" y="763"/>
                </a:moveTo>
                <a:cubicBezTo>
                  <a:pt x="593" y="763"/>
                  <a:pt x="594" y="762"/>
                  <a:pt x="594" y="762"/>
                </a:cubicBezTo>
                <a:cubicBezTo>
                  <a:pt x="594" y="762"/>
                  <a:pt x="593" y="761"/>
                  <a:pt x="593" y="761"/>
                </a:cubicBezTo>
                <a:cubicBezTo>
                  <a:pt x="592" y="760"/>
                  <a:pt x="592" y="760"/>
                  <a:pt x="591" y="761"/>
                </a:cubicBezTo>
                <a:cubicBezTo>
                  <a:pt x="591" y="761"/>
                  <a:pt x="590" y="762"/>
                  <a:pt x="590" y="762"/>
                </a:cubicBezTo>
                <a:cubicBezTo>
                  <a:pt x="590" y="763"/>
                  <a:pt x="591" y="763"/>
                  <a:pt x="591" y="763"/>
                </a:cubicBezTo>
                <a:cubicBezTo>
                  <a:pt x="592" y="763"/>
                  <a:pt x="593" y="763"/>
                  <a:pt x="593" y="763"/>
                </a:cubicBezTo>
                <a:close/>
                <a:moveTo>
                  <a:pt x="2215" y="945"/>
                </a:moveTo>
                <a:cubicBezTo>
                  <a:pt x="2215" y="945"/>
                  <a:pt x="2215" y="945"/>
                  <a:pt x="2215" y="945"/>
                </a:cubicBezTo>
                <a:cubicBezTo>
                  <a:pt x="2215" y="945"/>
                  <a:pt x="2215" y="945"/>
                  <a:pt x="2215" y="945"/>
                </a:cubicBezTo>
                <a:cubicBezTo>
                  <a:pt x="2215" y="945"/>
                  <a:pt x="2215" y="945"/>
                  <a:pt x="2215" y="945"/>
                </a:cubicBezTo>
                <a:cubicBezTo>
                  <a:pt x="2215" y="945"/>
                  <a:pt x="2215" y="945"/>
                  <a:pt x="2215" y="945"/>
                </a:cubicBezTo>
                <a:close/>
                <a:moveTo>
                  <a:pt x="2208" y="942"/>
                </a:moveTo>
                <a:cubicBezTo>
                  <a:pt x="2210" y="944"/>
                  <a:pt x="2212" y="945"/>
                  <a:pt x="2215" y="945"/>
                </a:cubicBezTo>
                <a:cubicBezTo>
                  <a:pt x="2213" y="942"/>
                  <a:pt x="2211" y="942"/>
                  <a:pt x="2208" y="942"/>
                </a:cubicBezTo>
                <a:close/>
                <a:moveTo>
                  <a:pt x="2036" y="927"/>
                </a:moveTo>
                <a:cubicBezTo>
                  <a:pt x="2036" y="927"/>
                  <a:pt x="2037" y="928"/>
                  <a:pt x="2038" y="927"/>
                </a:cubicBezTo>
                <a:cubicBezTo>
                  <a:pt x="2039" y="927"/>
                  <a:pt x="2039" y="926"/>
                  <a:pt x="2040" y="926"/>
                </a:cubicBezTo>
                <a:cubicBezTo>
                  <a:pt x="2040" y="926"/>
                  <a:pt x="2040" y="926"/>
                  <a:pt x="2040" y="926"/>
                </a:cubicBezTo>
                <a:cubicBezTo>
                  <a:pt x="2040" y="926"/>
                  <a:pt x="2040" y="926"/>
                  <a:pt x="2040" y="926"/>
                </a:cubicBezTo>
                <a:cubicBezTo>
                  <a:pt x="2040" y="926"/>
                  <a:pt x="2041" y="926"/>
                  <a:pt x="2041" y="926"/>
                </a:cubicBezTo>
                <a:cubicBezTo>
                  <a:pt x="2041" y="924"/>
                  <a:pt x="2041" y="923"/>
                  <a:pt x="2041" y="922"/>
                </a:cubicBezTo>
                <a:cubicBezTo>
                  <a:pt x="2040" y="921"/>
                  <a:pt x="2041" y="920"/>
                  <a:pt x="2042" y="920"/>
                </a:cubicBezTo>
                <a:cubicBezTo>
                  <a:pt x="2042" y="919"/>
                  <a:pt x="2042" y="919"/>
                  <a:pt x="2042" y="919"/>
                </a:cubicBezTo>
                <a:cubicBezTo>
                  <a:pt x="2044" y="919"/>
                  <a:pt x="2045" y="919"/>
                  <a:pt x="2044" y="916"/>
                </a:cubicBezTo>
                <a:cubicBezTo>
                  <a:pt x="2044" y="916"/>
                  <a:pt x="2045" y="915"/>
                  <a:pt x="2045" y="914"/>
                </a:cubicBezTo>
                <a:cubicBezTo>
                  <a:pt x="2046" y="913"/>
                  <a:pt x="2047" y="913"/>
                  <a:pt x="2047" y="911"/>
                </a:cubicBezTo>
                <a:cubicBezTo>
                  <a:pt x="2047" y="911"/>
                  <a:pt x="2046" y="910"/>
                  <a:pt x="2046" y="910"/>
                </a:cubicBezTo>
                <a:cubicBezTo>
                  <a:pt x="2045" y="910"/>
                  <a:pt x="2044" y="909"/>
                  <a:pt x="2044" y="909"/>
                </a:cubicBezTo>
                <a:cubicBezTo>
                  <a:pt x="2043" y="909"/>
                  <a:pt x="2042" y="909"/>
                  <a:pt x="2042" y="908"/>
                </a:cubicBezTo>
                <a:cubicBezTo>
                  <a:pt x="2041" y="908"/>
                  <a:pt x="2041" y="907"/>
                  <a:pt x="2043" y="906"/>
                </a:cubicBezTo>
                <a:cubicBezTo>
                  <a:pt x="2043" y="906"/>
                  <a:pt x="2044" y="906"/>
                  <a:pt x="2044" y="906"/>
                </a:cubicBezTo>
                <a:cubicBezTo>
                  <a:pt x="2044" y="905"/>
                  <a:pt x="2044" y="905"/>
                  <a:pt x="2044" y="904"/>
                </a:cubicBezTo>
                <a:cubicBezTo>
                  <a:pt x="2044" y="904"/>
                  <a:pt x="2044" y="904"/>
                  <a:pt x="2043" y="904"/>
                </a:cubicBezTo>
                <a:cubicBezTo>
                  <a:pt x="2037" y="905"/>
                  <a:pt x="2036" y="909"/>
                  <a:pt x="2036" y="915"/>
                </a:cubicBezTo>
                <a:cubicBezTo>
                  <a:pt x="2036" y="916"/>
                  <a:pt x="2037" y="917"/>
                  <a:pt x="2037" y="918"/>
                </a:cubicBezTo>
                <a:cubicBezTo>
                  <a:pt x="2037" y="920"/>
                  <a:pt x="2038" y="922"/>
                  <a:pt x="2038" y="924"/>
                </a:cubicBezTo>
                <a:cubicBezTo>
                  <a:pt x="2038" y="924"/>
                  <a:pt x="2038" y="924"/>
                  <a:pt x="2038" y="924"/>
                </a:cubicBezTo>
                <a:cubicBezTo>
                  <a:pt x="2038" y="924"/>
                  <a:pt x="2038" y="924"/>
                  <a:pt x="2038" y="924"/>
                </a:cubicBezTo>
                <a:cubicBezTo>
                  <a:pt x="2038" y="924"/>
                  <a:pt x="2038" y="924"/>
                  <a:pt x="2038" y="924"/>
                </a:cubicBezTo>
                <a:cubicBezTo>
                  <a:pt x="2038" y="924"/>
                  <a:pt x="2039" y="925"/>
                  <a:pt x="2039" y="925"/>
                </a:cubicBezTo>
                <a:cubicBezTo>
                  <a:pt x="2039" y="925"/>
                  <a:pt x="2038" y="924"/>
                  <a:pt x="2038" y="924"/>
                </a:cubicBezTo>
                <a:cubicBezTo>
                  <a:pt x="2038" y="924"/>
                  <a:pt x="2037" y="924"/>
                  <a:pt x="2037" y="925"/>
                </a:cubicBezTo>
                <a:cubicBezTo>
                  <a:pt x="2036" y="925"/>
                  <a:pt x="2035" y="926"/>
                  <a:pt x="2036" y="927"/>
                </a:cubicBezTo>
                <a:close/>
                <a:moveTo>
                  <a:pt x="1783" y="821"/>
                </a:moveTo>
                <a:cubicBezTo>
                  <a:pt x="1783" y="820"/>
                  <a:pt x="1783" y="821"/>
                  <a:pt x="1782" y="821"/>
                </a:cubicBezTo>
                <a:cubicBezTo>
                  <a:pt x="1782" y="822"/>
                  <a:pt x="1782" y="823"/>
                  <a:pt x="1782" y="823"/>
                </a:cubicBezTo>
                <a:cubicBezTo>
                  <a:pt x="1782" y="824"/>
                  <a:pt x="1782" y="824"/>
                  <a:pt x="1782" y="825"/>
                </a:cubicBezTo>
                <a:cubicBezTo>
                  <a:pt x="1782" y="825"/>
                  <a:pt x="1783" y="826"/>
                  <a:pt x="1783" y="826"/>
                </a:cubicBezTo>
                <a:cubicBezTo>
                  <a:pt x="1783" y="826"/>
                  <a:pt x="1784" y="825"/>
                  <a:pt x="1784" y="825"/>
                </a:cubicBezTo>
                <a:cubicBezTo>
                  <a:pt x="1784" y="824"/>
                  <a:pt x="1784" y="823"/>
                  <a:pt x="1784" y="821"/>
                </a:cubicBezTo>
                <a:cubicBezTo>
                  <a:pt x="1784" y="821"/>
                  <a:pt x="1784" y="821"/>
                  <a:pt x="1783" y="821"/>
                </a:cubicBezTo>
                <a:close/>
                <a:moveTo>
                  <a:pt x="2063" y="979"/>
                </a:moveTo>
                <a:cubicBezTo>
                  <a:pt x="2063" y="979"/>
                  <a:pt x="2063" y="980"/>
                  <a:pt x="2064" y="980"/>
                </a:cubicBezTo>
                <a:cubicBezTo>
                  <a:pt x="2064" y="980"/>
                  <a:pt x="2064" y="980"/>
                  <a:pt x="2065" y="980"/>
                </a:cubicBezTo>
                <a:cubicBezTo>
                  <a:pt x="2066" y="979"/>
                  <a:pt x="2066" y="979"/>
                  <a:pt x="2066" y="977"/>
                </a:cubicBezTo>
                <a:cubicBezTo>
                  <a:pt x="2066" y="977"/>
                  <a:pt x="2066" y="976"/>
                  <a:pt x="2065" y="976"/>
                </a:cubicBezTo>
                <a:cubicBezTo>
                  <a:pt x="2065" y="976"/>
                  <a:pt x="2064" y="976"/>
                  <a:pt x="2064" y="976"/>
                </a:cubicBezTo>
                <a:cubicBezTo>
                  <a:pt x="2063" y="977"/>
                  <a:pt x="2063" y="978"/>
                  <a:pt x="2063" y="979"/>
                </a:cubicBezTo>
                <a:close/>
                <a:moveTo>
                  <a:pt x="1509" y="217"/>
                </a:moveTo>
                <a:cubicBezTo>
                  <a:pt x="1510" y="217"/>
                  <a:pt x="1510" y="217"/>
                  <a:pt x="1510" y="216"/>
                </a:cubicBezTo>
                <a:cubicBezTo>
                  <a:pt x="1510" y="216"/>
                  <a:pt x="1510" y="215"/>
                  <a:pt x="1509" y="214"/>
                </a:cubicBezTo>
                <a:cubicBezTo>
                  <a:pt x="1509" y="214"/>
                  <a:pt x="1509" y="213"/>
                  <a:pt x="1508" y="213"/>
                </a:cubicBezTo>
                <a:cubicBezTo>
                  <a:pt x="1508" y="213"/>
                  <a:pt x="1507" y="214"/>
                  <a:pt x="1507" y="214"/>
                </a:cubicBezTo>
                <a:cubicBezTo>
                  <a:pt x="1507" y="215"/>
                  <a:pt x="1507" y="216"/>
                  <a:pt x="1508" y="217"/>
                </a:cubicBezTo>
                <a:cubicBezTo>
                  <a:pt x="1508" y="217"/>
                  <a:pt x="1509" y="217"/>
                  <a:pt x="1509" y="217"/>
                </a:cubicBezTo>
                <a:close/>
                <a:moveTo>
                  <a:pt x="675" y="270"/>
                </a:moveTo>
                <a:cubicBezTo>
                  <a:pt x="675" y="270"/>
                  <a:pt x="674" y="269"/>
                  <a:pt x="673" y="269"/>
                </a:cubicBezTo>
                <a:cubicBezTo>
                  <a:pt x="673" y="270"/>
                  <a:pt x="672" y="270"/>
                  <a:pt x="672" y="271"/>
                </a:cubicBezTo>
                <a:cubicBezTo>
                  <a:pt x="672" y="272"/>
                  <a:pt x="672" y="272"/>
                  <a:pt x="673" y="273"/>
                </a:cubicBezTo>
                <a:cubicBezTo>
                  <a:pt x="673" y="273"/>
                  <a:pt x="674" y="273"/>
                  <a:pt x="674" y="272"/>
                </a:cubicBezTo>
                <a:cubicBezTo>
                  <a:pt x="675" y="272"/>
                  <a:pt x="675" y="271"/>
                  <a:pt x="675" y="270"/>
                </a:cubicBezTo>
                <a:close/>
                <a:moveTo>
                  <a:pt x="2004" y="646"/>
                </a:moveTo>
                <a:cubicBezTo>
                  <a:pt x="2004" y="645"/>
                  <a:pt x="2004" y="644"/>
                  <a:pt x="2003" y="644"/>
                </a:cubicBezTo>
                <a:cubicBezTo>
                  <a:pt x="2002" y="644"/>
                  <a:pt x="2002" y="644"/>
                  <a:pt x="2001" y="645"/>
                </a:cubicBezTo>
                <a:cubicBezTo>
                  <a:pt x="2001" y="645"/>
                  <a:pt x="2000" y="646"/>
                  <a:pt x="2001" y="647"/>
                </a:cubicBezTo>
                <a:cubicBezTo>
                  <a:pt x="2001" y="647"/>
                  <a:pt x="2001" y="647"/>
                  <a:pt x="2002" y="647"/>
                </a:cubicBezTo>
                <a:cubicBezTo>
                  <a:pt x="2003" y="647"/>
                  <a:pt x="2004" y="647"/>
                  <a:pt x="2004" y="646"/>
                </a:cubicBezTo>
                <a:close/>
                <a:moveTo>
                  <a:pt x="1922" y="1122"/>
                </a:moveTo>
                <a:cubicBezTo>
                  <a:pt x="1921" y="1122"/>
                  <a:pt x="1921" y="1121"/>
                  <a:pt x="1920" y="1121"/>
                </a:cubicBezTo>
                <a:cubicBezTo>
                  <a:pt x="1920" y="1122"/>
                  <a:pt x="1919" y="1122"/>
                  <a:pt x="1919" y="1123"/>
                </a:cubicBezTo>
                <a:cubicBezTo>
                  <a:pt x="1920" y="1124"/>
                  <a:pt x="1920" y="1125"/>
                  <a:pt x="1921" y="1126"/>
                </a:cubicBezTo>
                <a:cubicBezTo>
                  <a:pt x="1921" y="1126"/>
                  <a:pt x="1922" y="1126"/>
                  <a:pt x="1922" y="1126"/>
                </a:cubicBezTo>
                <a:cubicBezTo>
                  <a:pt x="1923" y="1124"/>
                  <a:pt x="1923" y="1123"/>
                  <a:pt x="1922" y="1122"/>
                </a:cubicBezTo>
                <a:close/>
                <a:moveTo>
                  <a:pt x="1921" y="1126"/>
                </a:moveTo>
                <a:cubicBezTo>
                  <a:pt x="1921" y="1126"/>
                  <a:pt x="1921" y="1126"/>
                  <a:pt x="1921" y="1126"/>
                </a:cubicBezTo>
                <a:cubicBezTo>
                  <a:pt x="1921" y="1126"/>
                  <a:pt x="1921" y="1126"/>
                  <a:pt x="1921" y="1126"/>
                </a:cubicBezTo>
                <a:cubicBezTo>
                  <a:pt x="1921" y="1126"/>
                  <a:pt x="1921" y="1126"/>
                  <a:pt x="1921" y="1126"/>
                </a:cubicBezTo>
                <a:cubicBezTo>
                  <a:pt x="1921" y="1126"/>
                  <a:pt x="1921" y="1126"/>
                  <a:pt x="1921" y="1126"/>
                </a:cubicBezTo>
                <a:close/>
                <a:moveTo>
                  <a:pt x="1337" y="104"/>
                </a:moveTo>
                <a:cubicBezTo>
                  <a:pt x="1337" y="104"/>
                  <a:pt x="1337" y="104"/>
                  <a:pt x="1337" y="104"/>
                </a:cubicBezTo>
                <a:cubicBezTo>
                  <a:pt x="1337" y="104"/>
                  <a:pt x="1337" y="104"/>
                  <a:pt x="1337" y="104"/>
                </a:cubicBezTo>
                <a:cubicBezTo>
                  <a:pt x="1337" y="104"/>
                  <a:pt x="1337" y="104"/>
                  <a:pt x="1337" y="104"/>
                </a:cubicBezTo>
                <a:cubicBezTo>
                  <a:pt x="1337" y="104"/>
                  <a:pt x="1337" y="104"/>
                  <a:pt x="1337" y="104"/>
                </a:cubicBezTo>
                <a:close/>
                <a:moveTo>
                  <a:pt x="1335" y="101"/>
                </a:moveTo>
                <a:cubicBezTo>
                  <a:pt x="1334" y="101"/>
                  <a:pt x="1333" y="101"/>
                  <a:pt x="1333" y="102"/>
                </a:cubicBezTo>
                <a:cubicBezTo>
                  <a:pt x="1333" y="102"/>
                  <a:pt x="1334" y="104"/>
                  <a:pt x="1334" y="104"/>
                </a:cubicBezTo>
                <a:cubicBezTo>
                  <a:pt x="1335" y="104"/>
                  <a:pt x="1336" y="104"/>
                  <a:pt x="1337" y="104"/>
                </a:cubicBezTo>
                <a:cubicBezTo>
                  <a:pt x="1337" y="103"/>
                  <a:pt x="1336" y="102"/>
                  <a:pt x="1336" y="101"/>
                </a:cubicBezTo>
                <a:cubicBezTo>
                  <a:pt x="1336" y="101"/>
                  <a:pt x="1335" y="101"/>
                  <a:pt x="1335" y="101"/>
                </a:cubicBezTo>
                <a:close/>
                <a:moveTo>
                  <a:pt x="1981" y="829"/>
                </a:moveTo>
                <a:cubicBezTo>
                  <a:pt x="1980" y="828"/>
                  <a:pt x="1980" y="828"/>
                  <a:pt x="1979" y="827"/>
                </a:cubicBezTo>
                <a:cubicBezTo>
                  <a:pt x="1978" y="827"/>
                  <a:pt x="1977" y="828"/>
                  <a:pt x="1977" y="829"/>
                </a:cubicBezTo>
                <a:cubicBezTo>
                  <a:pt x="1977" y="829"/>
                  <a:pt x="1978" y="830"/>
                  <a:pt x="1978" y="830"/>
                </a:cubicBezTo>
                <a:cubicBezTo>
                  <a:pt x="1979" y="831"/>
                  <a:pt x="1980" y="830"/>
                  <a:pt x="1981" y="829"/>
                </a:cubicBezTo>
                <a:close/>
                <a:moveTo>
                  <a:pt x="2026" y="980"/>
                </a:moveTo>
                <a:cubicBezTo>
                  <a:pt x="2027" y="980"/>
                  <a:pt x="2027" y="980"/>
                  <a:pt x="2028" y="980"/>
                </a:cubicBezTo>
                <a:cubicBezTo>
                  <a:pt x="2028" y="980"/>
                  <a:pt x="2029" y="980"/>
                  <a:pt x="2029" y="979"/>
                </a:cubicBezTo>
                <a:cubicBezTo>
                  <a:pt x="2029" y="979"/>
                  <a:pt x="2028" y="978"/>
                  <a:pt x="2028" y="978"/>
                </a:cubicBezTo>
                <a:cubicBezTo>
                  <a:pt x="2028" y="978"/>
                  <a:pt x="2027" y="978"/>
                  <a:pt x="2027" y="978"/>
                </a:cubicBezTo>
                <a:cubicBezTo>
                  <a:pt x="2027" y="978"/>
                  <a:pt x="2026" y="978"/>
                  <a:pt x="2026" y="978"/>
                </a:cubicBezTo>
                <a:cubicBezTo>
                  <a:pt x="2025" y="978"/>
                  <a:pt x="2024" y="978"/>
                  <a:pt x="2024" y="979"/>
                </a:cubicBezTo>
                <a:cubicBezTo>
                  <a:pt x="2024" y="980"/>
                  <a:pt x="2025" y="980"/>
                  <a:pt x="2026" y="980"/>
                </a:cubicBezTo>
                <a:close/>
                <a:moveTo>
                  <a:pt x="1029" y="79"/>
                </a:moveTo>
                <a:cubicBezTo>
                  <a:pt x="1029" y="79"/>
                  <a:pt x="1029" y="78"/>
                  <a:pt x="1030" y="77"/>
                </a:cubicBezTo>
                <a:cubicBezTo>
                  <a:pt x="1030" y="77"/>
                  <a:pt x="1029" y="76"/>
                  <a:pt x="1029" y="76"/>
                </a:cubicBezTo>
                <a:cubicBezTo>
                  <a:pt x="1029" y="75"/>
                  <a:pt x="1027" y="76"/>
                  <a:pt x="1027" y="77"/>
                </a:cubicBezTo>
                <a:cubicBezTo>
                  <a:pt x="1027" y="78"/>
                  <a:pt x="1028" y="79"/>
                  <a:pt x="1029" y="79"/>
                </a:cubicBezTo>
                <a:close/>
                <a:moveTo>
                  <a:pt x="1424" y="1005"/>
                </a:moveTo>
                <a:cubicBezTo>
                  <a:pt x="1425" y="1004"/>
                  <a:pt x="1424" y="1003"/>
                  <a:pt x="1424" y="1003"/>
                </a:cubicBezTo>
                <a:cubicBezTo>
                  <a:pt x="1423" y="1002"/>
                  <a:pt x="1422" y="1003"/>
                  <a:pt x="1422" y="1004"/>
                </a:cubicBezTo>
                <a:cubicBezTo>
                  <a:pt x="1422" y="1005"/>
                  <a:pt x="1422" y="1005"/>
                  <a:pt x="1423" y="1005"/>
                </a:cubicBezTo>
                <a:cubicBezTo>
                  <a:pt x="1423" y="1006"/>
                  <a:pt x="1424" y="1006"/>
                  <a:pt x="1424" y="1005"/>
                </a:cubicBezTo>
                <a:close/>
                <a:moveTo>
                  <a:pt x="1025" y="137"/>
                </a:moveTo>
                <a:cubicBezTo>
                  <a:pt x="1024" y="138"/>
                  <a:pt x="1024" y="138"/>
                  <a:pt x="1024" y="139"/>
                </a:cubicBezTo>
                <a:cubicBezTo>
                  <a:pt x="1024" y="140"/>
                  <a:pt x="1024" y="140"/>
                  <a:pt x="1024" y="140"/>
                </a:cubicBezTo>
                <a:cubicBezTo>
                  <a:pt x="1025" y="140"/>
                  <a:pt x="1026" y="140"/>
                  <a:pt x="1026" y="140"/>
                </a:cubicBezTo>
                <a:cubicBezTo>
                  <a:pt x="1026" y="139"/>
                  <a:pt x="1026" y="139"/>
                  <a:pt x="1027" y="138"/>
                </a:cubicBezTo>
                <a:cubicBezTo>
                  <a:pt x="1026" y="137"/>
                  <a:pt x="1026" y="137"/>
                  <a:pt x="1025" y="137"/>
                </a:cubicBezTo>
                <a:close/>
                <a:moveTo>
                  <a:pt x="1254" y="627"/>
                </a:moveTo>
                <a:cubicBezTo>
                  <a:pt x="1253" y="627"/>
                  <a:pt x="1253" y="627"/>
                  <a:pt x="1253" y="627"/>
                </a:cubicBezTo>
                <a:cubicBezTo>
                  <a:pt x="1252" y="627"/>
                  <a:pt x="1252" y="626"/>
                  <a:pt x="1251" y="627"/>
                </a:cubicBezTo>
                <a:cubicBezTo>
                  <a:pt x="1251" y="627"/>
                  <a:pt x="1251" y="628"/>
                  <a:pt x="1251" y="628"/>
                </a:cubicBezTo>
                <a:cubicBezTo>
                  <a:pt x="1251" y="629"/>
                  <a:pt x="1251" y="629"/>
                  <a:pt x="1252" y="630"/>
                </a:cubicBezTo>
                <a:cubicBezTo>
                  <a:pt x="1253" y="630"/>
                  <a:pt x="1254" y="630"/>
                  <a:pt x="1255" y="630"/>
                </a:cubicBezTo>
                <a:cubicBezTo>
                  <a:pt x="1255" y="629"/>
                  <a:pt x="1255" y="629"/>
                  <a:pt x="1255" y="628"/>
                </a:cubicBezTo>
                <a:cubicBezTo>
                  <a:pt x="1254" y="628"/>
                  <a:pt x="1254" y="628"/>
                  <a:pt x="1254" y="627"/>
                </a:cubicBezTo>
                <a:close/>
                <a:moveTo>
                  <a:pt x="1255" y="630"/>
                </a:moveTo>
                <a:cubicBezTo>
                  <a:pt x="1255" y="630"/>
                  <a:pt x="1255" y="630"/>
                  <a:pt x="1255" y="630"/>
                </a:cubicBezTo>
                <a:cubicBezTo>
                  <a:pt x="1255" y="630"/>
                  <a:pt x="1255" y="630"/>
                  <a:pt x="1255" y="630"/>
                </a:cubicBezTo>
                <a:cubicBezTo>
                  <a:pt x="1255" y="630"/>
                  <a:pt x="1255" y="630"/>
                  <a:pt x="1255" y="630"/>
                </a:cubicBezTo>
                <a:cubicBezTo>
                  <a:pt x="1255" y="630"/>
                  <a:pt x="1255" y="630"/>
                  <a:pt x="1255" y="630"/>
                </a:cubicBezTo>
                <a:close/>
                <a:moveTo>
                  <a:pt x="2111" y="1269"/>
                </a:moveTo>
                <a:cubicBezTo>
                  <a:pt x="2112" y="1268"/>
                  <a:pt x="2112" y="1268"/>
                  <a:pt x="2112" y="1267"/>
                </a:cubicBezTo>
                <a:cubicBezTo>
                  <a:pt x="2112" y="1267"/>
                  <a:pt x="2112" y="1266"/>
                  <a:pt x="2112" y="1266"/>
                </a:cubicBezTo>
                <a:cubicBezTo>
                  <a:pt x="2112" y="1266"/>
                  <a:pt x="2111" y="1265"/>
                  <a:pt x="2111" y="1265"/>
                </a:cubicBezTo>
                <a:cubicBezTo>
                  <a:pt x="2111" y="1265"/>
                  <a:pt x="2110" y="1265"/>
                  <a:pt x="2110" y="1266"/>
                </a:cubicBezTo>
                <a:cubicBezTo>
                  <a:pt x="2109" y="1266"/>
                  <a:pt x="2109" y="1267"/>
                  <a:pt x="2109" y="1268"/>
                </a:cubicBezTo>
                <a:cubicBezTo>
                  <a:pt x="2109" y="1268"/>
                  <a:pt x="2110" y="1269"/>
                  <a:pt x="2110" y="1269"/>
                </a:cubicBezTo>
                <a:cubicBezTo>
                  <a:pt x="2111" y="1269"/>
                  <a:pt x="2111" y="1269"/>
                  <a:pt x="2111" y="1269"/>
                </a:cubicBezTo>
                <a:close/>
                <a:moveTo>
                  <a:pt x="2039" y="935"/>
                </a:moveTo>
                <a:cubicBezTo>
                  <a:pt x="2040" y="934"/>
                  <a:pt x="2040" y="934"/>
                  <a:pt x="2041" y="934"/>
                </a:cubicBezTo>
                <a:cubicBezTo>
                  <a:pt x="2040" y="933"/>
                  <a:pt x="2040" y="933"/>
                  <a:pt x="2040" y="933"/>
                </a:cubicBezTo>
                <a:cubicBezTo>
                  <a:pt x="2040" y="932"/>
                  <a:pt x="2039" y="932"/>
                  <a:pt x="2038" y="932"/>
                </a:cubicBezTo>
                <a:cubicBezTo>
                  <a:pt x="2037" y="932"/>
                  <a:pt x="2037" y="933"/>
                  <a:pt x="2037" y="934"/>
                </a:cubicBezTo>
                <a:cubicBezTo>
                  <a:pt x="2038" y="935"/>
                  <a:pt x="2038" y="935"/>
                  <a:pt x="2039" y="935"/>
                </a:cubicBezTo>
                <a:close/>
                <a:moveTo>
                  <a:pt x="614" y="1281"/>
                </a:moveTo>
                <a:cubicBezTo>
                  <a:pt x="614" y="1281"/>
                  <a:pt x="614" y="1280"/>
                  <a:pt x="614" y="1280"/>
                </a:cubicBezTo>
                <a:cubicBezTo>
                  <a:pt x="614" y="1279"/>
                  <a:pt x="614" y="1278"/>
                  <a:pt x="613" y="1277"/>
                </a:cubicBezTo>
                <a:cubicBezTo>
                  <a:pt x="612" y="1278"/>
                  <a:pt x="612" y="1278"/>
                  <a:pt x="611" y="1278"/>
                </a:cubicBezTo>
                <a:cubicBezTo>
                  <a:pt x="611" y="1279"/>
                  <a:pt x="611" y="1280"/>
                  <a:pt x="613" y="1281"/>
                </a:cubicBezTo>
                <a:cubicBezTo>
                  <a:pt x="613" y="1281"/>
                  <a:pt x="613" y="1281"/>
                  <a:pt x="614" y="1281"/>
                </a:cubicBezTo>
                <a:close/>
                <a:moveTo>
                  <a:pt x="2098" y="1028"/>
                </a:moveTo>
                <a:cubicBezTo>
                  <a:pt x="2098" y="1028"/>
                  <a:pt x="2099" y="1029"/>
                  <a:pt x="2099" y="1029"/>
                </a:cubicBezTo>
                <a:cubicBezTo>
                  <a:pt x="2100" y="1029"/>
                  <a:pt x="2100" y="1029"/>
                  <a:pt x="2101" y="1028"/>
                </a:cubicBezTo>
                <a:cubicBezTo>
                  <a:pt x="2101" y="1028"/>
                  <a:pt x="2100" y="1027"/>
                  <a:pt x="2100" y="1027"/>
                </a:cubicBezTo>
                <a:cubicBezTo>
                  <a:pt x="2100" y="1026"/>
                  <a:pt x="2099" y="1026"/>
                  <a:pt x="2099" y="1026"/>
                </a:cubicBezTo>
                <a:cubicBezTo>
                  <a:pt x="2098" y="1026"/>
                  <a:pt x="2097" y="1027"/>
                  <a:pt x="2098" y="1028"/>
                </a:cubicBezTo>
                <a:close/>
                <a:moveTo>
                  <a:pt x="909" y="50"/>
                </a:moveTo>
                <a:cubicBezTo>
                  <a:pt x="909" y="50"/>
                  <a:pt x="909" y="50"/>
                  <a:pt x="909" y="49"/>
                </a:cubicBezTo>
                <a:cubicBezTo>
                  <a:pt x="910" y="48"/>
                  <a:pt x="909" y="47"/>
                  <a:pt x="908" y="47"/>
                </a:cubicBezTo>
                <a:cubicBezTo>
                  <a:pt x="908" y="47"/>
                  <a:pt x="907" y="47"/>
                  <a:pt x="907" y="47"/>
                </a:cubicBezTo>
                <a:cubicBezTo>
                  <a:pt x="907" y="48"/>
                  <a:pt x="907" y="49"/>
                  <a:pt x="907" y="49"/>
                </a:cubicBezTo>
                <a:cubicBezTo>
                  <a:pt x="908" y="50"/>
                  <a:pt x="908" y="50"/>
                  <a:pt x="909" y="50"/>
                </a:cubicBezTo>
                <a:close/>
                <a:moveTo>
                  <a:pt x="2322" y="1048"/>
                </a:moveTo>
                <a:cubicBezTo>
                  <a:pt x="2321" y="1048"/>
                  <a:pt x="2321" y="1047"/>
                  <a:pt x="2320" y="1046"/>
                </a:cubicBezTo>
                <a:cubicBezTo>
                  <a:pt x="2320" y="1046"/>
                  <a:pt x="2320" y="1046"/>
                  <a:pt x="2320" y="1046"/>
                </a:cubicBezTo>
                <a:cubicBezTo>
                  <a:pt x="2320" y="1046"/>
                  <a:pt x="2319" y="1046"/>
                  <a:pt x="2319" y="1046"/>
                </a:cubicBezTo>
                <a:cubicBezTo>
                  <a:pt x="2319" y="1048"/>
                  <a:pt x="2319" y="1050"/>
                  <a:pt x="2320" y="1050"/>
                </a:cubicBezTo>
                <a:cubicBezTo>
                  <a:pt x="2321" y="1050"/>
                  <a:pt x="2321" y="1050"/>
                  <a:pt x="2322" y="1049"/>
                </a:cubicBezTo>
                <a:cubicBezTo>
                  <a:pt x="2322" y="1049"/>
                  <a:pt x="2322" y="1049"/>
                  <a:pt x="2322" y="1048"/>
                </a:cubicBezTo>
                <a:close/>
                <a:moveTo>
                  <a:pt x="1400" y="260"/>
                </a:moveTo>
                <a:cubicBezTo>
                  <a:pt x="1400" y="260"/>
                  <a:pt x="1399" y="260"/>
                  <a:pt x="1399" y="261"/>
                </a:cubicBezTo>
                <a:cubicBezTo>
                  <a:pt x="1399" y="261"/>
                  <a:pt x="1399" y="261"/>
                  <a:pt x="1399" y="262"/>
                </a:cubicBezTo>
                <a:cubicBezTo>
                  <a:pt x="1400" y="262"/>
                  <a:pt x="1401" y="263"/>
                  <a:pt x="1402" y="264"/>
                </a:cubicBezTo>
                <a:cubicBezTo>
                  <a:pt x="1402" y="264"/>
                  <a:pt x="1403" y="264"/>
                  <a:pt x="1403" y="264"/>
                </a:cubicBezTo>
                <a:cubicBezTo>
                  <a:pt x="1404" y="264"/>
                  <a:pt x="1404" y="262"/>
                  <a:pt x="1403" y="262"/>
                </a:cubicBezTo>
                <a:cubicBezTo>
                  <a:pt x="1402" y="261"/>
                  <a:pt x="1402" y="260"/>
                  <a:pt x="1400" y="260"/>
                </a:cubicBezTo>
                <a:close/>
                <a:moveTo>
                  <a:pt x="1898" y="890"/>
                </a:moveTo>
                <a:cubicBezTo>
                  <a:pt x="1898" y="889"/>
                  <a:pt x="1897" y="889"/>
                  <a:pt x="1897" y="889"/>
                </a:cubicBezTo>
                <a:cubicBezTo>
                  <a:pt x="1896" y="889"/>
                  <a:pt x="1895" y="890"/>
                  <a:pt x="1896" y="891"/>
                </a:cubicBezTo>
                <a:cubicBezTo>
                  <a:pt x="1896" y="891"/>
                  <a:pt x="1897" y="891"/>
                  <a:pt x="1897" y="892"/>
                </a:cubicBezTo>
                <a:cubicBezTo>
                  <a:pt x="1898" y="892"/>
                  <a:pt x="1899" y="891"/>
                  <a:pt x="1898" y="890"/>
                </a:cubicBezTo>
                <a:close/>
                <a:moveTo>
                  <a:pt x="2009" y="815"/>
                </a:moveTo>
                <a:cubicBezTo>
                  <a:pt x="2009" y="815"/>
                  <a:pt x="2009" y="817"/>
                  <a:pt x="2010" y="817"/>
                </a:cubicBezTo>
                <a:cubicBezTo>
                  <a:pt x="2010" y="817"/>
                  <a:pt x="2011" y="816"/>
                  <a:pt x="2011" y="816"/>
                </a:cubicBezTo>
                <a:cubicBezTo>
                  <a:pt x="2011" y="815"/>
                  <a:pt x="2011" y="815"/>
                  <a:pt x="2010" y="815"/>
                </a:cubicBezTo>
                <a:cubicBezTo>
                  <a:pt x="2010" y="814"/>
                  <a:pt x="2009" y="815"/>
                  <a:pt x="2009" y="815"/>
                </a:cubicBezTo>
                <a:close/>
                <a:moveTo>
                  <a:pt x="679" y="817"/>
                </a:moveTo>
                <a:cubicBezTo>
                  <a:pt x="679" y="817"/>
                  <a:pt x="678" y="816"/>
                  <a:pt x="678" y="817"/>
                </a:cubicBezTo>
                <a:cubicBezTo>
                  <a:pt x="678" y="817"/>
                  <a:pt x="677" y="817"/>
                  <a:pt x="677" y="817"/>
                </a:cubicBezTo>
                <a:cubicBezTo>
                  <a:pt x="677" y="818"/>
                  <a:pt x="677" y="818"/>
                  <a:pt x="678" y="818"/>
                </a:cubicBezTo>
                <a:cubicBezTo>
                  <a:pt x="678" y="818"/>
                  <a:pt x="679" y="818"/>
                  <a:pt x="679" y="817"/>
                </a:cubicBezTo>
                <a:close/>
                <a:moveTo>
                  <a:pt x="2248" y="972"/>
                </a:moveTo>
                <a:cubicBezTo>
                  <a:pt x="2248" y="972"/>
                  <a:pt x="2248" y="971"/>
                  <a:pt x="2248" y="971"/>
                </a:cubicBezTo>
                <a:cubicBezTo>
                  <a:pt x="2248" y="971"/>
                  <a:pt x="2248" y="971"/>
                  <a:pt x="2248" y="971"/>
                </a:cubicBezTo>
                <a:cubicBezTo>
                  <a:pt x="2248" y="971"/>
                  <a:pt x="2248" y="972"/>
                  <a:pt x="2248" y="972"/>
                </a:cubicBezTo>
                <a:cubicBezTo>
                  <a:pt x="2248" y="972"/>
                  <a:pt x="2248" y="972"/>
                  <a:pt x="2248" y="972"/>
                </a:cubicBezTo>
                <a:close/>
                <a:moveTo>
                  <a:pt x="2252" y="975"/>
                </a:moveTo>
                <a:cubicBezTo>
                  <a:pt x="2252" y="975"/>
                  <a:pt x="2253" y="974"/>
                  <a:pt x="2253" y="974"/>
                </a:cubicBezTo>
                <a:cubicBezTo>
                  <a:pt x="2253" y="974"/>
                  <a:pt x="2253" y="974"/>
                  <a:pt x="2253" y="973"/>
                </a:cubicBezTo>
                <a:cubicBezTo>
                  <a:pt x="2252" y="972"/>
                  <a:pt x="2250" y="971"/>
                  <a:pt x="2248" y="972"/>
                </a:cubicBezTo>
                <a:cubicBezTo>
                  <a:pt x="2249" y="974"/>
                  <a:pt x="2250" y="975"/>
                  <a:pt x="2252" y="975"/>
                </a:cubicBezTo>
                <a:close/>
                <a:moveTo>
                  <a:pt x="626" y="137"/>
                </a:moveTo>
                <a:cubicBezTo>
                  <a:pt x="625" y="137"/>
                  <a:pt x="624" y="138"/>
                  <a:pt x="625" y="139"/>
                </a:cubicBezTo>
                <a:cubicBezTo>
                  <a:pt x="625" y="140"/>
                  <a:pt x="625" y="140"/>
                  <a:pt x="625" y="140"/>
                </a:cubicBezTo>
                <a:cubicBezTo>
                  <a:pt x="626" y="140"/>
                  <a:pt x="628" y="139"/>
                  <a:pt x="627" y="138"/>
                </a:cubicBezTo>
                <a:cubicBezTo>
                  <a:pt x="627" y="137"/>
                  <a:pt x="627" y="137"/>
                  <a:pt x="626" y="137"/>
                </a:cubicBezTo>
                <a:close/>
                <a:moveTo>
                  <a:pt x="2033" y="693"/>
                </a:moveTo>
                <a:cubicBezTo>
                  <a:pt x="2033" y="692"/>
                  <a:pt x="2033" y="692"/>
                  <a:pt x="2033" y="692"/>
                </a:cubicBezTo>
                <a:cubicBezTo>
                  <a:pt x="2032" y="692"/>
                  <a:pt x="2032" y="692"/>
                  <a:pt x="2031" y="692"/>
                </a:cubicBezTo>
                <a:cubicBezTo>
                  <a:pt x="2030" y="693"/>
                  <a:pt x="2030" y="694"/>
                  <a:pt x="2031" y="694"/>
                </a:cubicBezTo>
                <a:cubicBezTo>
                  <a:pt x="2032" y="694"/>
                  <a:pt x="2032" y="694"/>
                  <a:pt x="2033" y="693"/>
                </a:cubicBezTo>
                <a:cubicBezTo>
                  <a:pt x="2033" y="693"/>
                  <a:pt x="2033" y="693"/>
                  <a:pt x="2033" y="693"/>
                </a:cubicBezTo>
                <a:close/>
                <a:moveTo>
                  <a:pt x="619" y="248"/>
                </a:moveTo>
                <a:cubicBezTo>
                  <a:pt x="619" y="248"/>
                  <a:pt x="620" y="249"/>
                  <a:pt x="621" y="250"/>
                </a:cubicBezTo>
                <a:cubicBezTo>
                  <a:pt x="622" y="250"/>
                  <a:pt x="623" y="249"/>
                  <a:pt x="624" y="248"/>
                </a:cubicBezTo>
                <a:cubicBezTo>
                  <a:pt x="623" y="248"/>
                  <a:pt x="622" y="247"/>
                  <a:pt x="621" y="247"/>
                </a:cubicBezTo>
                <a:cubicBezTo>
                  <a:pt x="620" y="247"/>
                  <a:pt x="620" y="248"/>
                  <a:pt x="619" y="248"/>
                </a:cubicBezTo>
                <a:close/>
                <a:moveTo>
                  <a:pt x="624" y="248"/>
                </a:moveTo>
                <a:cubicBezTo>
                  <a:pt x="624" y="248"/>
                  <a:pt x="624" y="248"/>
                  <a:pt x="624" y="248"/>
                </a:cubicBezTo>
                <a:cubicBezTo>
                  <a:pt x="624" y="248"/>
                  <a:pt x="624" y="248"/>
                  <a:pt x="624" y="248"/>
                </a:cubicBezTo>
                <a:cubicBezTo>
                  <a:pt x="624" y="248"/>
                  <a:pt x="624" y="248"/>
                  <a:pt x="624" y="248"/>
                </a:cubicBezTo>
                <a:cubicBezTo>
                  <a:pt x="624" y="248"/>
                  <a:pt x="624" y="248"/>
                  <a:pt x="624" y="248"/>
                </a:cubicBezTo>
                <a:close/>
                <a:moveTo>
                  <a:pt x="757" y="136"/>
                </a:moveTo>
                <a:cubicBezTo>
                  <a:pt x="757" y="135"/>
                  <a:pt x="756" y="135"/>
                  <a:pt x="755" y="136"/>
                </a:cubicBezTo>
                <a:cubicBezTo>
                  <a:pt x="755" y="136"/>
                  <a:pt x="754" y="136"/>
                  <a:pt x="754" y="136"/>
                </a:cubicBezTo>
                <a:cubicBezTo>
                  <a:pt x="754" y="136"/>
                  <a:pt x="754" y="137"/>
                  <a:pt x="754" y="137"/>
                </a:cubicBezTo>
                <a:cubicBezTo>
                  <a:pt x="755" y="138"/>
                  <a:pt x="755" y="138"/>
                  <a:pt x="756" y="138"/>
                </a:cubicBezTo>
                <a:cubicBezTo>
                  <a:pt x="757" y="138"/>
                  <a:pt x="757" y="137"/>
                  <a:pt x="757" y="137"/>
                </a:cubicBezTo>
                <a:cubicBezTo>
                  <a:pt x="757" y="137"/>
                  <a:pt x="757" y="136"/>
                  <a:pt x="757" y="136"/>
                </a:cubicBezTo>
                <a:close/>
                <a:moveTo>
                  <a:pt x="2098" y="934"/>
                </a:moveTo>
                <a:cubicBezTo>
                  <a:pt x="2099" y="935"/>
                  <a:pt x="2099" y="935"/>
                  <a:pt x="2099" y="935"/>
                </a:cubicBezTo>
                <a:cubicBezTo>
                  <a:pt x="2100" y="935"/>
                  <a:pt x="2101" y="935"/>
                  <a:pt x="2101" y="934"/>
                </a:cubicBezTo>
                <a:cubicBezTo>
                  <a:pt x="2101" y="934"/>
                  <a:pt x="2100" y="933"/>
                  <a:pt x="2100" y="933"/>
                </a:cubicBezTo>
                <a:cubicBezTo>
                  <a:pt x="2099" y="933"/>
                  <a:pt x="2099" y="933"/>
                  <a:pt x="2098" y="933"/>
                </a:cubicBezTo>
                <a:cubicBezTo>
                  <a:pt x="2098" y="933"/>
                  <a:pt x="2098" y="934"/>
                  <a:pt x="2098" y="934"/>
                </a:cubicBezTo>
                <a:cubicBezTo>
                  <a:pt x="2098" y="934"/>
                  <a:pt x="2098" y="934"/>
                  <a:pt x="2098" y="934"/>
                </a:cubicBezTo>
                <a:close/>
                <a:moveTo>
                  <a:pt x="1284" y="613"/>
                </a:moveTo>
                <a:cubicBezTo>
                  <a:pt x="1284" y="612"/>
                  <a:pt x="1284" y="612"/>
                  <a:pt x="1283" y="611"/>
                </a:cubicBezTo>
                <a:cubicBezTo>
                  <a:pt x="1283" y="611"/>
                  <a:pt x="1283" y="611"/>
                  <a:pt x="1282" y="612"/>
                </a:cubicBezTo>
                <a:cubicBezTo>
                  <a:pt x="1282" y="612"/>
                  <a:pt x="1282" y="612"/>
                  <a:pt x="1282" y="613"/>
                </a:cubicBezTo>
                <a:cubicBezTo>
                  <a:pt x="1283" y="613"/>
                  <a:pt x="1283" y="613"/>
                  <a:pt x="1284" y="613"/>
                </a:cubicBezTo>
                <a:close/>
                <a:moveTo>
                  <a:pt x="1548" y="120"/>
                </a:moveTo>
                <a:cubicBezTo>
                  <a:pt x="1549" y="120"/>
                  <a:pt x="1548" y="119"/>
                  <a:pt x="1547" y="119"/>
                </a:cubicBezTo>
                <a:cubicBezTo>
                  <a:pt x="1547" y="118"/>
                  <a:pt x="1546" y="118"/>
                  <a:pt x="1546" y="119"/>
                </a:cubicBezTo>
                <a:cubicBezTo>
                  <a:pt x="1546" y="120"/>
                  <a:pt x="1546" y="121"/>
                  <a:pt x="1547" y="121"/>
                </a:cubicBezTo>
                <a:cubicBezTo>
                  <a:pt x="1547" y="121"/>
                  <a:pt x="1548" y="121"/>
                  <a:pt x="1548" y="120"/>
                </a:cubicBezTo>
                <a:close/>
                <a:moveTo>
                  <a:pt x="2254" y="983"/>
                </a:moveTo>
                <a:cubicBezTo>
                  <a:pt x="2254" y="984"/>
                  <a:pt x="2255" y="983"/>
                  <a:pt x="2255" y="983"/>
                </a:cubicBezTo>
                <a:cubicBezTo>
                  <a:pt x="2256" y="983"/>
                  <a:pt x="2256" y="982"/>
                  <a:pt x="2256" y="982"/>
                </a:cubicBezTo>
                <a:cubicBezTo>
                  <a:pt x="2255" y="980"/>
                  <a:pt x="2253" y="980"/>
                  <a:pt x="2252" y="980"/>
                </a:cubicBezTo>
                <a:cubicBezTo>
                  <a:pt x="2252" y="982"/>
                  <a:pt x="2253" y="983"/>
                  <a:pt x="2254" y="983"/>
                </a:cubicBezTo>
                <a:close/>
                <a:moveTo>
                  <a:pt x="249" y="409"/>
                </a:moveTo>
                <a:cubicBezTo>
                  <a:pt x="249" y="408"/>
                  <a:pt x="249" y="407"/>
                  <a:pt x="248" y="407"/>
                </a:cubicBezTo>
                <a:cubicBezTo>
                  <a:pt x="247" y="407"/>
                  <a:pt x="247" y="408"/>
                  <a:pt x="248" y="409"/>
                </a:cubicBezTo>
                <a:cubicBezTo>
                  <a:pt x="248" y="410"/>
                  <a:pt x="248" y="410"/>
                  <a:pt x="249" y="410"/>
                </a:cubicBezTo>
                <a:cubicBezTo>
                  <a:pt x="249" y="410"/>
                  <a:pt x="249" y="409"/>
                  <a:pt x="249" y="409"/>
                </a:cubicBezTo>
                <a:close/>
                <a:moveTo>
                  <a:pt x="1819" y="108"/>
                </a:moveTo>
                <a:cubicBezTo>
                  <a:pt x="1820" y="110"/>
                  <a:pt x="1821" y="110"/>
                  <a:pt x="1823" y="110"/>
                </a:cubicBezTo>
                <a:cubicBezTo>
                  <a:pt x="1823" y="110"/>
                  <a:pt x="1823" y="109"/>
                  <a:pt x="1823" y="109"/>
                </a:cubicBezTo>
                <a:cubicBezTo>
                  <a:pt x="1823" y="109"/>
                  <a:pt x="1823" y="108"/>
                  <a:pt x="1823" y="108"/>
                </a:cubicBezTo>
                <a:cubicBezTo>
                  <a:pt x="1822" y="107"/>
                  <a:pt x="1821" y="107"/>
                  <a:pt x="1819" y="108"/>
                </a:cubicBezTo>
                <a:close/>
                <a:moveTo>
                  <a:pt x="2099" y="929"/>
                </a:moveTo>
                <a:cubicBezTo>
                  <a:pt x="2100" y="929"/>
                  <a:pt x="2100" y="929"/>
                  <a:pt x="2100" y="928"/>
                </a:cubicBezTo>
                <a:cubicBezTo>
                  <a:pt x="2100" y="927"/>
                  <a:pt x="2099" y="926"/>
                  <a:pt x="2098" y="926"/>
                </a:cubicBezTo>
                <a:cubicBezTo>
                  <a:pt x="2097" y="927"/>
                  <a:pt x="2097" y="927"/>
                  <a:pt x="2097" y="927"/>
                </a:cubicBezTo>
                <a:cubicBezTo>
                  <a:pt x="2097" y="928"/>
                  <a:pt x="2098" y="928"/>
                  <a:pt x="2098" y="929"/>
                </a:cubicBezTo>
                <a:cubicBezTo>
                  <a:pt x="2098" y="929"/>
                  <a:pt x="2099" y="929"/>
                  <a:pt x="2099" y="929"/>
                </a:cubicBezTo>
                <a:close/>
                <a:moveTo>
                  <a:pt x="708" y="155"/>
                </a:moveTo>
                <a:cubicBezTo>
                  <a:pt x="708" y="155"/>
                  <a:pt x="708" y="155"/>
                  <a:pt x="708" y="155"/>
                </a:cubicBezTo>
                <a:cubicBezTo>
                  <a:pt x="708" y="155"/>
                  <a:pt x="708" y="155"/>
                  <a:pt x="708" y="155"/>
                </a:cubicBezTo>
                <a:cubicBezTo>
                  <a:pt x="708" y="155"/>
                  <a:pt x="708" y="155"/>
                  <a:pt x="708" y="155"/>
                </a:cubicBezTo>
                <a:cubicBezTo>
                  <a:pt x="708" y="155"/>
                  <a:pt x="708" y="155"/>
                  <a:pt x="708" y="155"/>
                </a:cubicBezTo>
                <a:close/>
                <a:moveTo>
                  <a:pt x="706" y="158"/>
                </a:moveTo>
                <a:cubicBezTo>
                  <a:pt x="707" y="158"/>
                  <a:pt x="707" y="158"/>
                  <a:pt x="708" y="157"/>
                </a:cubicBezTo>
                <a:cubicBezTo>
                  <a:pt x="708" y="157"/>
                  <a:pt x="708" y="156"/>
                  <a:pt x="708" y="155"/>
                </a:cubicBezTo>
                <a:cubicBezTo>
                  <a:pt x="707" y="155"/>
                  <a:pt x="706" y="155"/>
                  <a:pt x="706" y="156"/>
                </a:cubicBezTo>
                <a:cubicBezTo>
                  <a:pt x="705" y="156"/>
                  <a:pt x="705" y="158"/>
                  <a:pt x="706" y="158"/>
                </a:cubicBezTo>
                <a:close/>
                <a:moveTo>
                  <a:pt x="2180" y="936"/>
                </a:moveTo>
                <a:cubicBezTo>
                  <a:pt x="2180" y="936"/>
                  <a:pt x="2180" y="936"/>
                  <a:pt x="2180" y="935"/>
                </a:cubicBezTo>
                <a:cubicBezTo>
                  <a:pt x="2180" y="935"/>
                  <a:pt x="2179" y="935"/>
                  <a:pt x="2178" y="935"/>
                </a:cubicBezTo>
                <a:cubicBezTo>
                  <a:pt x="2178" y="935"/>
                  <a:pt x="2177" y="935"/>
                  <a:pt x="2177" y="935"/>
                </a:cubicBezTo>
                <a:cubicBezTo>
                  <a:pt x="2177" y="936"/>
                  <a:pt x="2177" y="936"/>
                  <a:pt x="2178" y="937"/>
                </a:cubicBezTo>
                <a:cubicBezTo>
                  <a:pt x="2179" y="937"/>
                  <a:pt x="2180" y="937"/>
                  <a:pt x="2180" y="936"/>
                </a:cubicBezTo>
                <a:close/>
                <a:moveTo>
                  <a:pt x="2315" y="1089"/>
                </a:moveTo>
                <a:cubicBezTo>
                  <a:pt x="2315" y="1089"/>
                  <a:pt x="2315" y="1088"/>
                  <a:pt x="2315" y="1087"/>
                </a:cubicBezTo>
                <a:cubicBezTo>
                  <a:pt x="2315" y="1087"/>
                  <a:pt x="2314" y="1087"/>
                  <a:pt x="2314" y="1087"/>
                </a:cubicBezTo>
                <a:cubicBezTo>
                  <a:pt x="2314" y="1087"/>
                  <a:pt x="2313" y="1088"/>
                  <a:pt x="2313" y="1088"/>
                </a:cubicBezTo>
                <a:cubicBezTo>
                  <a:pt x="2313" y="1088"/>
                  <a:pt x="2314" y="1089"/>
                  <a:pt x="2314" y="1089"/>
                </a:cubicBezTo>
                <a:cubicBezTo>
                  <a:pt x="2314" y="1090"/>
                  <a:pt x="2315" y="1090"/>
                  <a:pt x="2315" y="1089"/>
                </a:cubicBezTo>
                <a:close/>
                <a:moveTo>
                  <a:pt x="823" y="282"/>
                </a:moveTo>
                <a:cubicBezTo>
                  <a:pt x="823" y="282"/>
                  <a:pt x="823" y="281"/>
                  <a:pt x="822" y="282"/>
                </a:cubicBezTo>
                <a:cubicBezTo>
                  <a:pt x="822" y="282"/>
                  <a:pt x="821" y="282"/>
                  <a:pt x="821" y="282"/>
                </a:cubicBezTo>
                <a:cubicBezTo>
                  <a:pt x="821" y="283"/>
                  <a:pt x="821" y="283"/>
                  <a:pt x="822" y="284"/>
                </a:cubicBezTo>
                <a:cubicBezTo>
                  <a:pt x="822" y="284"/>
                  <a:pt x="823" y="284"/>
                  <a:pt x="824" y="284"/>
                </a:cubicBezTo>
                <a:cubicBezTo>
                  <a:pt x="824" y="284"/>
                  <a:pt x="824" y="284"/>
                  <a:pt x="824" y="283"/>
                </a:cubicBezTo>
                <a:cubicBezTo>
                  <a:pt x="824" y="283"/>
                  <a:pt x="823" y="283"/>
                  <a:pt x="823" y="282"/>
                </a:cubicBezTo>
                <a:close/>
                <a:moveTo>
                  <a:pt x="617" y="1285"/>
                </a:moveTo>
                <a:cubicBezTo>
                  <a:pt x="617" y="1285"/>
                  <a:pt x="616" y="1284"/>
                  <a:pt x="615" y="1284"/>
                </a:cubicBezTo>
                <a:cubicBezTo>
                  <a:pt x="615" y="1284"/>
                  <a:pt x="614" y="1285"/>
                  <a:pt x="615" y="1286"/>
                </a:cubicBezTo>
                <a:cubicBezTo>
                  <a:pt x="615" y="1287"/>
                  <a:pt x="615" y="1288"/>
                  <a:pt x="615" y="1289"/>
                </a:cubicBezTo>
                <a:cubicBezTo>
                  <a:pt x="616" y="1288"/>
                  <a:pt x="617" y="1287"/>
                  <a:pt x="617" y="1287"/>
                </a:cubicBezTo>
                <a:cubicBezTo>
                  <a:pt x="617" y="1286"/>
                  <a:pt x="617" y="1286"/>
                  <a:pt x="617" y="1285"/>
                </a:cubicBezTo>
                <a:close/>
                <a:moveTo>
                  <a:pt x="615" y="1289"/>
                </a:moveTo>
                <a:cubicBezTo>
                  <a:pt x="615" y="1289"/>
                  <a:pt x="615" y="1289"/>
                  <a:pt x="615" y="1289"/>
                </a:cubicBezTo>
                <a:cubicBezTo>
                  <a:pt x="615" y="1289"/>
                  <a:pt x="615" y="1289"/>
                  <a:pt x="615" y="1289"/>
                </a:cubicBezTo>
                <a:cubicBezTo>
                  <a:pt x="615" y="1289"/>
                  <a:pt x="615" y="1289"/>
                  <a:pt x="615" y="1289"/>
                </a:cubicBezTo>
                <a:cubicBezTo>
                  <a:pt x="615" y="1289"/>
                  <a:pt x="615" y="1289"/>
                  <a:pt x="615" y="1289"/>
                </a:cubicBezTo>
                <a:close/>
                <a:moveTo>
                  <a:pt x="1635" y="93"/>
                </a:moveTo>
                <a:cubicBezTo>
                  <a:pt x="1636" y="93"/>
                  <a:pt x="1636" y="92"/>
                  <a:pt x="1635" y="91"/>
                </a:cubicBezTo>
                <a:cubicBezTo>
                  <a:pt x="1634" y="91"/>
                  <a:pt x="1634" y="91"/>
                  <a:pt x="1633" y="92"/>
                </a:cubicBezTo>
                <a:cubicBezTo>
                  <a:pt x="1633" y="93"/>
                  <a:pt x="1633" y="94"/>
                  <a:pt x="1634" y="94"/>
                </a:cubicBezTo>
                <a:cubicBezTo>
                  <a:pt x="1635" y="94"/>
                  <a:pt x="1635" y="94"/>
                  <a:pt x="1635" y="93"/>
                </a:cubicBezTo>
                <a:close/>
                <a:moveTo>
                  <a:pt x="914" y="39"/>
                </a:moveTo>
                <a:cubicBezTo>
                  <a:pt x="915" y="39"/>
                  <a:pt x="915" y="38"/>
                  <a:pt x="915" y="37"/>
                </a:cubicBezTo>
                <a:cubicBezTo>
                  <a:pt x="915" y="37"/>
                  <a:pt x="914" y="37"/>
                  <a:pt x="914" y="36"/>
                </a:cubicBezTo>
                <a:cubicBezTo>
                  <a:pt x="914" y="36"/>
                  <a:pt x="913" y="36"/>
                  <a:pt x="913" y="36"/>
                </a:cubicBezTo>
                <a:cubicBezTo>
                  <a:pt x="912" y="37"/>
                  <a:pt x="912" y="37"/>
                  <a:pt x="913" y="38"/>
                </a:cubicBezTo>
                <a:cubicBezTo>
                  <a:pt x="913" y="38"/>
                  <a:pt x="914" y="38"/>
                  <a:pt x="914" y="39"/>
                </a:cubicBezTo>
                <a:close/>
                <a:moveTo>
                  <a:pt x="1331" y="79"/>
                </a:moveTo>
                <a:cubicBezTo>
                  <a:pt x="1331" y="79"/>
                  <a:pt x="1331" y="78"/>
                  <a:pt x="1331" y="78"/>
                </a:cubicBezTo>
                <a:cubicBezTo>
                  <a:pt x="1331" y="78"/>
                  <a:pt x="1331" y="77"/>
                  <a:pt x="1330" y="77"/>
                </a:cubicBezTo>
                <a:cubicBezTo>
                  <a:pt x="1330" y="77"/>
                  <a:pt x="1329" y="77"/>
                  <a:pt x="1329" y="78"/>
                </a:cubicBezTo>
                <a:cubicBezTo>
                  <a:pt x="1330" y="79"/>
                  <a:pt x="1330" y="79"/>
                  <a:pt x="1331" y="79"/>
                </a:cubicBezTo>
                <a:close/>
                <a:moveTo>
                  <a:pt x="2138" y="1270"/>
                </a:moveTo>
                <a:cubicBezTo>
                  <a:pt x="2137" y="1270"/>
                  <a:pt x="2137" y="1271"/>
                  <a:pt x="2137" y="1271"/>
                </a:cubicBezTo>
                <a:cubicBezTo>
                  <a:pt x="2137" y="1272"/>
                  <a:pt x="2138" y="1272"/>
                  <a:pt x="2138" y="1273"/>
                </a:cubicBezTo>
                <a:cubicBezTo>
                  <a:pt x="2139" y="1273"/>
                  <a:pt x="2139" y="1273"/>
                  <a:pt x="2139" y="1272"/>
                </a:cubicBezTo>
                <a:cubicBezTo>
                  <a:pt x="2140" y="1272"/>
                  <a:pt x="2139" y="1271"/>
                  <a:pt x="2139" y="1271"/>
                </a:cubicBezTo>
                <a:cubicBezTo>
                  <a:pt x="2139" y="1270"/>
                  <a:pt x="2138" y="1270"/>
                  <a:pt x="2138" y="1270"/>
                </a:cubicBezTo>
                <a:close/>
                <a:moveTo>
                  <a:pt x="618" y="1335"/>
                </a:moveTo>
                <a:cubicBezTo>
                  <a:pt x="617" y="1335"/>
                  <a:pt x="617" y="1337"/>
                  <a:pt x="618" y="1337"/>
                </a:cubicBezTo>
                <a:cubicBezTo>
                  <a:pt x="619" y="1337"/>
                  <a:pt x="620" y="1337"/>
                  <a:pt x="620" y="1338"/>
                </a:cubicBezTo>
                <a:cubicBezTo>
                  <a:pt x="620" y="1337"/>
                  <a:pt x="620" y="1335"/>
                  <a:pt x="620" y="1334"/>
                </a:cubicBezTo>
                <a:cubicBezTo>
                  <a:pt x="620" y="1334"/>
                  <a:pt x="619" y="1335"/>
                  <a:pt x="618" y="1335"/>
                </a:cubicBezTo>
                <a:close/>
                <a:moveTo>
                  <a:pt x="2204" y="994"/>
                </a:moveTo>
                <a:cubicBezTo>
                  <a:pt x="2203" y="991"/>
                  <a:pt x="2203" y="991"/>
                  <a:pt x="2201" y="992"/>
                </a:cubicBezTo>
                <a:cubicBezTo>
                  <a:pt x="2200" y="992"/>
                  <a:pt x="2200" y="992"/>
                  <a:pt x="2199" y="992"/>
                </a:cubicBezTo>
                <a:cubicBezTo>
                  <a:pt x="2201" y="992"/>
                  <a:pt x="2203" y="993"/>
                  <a:pt x="2204" y="994"/>
                </a:cubicBezTo>
                <a:cubicBezTo>
                  <a:pt x="2204" y="994"/>
                  <a:pt x="2204" y="994"/>
                  <a:pt x="2204" y="994"/>
                </a:cubicBezTo>
                <a:close/>
                <a:moveTo>
                  <a:pt x="2199" y="992"/>
                </a:moveTo>
                <a:cubicBezTo>
                  <a:pt x="2199" y="992"/>
                  <a:pt x="2199" y="992"/>
                  <a:pt x="2199" y="992"/>
                </a:cubicBezTo>
                <a:cubicBezTo>
                  <a:pt x="2199" y="992"/>
                  <a:pt x="2199" y="992"/>
                  <a:pt x="2199" y="992"/>
                </a:cubicBezTo>
                <a:cubicBezTo>
                  <a:pt x="2199" y="992"/>
                  <a:pt x="2199" y="992"/>
                  <a:pt x="2199" y="992"/>
                </a:cubicBezTo>
                <a:cubicBezTo>
                  <a:pt x="2199" y="992"/>
                  <a:pt x="2199" y="992"/>
                  <a:pt x="2199" y="992"/>
                </a:cubicBezTo>
                <a:close/>
                <a:moveTo>
                  <a:pt x="522" y="253"/>
                </a:moveTo>
                <a:cubicBezTo>
                  <a:pt x="522" y="253"/>
                  <a:pt x="522" y="253"/>
                  <a:pt x="522" y="253"/>
                </a:cubicBezTo>
                <a:cubicBezTo>
                  <a:pt x="523" y="254"/>
                  <a:pt x="524" y="253"/>
                  <a:pt x="524" y="253"/>
                </a:cubicBezTo>
                <a:cubicBezTo>
                  <a:pt x="524" y="252"/>
                  <a:pt x="523" y="252"/>
                  <a:pt x="523" y="252"/>
                </a:cubicBezTo>
                <a:cubicBezTo>
                  <a:pt x="522" y="252"/>
                  <a:pt x="522" y="252"/>
                  <a:pt x="522" y="253"/>
                </a:cubicBezTo>
                <a:close/>
                <a:moveTo>
                  <a:pt x="1013" y="710"/>
                </a:moveTo>
                <a:cubicBezTo>
                  <a:pt x="1013" y="710"/>
                  <a:pt x="1013" y="710"/>
                  <a:pt x="1013" y="710"/>
                </a:cubicBezTo>
                <a:cubicBezTo>
                  <a:pt x="1014" y="709"/>
                  <a:pt x="1014" y="709"/>
                  <a:pt x="1014" y="709"/>
                </a:cubicBezTo>
                <a:cubicBezTo>
                  <a:pt x="1014" y="708"/>
                  <a:pt x="1014" y="708"/>
                  <a:pt x="1014" y="707"/>
                </a:cubicBezTo>
                <a:cubicBezTo>
                  <a:pt x="1013" y="708"/>
                  <a:pt x="1013" y="708"/>
                  <a:pt x="1012" y="708"/>
                </a:cubicBezTo>
                <a:cubicBezTo>
                  <a:pt x="1012" y="709"/>
                  <a:pt x="1012" y="709"/>
                  <a:pt x="1013" y="710"/>
                </a:cubicBezTo>
                <a:close/>
                <a:moveTo>
                  <a:pt x="2025" y="708"/>
                </a:moveTo>
                <a:cubicBezTo>
                  <a:pt x="2025" y="708"/>
                  <a:pt x="2024" y="708"/>
                  <a:pt x="2024" y="708"/>
                </a:cubicBezTo>
                <a:cubicBezTo>
                  <a:pt x="2023" y="708"/>
                  <a:pt x="2023" y="708"/>
                  <a:pt x="2023" y="709"/>
                </a:cubicBezTo>
                <a:cubicBezTo>
                  <a:pt x="2023" y="709"/>
                  <a:pt x="2023" y="710"/>
                  <a:pt x="2023" y="710"/>
                </a:cubicBezTo>
                <a:cubicBezTo>
                  <a:pt x="2024" y="710"/>
                  <a:pt x="2024" y="710"/>
                  <a:pt x="2024" y="710"/>
                </a:cubicBezTo>
                <a:cubicBezTo>
                  <a:pt x="2024" y="709"/>
                  <a:pt x="2025" y="709"/>
                  <a:pt x="2025" y="708"/>
                </a:cubicBezTo>
                <a:close/>
                <a:moveTo>
                  <a:pt x="580" y="737"/>
                </a:moveTo>
                <a:cubicBezTo>
                  <a:pt x="580" y="737"/>
                  <a:pt x="580" y="736"/>
                  <a:pt x="579" y="736"/>
                </a:cubicBezTo>
                <a:cubicBezTo>
                  <a:pt x="579" y="737"/>
                  <a:pt x="579" y="737"/>
                  <a:pt x="579" y="737"/>
                </a:cubicBezTo>
                <a:cubicBezTo>
                  <a:pt x="579" y="738"/>
                  <a:pt x="579" y="738"/>
                  <a:pt x="580" y="738"/>
                </a:cubicBezTo>
                <a:cubicBezTo>
                  <a:pt x="580" y="738"/>
                  <a:pt x="580" y="738"/>
                  <a:pt x="580" y="737"/>
                </a:cubicBezTo>
                <a:close/>
                <a:moveTo>
                  <a:pt x="564" y="740"/>
                </a:moveTo>
                <a:cubicBezTo>
                  <a:pt x="564" y="740"/>
                  <a:pt x="564" y="740"/>
                  <a:pt x="564" y="739"/>
                </a:cubicBezTo>
                <a:cubicBezTo>
                  <a:pt x="564" y="739"/>
                  <a:pt x="564" y="738"/>
                  <a:pt x="564" y="738"/>
                </a:cubicBezTo>
                <a:cubicBezTo>
                  <a:pt x="563" y="738"/>
                  <a:pt x="563" y="739"/>
                  <a:pt x="563" y="739"/>
                </a:cubicBezTo>
                <a:cubicBezTo>
                  <a:pt x="562" y="740"/>
                  <a:pt x="563" y="741"/>
                  <a:pt x="564" y="740"/>
                </a:cubicBezTo>
                <a:close/>
                <a:moveTo>
                  <a:pt x="587" y="749"/>
                </a:moveTo>
                <a:cubicBezTo>
                  <a:pt x="587" y="749"/>
                  <a:pt x="587" y="749"/>
                  <a:pt x="587" y="749"/>
                </a:cubicBezTo>
                <a:cubicBezTo>
                  <a:pt x="587" y="749"/>
                  <a:pt x="587" y="749"/>
                  <a:pt x="587" y="749"/>
                </a:cubicBezTo>
                <a:cubicBezTo>
                  <a:pt x="587" y="749"/>
                  <a:pt x="587" y="749"/>
                  <a:pt x="587" y="749"/>
                </a:cubicBezTo>
                <a:cubicBezTo>
                  <a:pt x="587" y="749"/>
                  <a:pt x="587" y="749"/>
                  <a:pt x="587" y="749"/>
                </a:cubicBezTo>
                <a:close/>
                <a:moveTo>
                  <a:pt x="589" y="751"/>
                </a:moveTo>
                <a:cubicBezTo>
                  <a:pt x="589" y="751"/>
                  <a:pt x="589" y="750"/>
                  <a:pt x="589" y="750"/>
                </a:cubicBezTo>
                <a:cubicBezTo>
                  <a:pt x="590" y="750"/>
                  <a:pt x="589" y="749"/>
                  <a:pt x="589" y="749"/>
                </a:cubicBezTo>
                <a:cubicBezTo>
                  <a:pt x="588" y="749"/>
                  <a:pt x="588" y="749"/>
                  <a:pt x="587" y="749"/>
                </a:cubicBezTo>
                <a:cubicBezTo>
                  <a:pt x="587" y="750"/>
                  <a:pt x="587" y="750"/>
                  <a:pt x="588" y="751"/>
                </a:cubicBezTo>
                <a:cubicBezTo>
                  <a:pt x="588" y="751"/>
                  <a:pt x="588" y="751"/>
                  <a:pt x="589" y="751"/>
                </a:cubicBezTo>
                <a:close/>
                <a:moveTo>
                  <a:pt x="815" y="261"/>
                </a:moveTo>
                <a:cubicBezTo>
                  <a:pt x="815" y="260"/>
                  <a:pt x="814" y="260"/>
                  <a:pt x="814" y="259"/>
                </a:cubicBezTo>
                <a:cubicBezTo>
                  <a:pt x="814" y="259"/>
                  <a:pt x="813" y="259"/>
                  <a:pt x="813" y="260"/>
                </a:cubicBezTo>
                <a:cubicBezTo>
                  <a:pt x="812" y="260"/>
                  <a:pt x="813" y="261"/>
                  <a:pt x="813" y="261"/>
                </a:cubicBezTo>
                <a:cubicBezTo>
                  <a:pt x="814" y="261"/>
                  <a:pt x="814" y="261"/>
                  <a:pt x="815" y="261"/>
                </a:cubicBezTo>
                <a:close/>
                <a:moveTo>
                  <a:pt x="524" y="756"/>
                </a:moveTo>
                <a:cubicBezTo>
                  <a:pt x="524" y="757"/>
                  <a:pt x="524" y="757"/>
                  <a:pt x="524" y="758"/>
                </a:cubicBezTo>
                <a:cubicBezTo>
                  <a:pt x="525" y="758"/>
                  <a:pt x="525" y="758"/>
                  <a:pt x="526" y="757"/>
                </a:cubicBezTo>
                <a:cubicBezTo>
                  <a:pt x="526" y="757"/>
                  <a:pt x="526" y="756"/>
                  <a:pt x="525" y="756"/>
                </a:cubicBezTo>
                <a:cubicBezTo>
                  <a:pt x="525" y="755"/>
                  <a:pt x="524" y="756"/>
                  <a:pt x="524" y="756"/>
                </a:cubicBezTo>
                <a:close/>
                <a:moveTo>
                  <a:pt x="688" y="822"/>
                </a:moveTo>
                <a:cubicBezTo>
                  <a:pt x="688" y="822"/>
                  <a:pt x="689" y="823"/>
                  <a:pt x="689" y="823"/>
                </a:cubicBezTo>
                <a:cubicBezTo>
                  <a:pt x="690" y="823"/>
                  <a:pt x="690" y="823"/>
                  <a:pt x="690" y="822"/>
                </a:cubicBezTo>
                <a:cubicBezTo>
                  <a:pt x="690" y="822"/>
                  <a:pt x="690" y="821"/>
                  <a:pt x="689" y="821"/>
                </a:cubicBezTo>
                <a:cubicBezTo>
                  <a:pt x="689" y="821"/>
                  <a:pt x="688" y="822"/>
                  <a:pt x="688" y="822"/>
                </a:cubicBezTo>
                <a:close/>
                <a:moveTo>
                  <a:pt x="669" y="264"/>
                </a:moveTo>
                <a:cubicBezTo>
                  <a:pt x="668" y="263"/>
                  <a:pt x="668" y="263"/>
                  <a:pt x="667" y="264"/>
                </a:cubicBezTo>
                <a:cubicBezTo>
                  <a:pt x="667" y="264"/>
                  <a:pt x="667" y="264"/>
                  <a:pt x="667" y="264"/>
                </a:cubicBezTo>
                <a:cubicBezTo>
                  <a:pt x="667" y="264"/>
                  <a:pt x="668" y="265"/>
                  <a:pt x="668" y="265"/>
                </a:cubicBezTo>
                <a:cubicBezTo>
                  <a:pt x="669" y="265"/>
                  <a:pt x="669" y="264"/>
                  <a:pt x="669" y="264"/>
                </a:cubicBezTo>
                <a:close/>
                <a:moveTo>
                  <a:pt x="1996" y="827"/>
                </a:moveTo>
                <a:cubicBezTo>
                  <a:pt x="1995" y="826"/>
                  <a:pt x="1995" y="826"/>
                  <a:pt x="1995" y="826"/>
                </a:cubicBezTo>
                <a:cubicBezTo>
                  <a:pt x="1995" y="826"/>
                  <a:pt x="1994" y="826"/>
                  <a:pt x="1994" y="827"/>
                </a:cubicBezTo>
                <a:cubicBezTo>
                  <a:pt x="1994" y="827"/>
                  <a:pt x="1995" y="827"/>
                  <a:pt x="1995" y="827"/>
                </a:cubicBezTo>
                <a:cubicBezTo>
                  <a:pt x="1995" y="827"/>
                  <a:pt x="1996" y="827"/>
                  <a:pt x="1996" y="827"/>
                </a:cubicBezTo>
                <a:close/>
                <a:moveTo>
                  <a:pt x="1781" y="831"/>
                </a:moveTo>
                <a:cubicBezTo>
                  <a:pt x="1781" y="832"/>
                  <a:pt x="1781" y="833"/>
                  <a:pt x="1781" y="833"/>
                </a:cubicBezTo>
                <a:cubicBezTo>
                  <a:pt x="1782" y="833"/>
                  <a:pt x="1782" y="833"/>
                  <a:pt x="1782" y="833"/>
                </a:cubicBezTo>
                <a:cubicBezTo>
                  <a:pt x="1782" y="832"/>
                  <a:pt x="1782" y="832"/>
                  <a:pt x="1782" y="831"/>
                </a:cubicBezTo>
                <a:cubicBezTo>
                  <a:pt x="1782" y="831"/>
                  <a:pt x="1781" y="831"/>
                  <a:pt x="1781" y="831"/>
                </a:cubicBezTo>
                <a:close/>
                <a:moveTo>
                  <a:pt x="1997" y="871"/>
                </a:moveTo>
                <a:cubicBezTo>
                  <a:pt x="1997" y="870"/>
                  <a:pt x="1997" y="870"/>
                  <a:pt x="1996" y="870"/>
                </a:cubicBezTo>
                <a:cubicBezTo>
                  <a:pt x="1996" y="871"/>
                  <a:pt x="1995" y="871"/>
                  <a:pt x="1996" y="872"/>
                </a:cubicBezTo>
                <a:cubicBezTo>
                  <a:pt x="1996" y="872"/>
                  <a:pt x="1996" y="872"/>
                  <a:pt x="1997" y="872"/>
                </a:cubicBezTo>
                <a:cubicBezTo>
                  <a:pt x="1997" y="872"/>
                  <a:pt x="1998" y="871"/>
                  <a:pt x="1997" y="871"/>
                </a:cubicBezTo>
                <a:close/>
                <a:moveTo>
                  <a:pt x="2056" y="934"/>
                </a:moveTo>
                <a:cubicBezTo>
                  <a:pt x="2055" y="935"/>
                  <a:pt x="2055" y="935"/>
                  <a:pt x="2055" y="935"/>
                </a:cubicBezTo>
                <a:cubicBezTo>
                  <a:pt x="2054" y="936"/>
                  <a:pt x="2055" y="936"/>
                  <a:pt x="2055" y="936"/>
                </a:cubicBezTo>
                <a:cubicBezTo>
                  <a:pt x="2056" y="936"/>
                  <a:pt x="2057" y="936"/>
                  <a:pt x="2057" y="935"/>
                </a:cubicBezTo>
                <a:cubicBezTo>
                  <a:pt x="2057" y="935"/>
                  <a:pt x="2056" y="935"/>
                  <a:pt x="2056" y="934"/>
                </a:cubicBezTo>
                <a:close/>
                <a:moveTo>
                  <a:pt x="1022" y="168"/>
                </a:moveTo>
                <a:cubicBezTo>
                  <a:pt x="1022" y="168"/>
                  <a:pt x="1022" y="168"/>
                  <a:pt x="1023" y="167"/>
                </a:cubicBezTo>
                <a:cubicBezTo>
                  <a:pt x="1023" y="167"/>
                  <a:pt x="1023" y="167"/>
                  <a:pt x="1022" y="167"/>
                </a:cubicBezTo>
                <a:cubicBezTo>
                  <a:pt x="1022" y="167"/>
                  <a:pt x="1022" y="167"/>
                  <a:pt x="1021" y="168"/>
                </a:cubicBezTo>
                <a:cubicBezTo>
                  <a:pt x="1021" y="168"/>
                  <a:pt x="1022" y="168"/>
                  <a:pt x="1022" y="168"/>
                </a:cubicBezTo>
                <a:close/>
                <a:moveTo>
                  <a:pt x="2016" y="983"/>
                </a:moveTo>
                <a:cubicBezTo>
                  <a:pt x="2016" y="983"/>
                  <a:pt x="2016" y="983"/>
                  <a:pt x="2016" y="983"/>
                </a:cubicBezTo>
                <a:cubicBezTo>
                  <a:pt x="2015" y="982"/>
                  <a:pt x="2014" y="983"/>
                  <a:pt x="2014" y="983"/>
                </a:cubicBezTo>
                <a:cubicBezTo>
                  <a:pt x="2014" y="984"/>
                  <a:pt x="2015" y="984"/>
                  <a:pt x="2015" y="984"/>
                </a:cubicBezTo>
                <a:cubicBezTo>
                  <a:pt x="2016" y="984"/>
                  <a:pt x="2017" y="984"/>
                  <a:pt x="2016" y="983"/>
                </a:cubicBezTo>
                <a:close/>
                <a:moveTo>
                  <a:pt x="2207" y="996"/>
                </a:moveTo>
                <a:cubicBezTo>
                  <a:pt x="2207" y="995"/>
                  <a:pt x="2207" y="995"/>
                  <a:pt x="2207" y="995"/>
                </a:cubicBezTo>
                <a:cubicBezTo>
                  <a:pt x="2206" y="995"/>
                  <a:pt x="2205" y="995"/>
                  <a:pt x="2205" y="995"/>
                </a:cubicBezTo>
                <a:cubicBezTo>
                  <a:pt x="2205" y="995"/>
                  <a:pt x="2205" y="996"/>
                  <a:pt x="2206" y="996"/>
                </a:cubicBezTo>
                <a:cubicBezTo>
                  <a:pt x="2206" y="997"/>
                  <a:pt x="2207" y="996"/>
                  <a:pt x="2207" y="996"/>
                </a:cubicBezTo>
                <a:close/>
                <a:moveTo>
                  <a:pt x="2205" y="995"/>
                </a:moveTo>
                <a:cubicBezTo>
                  <a:pt x="2205" y="994"/>
                  <a:pt x="2205" y="994"/>
                  <a:pt x="2204" y="994"/>
                </a:cubicBezTo>
                <a:cubicBezTo>
                  <a:pt x="2204" y="994"/>
                  <a:pt x="2204" y="994"/>
                  <a:pt x="2204" y="994"/>
                </a:cubicBezTo>
                <a:cubicBezTo>
                  <a:pt x="2204" y="994"/>
                  <a:pt x="2204" y="994"/>
                  <a:pt x="2204" y="994"/>
                </a:cubicBezTo>
                <a:cubicBezTo>
                  <a:pt x="2204" y="995"/>
                  <a:pt x="2205" y="995"/>
                  <a:pt x="2205" y="995"/>
                </a:cubicBezTo>
                <a:close/>
                <a:moveTo>
                  <a:pt x="2115" y="1050"/>
                </a:moveTo>
                <a:cubicBezTo>
                  <a:pt x="2115" y="1050"/>
                  <a:pt x="2115" y="1050"/>
                  <a:pt x="2115" y="1050"/>
                </a:cubicBezTo>
                <a:cubicBezTo>
                  <a:pt x="2115" y="1050"/>
                  <a:pt x="2115" y="1050"/>
                  <a:pt x="2115" y="1050"/>
                </a:cubicBezTo>
                <a:cubicBezTo>
                  <a:pt x="2115" y="1050"/>
                  <a:pt x="2115" y="1050"/>
                  <a:pt x="2115" y="1050"/>
                </a:cubicBezTo>
                <a:cubicBezTo>
                  <a:pt x="2115" y="1050"/>
                  <a:pt x="2115" y="1050"/>
                  <a:pt x="2115" y="1050"/>
                </a:cubicBezTo>
                <a:close/>
                <a:moveTo>
                  <a:pt x="2117" y="1048"/>
                </a:moveTo>
                <a:cubicBezTo>
                  <a:pt x="2117" y="1048"/>
                  <a:pt x="2117" y="1048"/>
                  <a:pt x="2117" y="1048"/>
                </a:cubicBezTo>
                <a:cubicBezTo>
                  <a:pt x="2116" y="1049"/>
                  <a:pt x="2116" y="1050"/>
                  <a:pt x="2115" y="1050"/>
                </a:cubicBezTo>
                <a:cubicBezTo>
                  <a:pt x="2116" y="1050"/>
                  <a:pt x="2117" y="1050"/>
                  <a:pt x="2117" y="1050"/>
                </a:cubicBezTo>
                <a:cubicBezTo>
                  <a:pt x="2118" y="1049"/>
                  <a:pt x="2118" y="1049"/>
                  <a:pt x="2117" y="1048"/>
                </a:cubicBezTo>
                <a:close/>
                <a:moveTo>
                  <a:pt x="1920" y="1126"/>
                </a:moveTo>
                <a:cubicBezTo>
                  <a:pt x="1918" y="1126"/>
                  <a:pt x="1918" y="1127"/>
                  <a:pt x="1919" y="1129"/>
                </a:cubicBezTo>
                <a:cubicBezTo>
                  <a:pt x="1920" y="1129"/>
                  <a:pt x="1920" y="1129"/>
                  <a:pt x="1921" y="1129"/>
                </a:cubicBezTo>
                <a:cubicBezTo>
                  <a:pt x="1921" y="1128"/>
                  <a:pt x="1921" y="1127"/>
                  <a:pt x="1921" y="1126"/>
                </a:cubicBezTo>
                <a:cubicBezTo>
                  <a:pt x="1920" y="1126"/>
                  <a:pt x="1920" y="1126"/>
                  <a:pt x="1920" y="1126"/>
                </a:cubicBezTo>
                <a:close/>
                <a:moveTo>
                  <a:pt x="1035" y="75"/>
                </a:moveTo>
                <a:cubicBezTo>
                  <a:pt x="1035" y="75"/>
                  <a:pt x="1035" y="74"/>
                  <a:pt x="1035" y="74"/>
                </a:cubicBezTo>
                <a:cubicBezTo>
                  <a:pt x="1035" y="74"/>
                  <a:pt x="1034" y="75"/>
                  <a:pt x="1034" y="75"/>
                </a:cubicBezTo>
                <a:cubicBezTo>
                  <a:pt x="1034" y="76"/>
                  <a:pt x="1035" y="76"/>
                  <a:pt x="1035" y="77"/>
                </a:cubicBezTo>
                <a:cubicBezTo>
                  <a:pt x="1035" y="76"/>
                  <a:pt x="1035" y="76"/>
                  <a:pt x="1035" y="75"/>
                </a:cubicBezTo>
                <a:close/>
                <a:moveTo>
                  <a:pt x="1364" y="73"/>
                </a:moveTo>
                <a:cubicBezTo>
                  <a:pt x="1364" y="73"/>
                  <a:pt x="1363" y="73"/>
                  <a:pt x="1363" y="73"/>
                </a:cubicBezTo>
                <a:cubicBezTo>
                  <a:pt x="1362" y="73"/>
                  <a:pt x="1362" y="73"/>
                  <a:pt x="1362" y="74"/>
                </a:cubicBezTo>
                <a:cubicBezTo>
                  <a:pt x="1363" y="75"/>
                  <a:pt x="1363" y="75"/>
                  <a:pt x="1363" y="76"/>
                </a:cubicBezTo>
                <a:cubicBezTo>
                  <a:pt x="1364" y="76"/>
                  <a:pt x="1365" y="76"/>
                  <a:pt x="1365" y="76"/>
                </a:cubicBezTo>
                <a:cubicBezTo>
                  <a:pt x="1365" y="75"/>
                  <a:pt x="1365" y="74"/>
                  <a:pt x="1364" y="73"/>
                </a:cubicBezTo>
                <a:close/>
                <a:moveTo>
                  <a:pt x="590" y="185"/>
                </a:moveTo>
                <a:cubicBezTo>
                  <a:pt x="590" y="185"/>
                  <a:pt x="589" y="185"/>
                  <a:pt x="589" y="186"/>
                </a:cubicBezTo>
                <a:cubicBezTo>
                  <a:pt x="589" y="186"/>
                  <a:pt x="589" y="187"/>
                  <a:pt x="590" y="187"/>
                </a:cubicBezTo>
                <a:cubicBezTo>
                  <a:pt x="590" y="188"/>
                  <a:pt x="591" y="187"/>
                  <a:pt x="591" y="186"/>
                </a:cubicBezTo>
                <a:cubicBezTo>
                  <a:pt x="591" y="186"/>
                  <a:pt x="591" y="185"/>
                  <a:pt x="590" y="185"/>
                </a:cubicBezTo>
                <a:close/>
                <a:moveTo>
                  <a:pt x="1510" y="206"/>
                </a:moveTo>
                <a:cubicBezTo>
                  <a:pt x="1510" y="206"/>
                  <a:pt x="1510" y="205"/>
                  <a:pt x="1510" y="205"/>
                </a:cubicBezTo>
                <a:cubicBezTo>
                  <a:pt x="1510" y="205"/>
                  <a:pt x="1510" y="204"/>
                  <a:pt x="1510" y="204"/>
                </a:cubicBezTo>
                <a:cubicBezTo>
                  <a:pt x="1509" y="205"/>
                  <a:pt x="1509" y="205"/>
                  <a:pt x="1509" y="205"/>
                </a:cubicBezTo>
                <a:cubicBezTo>
                  <a:pt x="1508" y="206"/>
                  <a:pt x="1508" y="206"/>
                  <a:pt x="1509" y="207"/>
                </a:cubicBezTo>
                <a:cubicBezTo>
                  <a:pt x="1509" y="207"/>
                  <a:pt x="1510" y="206"/>
                  <a:pt x="1510" y="206"/>
                </a:cubicBezTo>
                <a:close/>
                <a:moveTo>
                  <a:pt x="194" y="315"/>
                </a:moveTo>
                <a:cubicBezTo>
                  <a:pt x="194" y="315"/>
                  <a:pt x="193" y="315"/>
                  <a:pt x="193" y="316"/>
                </a:cubicBezTo>
                <a:cubicBezTo>
                  <a:pt x="193" y="317"/>
                  <a:pt x="194" y="317"/>
                  <a:pt x="195" y="317"/>
                </a:cubicBezTo>
                <a:cubicBezTo>
                  <a:pt x="195" y="317"/>
                  <a:pt x="195" y="317"/>
                  <a:pt x="195" y="317"/>
                </a:cubicBezTo>
                <a:cubicBezTo>
                  <a:pt x="195" y="316"/>
                  <a:pt x="194" y="315"/>
                  <a:pt x="194" y="315"/>
                </a:cubicBezTo>
                <a:close/>
                <a:moveTo>
                  <a:pt x="1188" y="320"/>
                </a:moveTo>
                <a:cubicBezTo>
                  <a:pt x="1188" y="320"/>
                  <a:pt x="1188" y="320"/>
                  <a:pt x="1188" y="320"/>
                </a:cubicBezTo>
                <a:cubicBezTo>
                  <a:pt x="1189" y="319"/>
                  <a:pt x="1189" y="319"/>
                  <a:pt x="1190" y="318"/>
                </a:cubicBezTo>
                <a:cubicBezTo>
                  <a:pt x="1189" y="318"/>
                  <a:pt x="1188" y="318"/>
                  <a:pt x="1188" y="319"/>
                </a:cubicBezTo>
                <a:cubicBezTo>
                  <a:pt x="1187" y="319"/>
                  <a:pt x="1187" y="320"/>
                  <a:pt x="1188" y="320"/>
                </a:cubicBezTo>
                <a:close/>
                <a:moveTo>
                  <a:pt x="1190" y="318"/>
                </a:moveTo>
                <a:cubicBezTo>
                  <a:pt x="1190" y="318"/>
                  <a:pt x="1190" y="318"/>
                  <a:pt x="1190" y="318"/>
                </a:cubicBezTo>
                <a:cubicBezTo>
                  <a:pt x="1190" y="318"/>
                  <a:pt x="1190" y="318"/>
                  <a:pt x="1190" y="318"/>
                </a:cubicBezTo>
                <a:cubicBezTo>
                  <a:pt x="1190" y="318"/>
                  <a:pt x="1190" y="318"/>
                  <a:pt x="1190" y="318"/>
                </a:cubicBezTo>
                <a:cubicBezTo>
                  <a:pt x="1190" y="318"/>
                  <a:pt x="1190" y="318"/>
                  <a:pt x="1190" y="318"/>
                </a:cubicBezTo>
                <a:close/>
                <a:moveTo>
                  <a:pt x="1319" y="354"/>
                </a:moveTo>
                <a:cubicBezTo>
                  <a:pt x="1319" y="354"/>
                  <a:pt x="1319" y="355"/>
                  <a:pt x="1320" y="355"/>
                </a:cubicBezTo>
                <a:cubicBezTo>
                  <a:pt x="1320" y="355"/>
                  <a:pt x="1320" y="355"/>
                  <a:pt x="1320" y="355"/>
                </a:cubicBezTo>
                <a:cubicBezTo>
                  <a:pt x="1321" y="354"/>
                  <a:pt x="1320" y="354"/>
                  <a:pt x="1319" y="354"/>
                </a:cubicBezTo>
                <a:cubicBezTo>
                  <a:pt x="1319" y="354"/>
                  <a:pt x="1319" y="354"/>
                  <a:pt x="1319" y="354"/>
                </a:cubicBezTo>
                <a:close/>
                <a:moveTo>
                  <a:pt x="682" y="363"/>
                </a:moveTo>
                <a:cubicBezTo>
                  <a:pt x="682" y="364"/>
                  <a:pt x="681" y="364"/>
                  <a:pt x="681" y="364"/>
                </a:cubicBezTo>
                <a:cubicBezTo>
                  <a:pt x="681" y="365"/>
                  <a:pt x="682" y="365"/>
                  <a:pt x="682" y="366"/>
                </a:cubicBezTo>
                <a:cubicBezTo>
                  <a:pt x="682" y="366"/>
                  <a:pt x="683" y="366"/>
                  <a:pt x="683" y="365"/>
                </a:cubicBezTo>
                <a:cubicBezTo>
                  <a:pt x="683" y="365"/>
                  <a:pt x="683" y="364"/>
                  <a:pt x="683" y="364"/>
                </a:cubicBezTo>
                <a:cubicBezTo>
                  <a:pt x="683" y="363"/>
                  <a:pt x="682" y="363"/>
                  <a:pt x="682" y="363"/>
                </a:cubicBezTo>
                <a:close/>
                <a:moveTo>
                  <a:pt x="1588" y="123"/>
                </a:moveTo>
                <a:cubicBezTo>
                  <a:pt x="1588" y="123"/>
                  <a:pt x="1587" y="123"/>
                  <a:pt x="1587" y="124"/>
                </a:cubicBezTo>
                <a:cubicBezTo>
                  <a:pt x="1587" y="124"/>
                  <a:pt x="1588" y="125"/>
                  <a:pt x="1588" y="125"/>
                </a:cubicBezTo>
                <a:cubicBezTo>
                  <a:pt x="1589" y="125"/>
                  <a:pt x="1589" y="124"/>
                  <a:pt x="1589" y="124"/>
                </a:cubicBezTo>
                <a:cubicBezTo>
                  <a:pt x="1589" y="123"/>
                  <a:pt x="1589" y="123"/>
                  <a:pt x="1588" y="123"/>
                </a:cubicBezTo>
                <a:close/>
                <a:moveTo>
                  <a:pt x="2145" y="436"/>
                </a:moveTo>
                <a:cubicBezTo>
                  <a:pt x="2145" y="435"/>
                  <a:pt x="2145" y="435"/>
                  <a:pt x="2145" y="435"/>
                </a:cubicBezTo>
                <a:cubicBezTo>
                  <a:pt x="2145" y="435"/>
                  <a:pt x="2144" y="435"/>
                  <a:pt x="2144" y="435"/>
                </a:cubicBezTo>
                <a:cubicBezTo>
                  <a:pt x="2144" y="435"/>
                  <a:pt x="2144" y="436"/>
                  <a:pt x="2144" y="436"/>
                </a:cubicBezTo>
                <a:cubicBezTo>
                  <a:pt x="2145" y="436"/>
                  <a:pt x="2145" y="436"/>
                  <a:pt x="2145" y="436"/>
                </a:cubicBezTo>
                <a:close/>
                <a:moveTo>
                  <a:pt x="2076" y="597"/>
                </a:moveTo>
                <a:cubicBezTo>
                  <a:pt x="2076" y="596"/>
                  <a:pt x="2076" y="596"/>
                  <a:pt x="2077" y="596"/>
                </a:cubicBezTo>
                <a:cubicBezTo>
                  <a:pt x="2076" y="595"/>
                  <a:pt x="2076" y="595"/>
                  <a:pt x="2076" y="594"/>
                </a:cubicBezTo>
                <a:cubicBezTo>
                  <a:pt x="2076" y="595"/>
                  <a:pt x="2075" y="595"/>
                  <a:pt x="2075" y="596"/>
                </a:cubicBezTo>
                <a:cubicBezTo>
                  <a:pt x="2075" y="596"/>
                  <a:pt x="2075" y="596"/>
                  <a:pt x="2076" y="597"/>
                </a:cubicBezTo>
                <a:close/>
                <a:moveTo>
                  <a:pt x="1132" y="616"/>
                </a:moveTo>
                <a:cubicBezTo>
                  <a:pt x="1132" y="616"/>
                  <a:pt x="1131" y="616"/>
                  <a:pt x="1131" y="615"/>
                </a:cubicBezTo>
                <a:cubicBezTo>
                  <a:pt x="1130" y="615"/>
                  <a:pt x="1129" y="616"/>
                  <a:pt x="1129" y="617"/>
                </a:cubicBezTo>
                <a:cubicBezTo>
                  <a:pt x="1130" y="617"/>
                  <a:pt x="1130" y="617"/>
                  <a:pt x="1131" y="617"/>
                </a:cubicBezTo>
                <a:cubicBezTo>
                  <a:pt x="1131" y="617"/>
                  <a:pt x="1132" y="617"/>
                  <a:pt x="1132" y="616"/>
                </a:cubicBezTo>
                <a:close/>
                <a:moveTo>
                  <a:pt x="1303" y="647"/>
                </a:moveTo>
                <a:cubicBezTo>
                  <a:pt x="1304" y="646"/>
                  <a:pt x="1304" y="646"/>
                  <a:pt x="1304" y="646"/>
                </a:cubicBezTo>
                <a:cubicBezTo>
                  <a:pt x="1305" y="646"/>
                  <a:pt x="1305" y="645"/>
                  <a:pt x="1305" y="645"/>
                </a:cubicBezTo>
                <a:cubicBezTo>
                  <a:pt x="1305" y="645"/>
                  <a:pt x="1304" y="644"/>
                  <a:pt x="1304" y="644"/>
                </a:cubicBezTo>
                <a:cubicBezTo>
                  <a:pt x="1303" y="644"/>
                  <a:pt x="1303" y="645"/>
                  <a:pt x="1303" y="646"/>
                </a:cubicBezTo>
                <a:cubicBezTo>
                  <a:pt x="1303" y="646"/>
                  <a:pt x="1303" y="646"/>
                  <a:pt x="1303" y="647"/>
                </a:cubicBezTo>
                <a:close/>
                <a:moveTo>
                  <a:pt x="482" y="695"/>
                </a:moveTo>
                <a:cubicBezTo>
                  <a:pt x="482" y="695"/>
                  <a:pt x="482" y="695"/>
                  <a:pt x="482" y="695"/>
                </a:cubicBezTo>
                <a:cubicBezTo>
                  <a:pt x="482" y="695"/>
                  <a:pt x="482" y="695"/>
                  <a:pt x="482" y="695"/>
                </a:cubicBezTo>
                <a:cubicBezTo>
                  <a:pt x="482" y="695"/>
                  <a:pt x="482" y="695"/>
                  <a:pt x="482" y="695"/>
                </a:cubicBezTo>
                <a:cubicBezTo>
                  <a:pt x="482" y="695"/>
                  <a:pt x="482" y="695"/>
                  <a:pt x="482" y="695"/>
                </a:cubicBezTo>
                <a:close/>
                <a:moveTo>
                  <a:pt x="483" y="697"/>
                </a:moveTo>
                <a:cubicBezTo>
                  <a:pt x="484" y="697"/>
                  <a:pt x="485" y="697"/>
                  <a:pt x="485" y="696"/>
                </a:cubicBezTo>
                <a:cubicBezTo>
                  <a:pt x="485" y="696"/>
                  <a:pt x="485" y="695"/>
                  <a:pt x="484" y="695"/>
                </a:cubicBezTo>
                <a:cubicBezTo>
                  <a:pt x="484" y="695"/>
                  <a:pt x="483" y="695"/>
                  <a:pt x="482" y="695"/>
                </a:cubicBezTo>
                <a:cubicBezTo>
                  <a:pt x="482" y="696"/>
                  <a:pt x="483" y="696"/>
                  <a:pt x="483" y="697"/>
                </a:cubicBezTo>
                <a:close/>
                <a:moveTo>
                  <a:pt x="611" y="160"/>
                </a:moveTo>
                <a:cubicBezTo>
                  <a:pt x="611" y="160"/>
                  <a:pt x="611" y="160"/>
                  <a:pt x="611" y="160"/>
                </a:cubicBezTo>
                <a:cubicBezTo>
                  <a:pt x="611" y="160"/>
                  <a:pt x="611" y="160"/>
                  <a:pt x="611" y="160"/>
                </a:cubicBezTo>
                <a:cubicBezTo>
                  <a:pt x="610" y="160"/>
                  <a:pt x="611" y="160"/>
                  <a:pt x="611" y="160"/>
                </a:cubicBezTo>
                <a:close/>
                <a:moveTo>
                  <a:pt x="535" y="161"/>
                </a:moveTo>
                <a:cubicBezTo>
                  <a:pt x="535" y="161"/>
                  <a:pt x="535" y="161"/>
                  <a:pt x="535" y="161"/>
                </a:cubicBezTo>
                <a:cubicBezTo>
                  <a:pt x="535" y="161"/>
                  <a:pt x="535" y="161"/>
                  <a:pt x="535" y="161"/>
                </a:cubicBezTo>
                <a:cubicBezTo>
                  <a:pt x="534" y="161"/>
                  <a:pt x="534" y="161"/>
                  <a:pt x="535" y="161"/>
                </a:cubicBezTo>
                <a:close/>
                <a:moveTo>
                  <a:pt x="1998" y="402"/>
                </a:moveTo>
                <a:cubicBezTo>
                  <a:pt x="1998" y="403"/>
                  <a:pt x="1999" y="403"/>
                  <a:pt x="1999" y="403"/>
                </a:cubicBezTo>
                <a:cubicBezTo>
                  <a:pt x="1999" y="403"/>
                  <a:pt x="1999" y="402"/>
                  <a:pt x="1999" y="402"/>
                </a:cubicBezTo>
                <a:cubicBezTo>
                  <a:pt x="1999" y="402"/>
                  <a:pt x="1999" y="401"/>
                  <a:pt x="1999" y="401"/>
                </a:cubicBezTo>
                <a:cubicBezTo>
                  <a:pt x="1999" y="402"/>
                  <a:pt x="1998" y="402"/>
                  <a:pt x="1998" y="402"/>
                </a:cubicBezTo>
                <a:close/>
                <a:moveTo>
                  <a:pt x="1552" y="173"/>
                </a:moveTo>
                <a:cubicBezTo>
                  <a:pt x="1552" y="172"/>
                  <a:pt x="1552" y="172"/>
                  <a:pt x="1552" y="172"/>
                </a:cubicBezTo>
                <a:cubicBezTo>
                  <a:pt x="1552" y="172"/>
                  <a:pt x="1552" y="172"/>
                  <a:pt x="1552" y="173"/>
                </a:cubicBezTo>
                <a:cubicBezTo>
                  <a:pt x="1552" y="173"/>
                  <a:pt x="1552" y="173"/>
                  <a:pt x="1552" y="173"/>
                </a:cubicBezTo>
                <a:close/>
                <a:moveTo>
                  <a:pt x="1551" y="179"/>
                </a:moveTo>
                <a:cubicBezTo>
                  <a:pt x="1551" y="178"/>
                  <a:pt x="1551" y="178"/>
                  <a:pt x="1551" y="178"/>
                </a:cubicBezTo>
                <a:cubicBezTo>
                  <a:pt x="1551" y="179"/>
                  <a:pt x="1551" y="179"/>
                  <a:pt x="1551" y="179"/>
                </a:cubicBezTo>
                <a:close/>
                <a:moveTo>
                  <a:pt x="321" y="181"/>
                </a:moveTo>
                <a:cubicBezTo>
                  <a:pt x="321" y="181"/>
                  <a:pt x="321" y="181"/>
                  <a:pt x="321" y="181"/>
                </a:cubicBezTo>
                <a:cubicBezTo>
                  <a:pt x="321" y="181"/>
                  <a:pt x="321" y="181"/>
                  <a:pt x="321" y="181"/>
                </a:cubicBezTo>
                <a:cubicBezTo>
                  <a:pt x="321" y="181"/>
                  <a:pt x="321" y="181"/>
                  <a:pt x="321" y="181"/>
                </a:cubicBezTo>
                <a:cubicBezTo>
                  <a:pt x="321" y="181"/>
                  <a:pt x="321" y="181"/>
                  <a:pt x="321" y="181"/>
                </a:cubicBezTo>
                <a:close/>
                <a:moveTo>
                  <a:pt x="323" y="181"/>
                </a:moveTo>
                <a:cubicBezTo>
                  <a:pt x="323" y="181"/>
                  <a:pt x="323" y="180"/>
                  <a:pt x="323" y="180"/>
                </a:cubicBezTo>
                <a:cubicBezTo>
                  <a:pt x="323" y="180"/>
                  <a:pt x="322" y="180"/>
                  <a:pt x="322" y="180"/>
                </a:cubicBezTo>
                <a:cubicBezTo>
                  <a:pt x="321" y="180"/>
                  <a:pt x="321" y="181"/>
                  <a:pt x="321" y="181"/>
                </a:cubicBezTo>
                <a:cubicBezTo>
                  <a:pt x="321" y="181"/>
                  <a:pt x="322" y="181"/>
                  <a:pt x="322" y="181"/>
                </a:cubicBezTo>
                <a:cubicBezTo>
                  <a:pt x="323" y="181"/>
                  <a:pt x="323" y="181"/>
                  <a:pt x="323" y="181"/>
                </a:cubicBezTo>
                <a:close/>
                <a:moveTo>
                  <a:pt x="1521" y="181"/>
                </a:moveTo>
                <a:cubicBezTo>
                  <a:pt x="1521" y="181"/>
                  <a:pt x="1521" y="182"/>
                  <a:pt x="1522" y="182"/>
                </a:cubicBezTo>
                <a:cubicBezTo>
                  <a:pt x="1522" y="182"/>
                  <a:pt x="1522" y="182"/>
                  <a:pt x="1523" y="182"/>
                </a:cubicBezTo>
                <a:cubicBezTo>
                  <a:pt x="1523" y="181"/>
                  <a:pt x="1523" y="181"/>
                  <a:pt x="1522" y="180"/>
                </a:cubicBezTo>
                <a:cubicBezTo>
                  <a:pt x="1522" y="180"/>
                  <a:pt x="1521" y="181"/>
                  <a:pt x="1521" y="181"/>
                </a:cubicBezTo>
                <a:close/>
                <a:moveTo>
                  <a:pt x="1138" y="613"/>
                </a:moveTo>
                <a:cubicBezTo>
                  <a:pt x="1138" y="613"/>
                  <a:pt x="1138" y="613"/>
                  <a:pt x="1138" y="613"/>
                </a:cubicBezTo>
                <a:cubicBezTo>
                  <a:pt x="1137" y="613"/>
                  <a:pt x="1137" y="613"/>
                  <a:pt x="1137" y="613"/>
                </a:cubicBezTo>
                <a:cubicBezTo>
                  <a:pt x="1136" y="613"/>
                  <a:pt x="1136" y="613"/>
                  <a:pt x="1137" y="614"/>
                </a:cubicBezTo>
                <a:cubicBezTo>
                  <a:pt x="1137" y="614"/>
                  <a:pt x="1138" y="614"/>
                  <a:pt x="1138" y="613"/>
                </a:cubicBezTo>
                <a:close/>
                <a:moveTo>
                  <a:pt x="658" y="283"/>
                </a:moveTo>
                <a:cubicBezTo>
                  <a:pt x="658" y="282"/>
                  <a:pt x="658" y="282"/>
                  <a:pt x="658" y="282"/>
                </a:cubicBezTo>
                <a:cubicBezTo>
                  <a:pt x="658" y="283"/>
                  <a:pt x="658" y="283"/>
                  <a:pt x="658" y="283"/>
                </a:cubicBezTo>
                <a:close/>
                <a:moveTo>
                  <a:pt x="1363" y="64"/>
                </a:moveTo>
                <a:cubicBezTo>
                  <a:pt x="1363" y="63"/>
                  <a:pt x="1363" y="63"/>
                  <a:pt x="1363" y="63"/>
                </a:cubicBezTo>
                <a:cubicBezTo>
                  <a:pt x="1362" y="63"/>
                  <a:pt x="1362" y="63"/>
                  <a:pt x="1362" y="63"/>
                </a:cubicBezTo>
                <a:cubicBezTo>
                  <a:pt x="1362" y="64"/>
                  <a:pt x="1362" y="64"/>
                  <a:pt x="1362" y="65"/>
                </a:cubicBezTo>
                <a:cubicBezTo>
                  <a:pt x="1363" y="65"/>
                  <a:pt x="1363" y="64"/>
                  <a:pt x="1363" y="64"/>
                </a:cubicBezTo>
                <a:close/>
                <a:moveTo>
                  <a:pt x="2020" y="652"/>
                </a:moveTo>
                <a:cubicBezTo>
                  <a:pt x="2020" y="652"/>
                  <a:pt x="2020" y="652"/>
                  <a:pt x="2020" y="652"/>
                </a:cubicBezTo>
                <a:cubicBezTo>
                  <a:pt x="2020" y="652"/>
                  <a:pt x="2019" y="652"/>
                  <a:pt x="2019" y="652"/>
                </a:cubicBezTo>
                <a:cubicBezTo>
                  <a:pt x="2019" y="652"/>
                  <a:pt x="2019" y="652"/>
                  <a:pt x="2019" y="653"/>
                </a:cubicBezTo>
                <a:cubicBezTo>
                  <a:pt x="2020" y="653"/>
                  <a:pt x="2020" y="653"/>
                  <a:pt x="2020" y="652"/>
                </a:cubicBezTo>
                <a:close/>
                <a:moveTo>
                  <a:pt x="1545" y="187"/>
                </a:moveTo>
                <a:cubicBezTo>
                  <a:pt x="1545" y="187"/>
                  <a:pt x="1546" y="188"/>
                  <a:pt x="1546" y="188"/>
                </a:cubicBezTo>
                <a:cubicBezTo>
                  <a:pt x="1546" y="188"/>
                  <a:pt x="1546" y="187"/>
                  <a:pt x="1546" y="187"/>
                </a:cubicBezTo>
                <a:cubicBezTo>
                  <a:pt x="1546" y="187"/>
                  <a:pt x="1545" y="187"/>
                  <a:pt x="1545" y="187"/>
                </a:cubicBezTo>
                <a:close/>
                <a:moveTo>
                  <a:pt x="1004" y="189"/>
                </a:moveTo>
                <a:cubicBezTo>
                  <a:pt x="1004" y="190"/>
                  <a:pt x="1004" y="190"/>
                  <a:pt x="1004" y="191"/>
                </a:cubicBezTo>
                <a:cubicBezTo>
                  <a:pt x="1006" y="190"/>
                  <a:pt x="1006" y="190"/>
                  <a:pt x="1004" y="189"/>
                </a:cubicBezTo>
                <a:close/>
                <a:moveTo>
                  <a:pt x="616" y="79"/>
                </a:moveTo>
                <a:cubicBezTo>
                  <a:pt x="617" y="79"/>
                  <a:pt x="617" y="79"/>
                  <a:pt x="617" y="78"/>
                </a:cubicBezTo>
                <a:cubicBezTo>
                  <a:pt x="617" y="78"/>
                  <a:pt x="616" y="79"/>
                  <a:pt x="616" y="79"/>
                </a:cubicBezTo>
                <a:cubicBezTo>
                  <a:pt x="616" y="79"/>
                  <a:pt x="616" y="79"/>
                  <a:pt x="616" y="79"/>
                </a:cubicBezTo>
                <a:close/>
                <a:moveTo>
                  <a:pt x="1517" y="210"/>
                </a:moveTo>
                <a:cubicBezTo>
                  <a:pt x="1517" y="210"/>
                  <a:pt x="1516" y="210"/>
                  <a:pt x="1516" y="210"/>
                </a:cubicBezTo>
                <a:cubicBezTo>
                  <a:pt x="1516" y="210"/>
                  <a:pt x="1516" y="210"/>
                  <a:pt x="1516" y="210"/>
                </a:cubicBezTo>
                <a:cubicBezTo>
                  <a:pt x="1516" y="210"/>
                  <a:pt x="1516" y="210"/>
                  <a:pt x="1516" y="211"/>
                </a:cubicBezTo>
                <a:cubicBezTo>
                  <a:pt x="1517" y="211"/>
                  <a:pt x="1517" y="210"/>
                  <a:pt x="1517" y="210"/>
                </a:cubicBezTo>
                <a:close/>
                <a:moveTo>
                  <a:pt x="1030" y="81"/>
                </a:moveTo>
                <a:cubicBezTo>
                  <a:pt x="1030" y="81"/>
                  <a:pt x="1030" y="81"/>
                  <a:pt x="1030" y="81"/>
                </a:cubicBezTo>
                <a:cubicBezTo>
                  <a:pt x="1030" y="80"/>
                  <a:pt x="1029" y="80"/>
                  <a:pt x="1029" y="80"/>
                </a:cubicBezTo>
                <a:cubicBezTo>
                  <a:pt x="1029" y="80"/>
                  <a:pt x="1029" y="81"/>
                  <a:pt x="1029" y="81"/>
                </a:cubicBezTo>
                <a:cubicBezTo>
                  <a:pt x="1029" y="82"/>
                  <a:pt x="1030" y="82"/>
                  <a:pt x="1030" y="81"/>
                </a:cubicBezTo>
                <a:close/>
                <a:moveTo>
                  <a:pt x="1029" y="80"/>
                </a:moveTo>
                <a:cubicBezTo>
                  <a:pt x="1029" y="80"/>
                  <a:pt x="1029" y="79"/>
                  <a:pt x="1029" y="79"/>
                </a:cubicBezTo>
                <a:cubicBezTo>
                  <a:pt x="1029" y="79"/>
                  <a:pt x="1029" y="79"/>
                  <a:pt x="1029" y="79"/>
                </a:cubicBezTo>
                <a:cubicBezTo>
                  <a:pt x="1029" y="79"/>
                  <a:pt x="1029" y="79"/>
                  <a:pt x="1029" y="80"/>
                </a:cubicBezTo>
                <a:cubicBezTo>
                  <a:pt x="1029" y="80"/>
                  <a:pt x="1029" y="80"/>
                  <a:pt x="1029" y="80"/>
                </a:cubicBezTo>
                <a:close/>
                <a:moveTo>
                  <a:pt x="1444" y="286"/>
                </a:moveTo>
                <a:cubicBezTo>
                  <a:pt x="1445" y="285"/>
                  <a:pt x="1445" y="285"/>
                  <a:pt x="1445" y="285"/>
                </a:cubicBezTo>
                <a:cubicBezTo>
                  <a:pt x="1444" y="285"/>
                  <a:pt x="1444" y="285"/>
                  <a:pt x="1444" y="285"/>
                </a:cubicBezTo>
                <a:lnTo>
                  <a:pt x="1444" y="286"/>
                </a:lnTo>
                <a:close/>
                <a:moveTo>
                  <a:pt x="548" y="224"/>
                </a:moveTo>
                <a:cubicBezTo>
                  <a:pt x="548" y="224"/>
                  <a:pt x="548" y="223"/>
                  <a:pt x="548" y="223"/>
                </a:cubicBezTo>
                <a:cubicBezTo>
                  <a:pt x="548" y="223"/>
                  <a:pt x="548" y="223"/>
                  <a:pt x="548" y="223"/>
                </a:cubicBezTo>
                <a:cubicBezTo>
                  <a:pt x="548" y="223"/>
                  <a:pt x="547" y="223"/>
                  <a:pt x="547" y="223"/>
                </a:cubicBezTo>
                <a:cubicBezTo>
                  <a:pt x="547" y="224"/>
                  <a:pt x="548" y="224"/>
                  <a:pt x="548" y="224"/>
                </a:cubicBezTo>
                <a:close/>
                <a:moveTo>
                  <a:pt x="657" y="94"/>
                </a:moveTo>
                <a:cubicBezTo>
                  <a:pt x="657" y="93"/>
                  <a:pt x="657" y="93"/>
                  <a:pt x="657" y="93"/>
                </a:cubicBezTo>
                <a:cubicBezTo>
                  <a:pt x="656" y="93"/>
                  <a:pt x="656" y="92"/>
                  <a:pt x="656" y="92"/>
                </a:cubicBezTo>
                <a:cubicBezTo>
                  <a:pt x="656" y="92"/>
                  <a:pt x="656" y="93"/>
                  <a:pt x="656" y="93"/>
                </a:cubicBezTo>
                <a:cubicBezTo>
                  <a:pt x="656" y="94"/>
                  <a:pt x="656" y="94"/>
                  <a:pt x="657" y="94"/>
                </a:cubicBezTo>
                <a:close/>
                <a:moveTo>
                  <a:pt x="1358" y="96"/>
                </a:moveTo>
                <a:cubicBezTo>
                  <a:pt x="1357" y="96"/>
                  <a:pt x="1357" y="96"/>
                  <a:pt x="1356" y="95"/>
                </a:cubicBezTo>
                <a:cubicBezTo>
                  <a:pt x="1356" y="95"/>
                  <a:pt x="1355" y="95"/>
                  <a:pt x="1355" y="95"/>
                </a:cubicBezTo>
                <a:cubicBezTo>
                  <a:pt x="1355" y="96"/>
                  <a:pt x="1355" y="96"/>
                  <a:pt x="1355" y="97"/>
                </a:cubicBezTo>
                <a:cubicBezTo>
                  <a:pt x="1355" y="97"/>
                  <a:pt x="1356" y="97"/>
                  <a:pt x="1356" y="97"/>
                </a:cubicBezTo>
                <a:cubicBezTo>
                  <a:pt x="1357" y="97"/>
                  <a:pt x="1357" y="96"/>
                  <a:pt x="1358" y="96"/>
                </a:cubicBezTo>
                <a:close/>
                <a:moveTo>
                  <a:pt x="1355" y="97"/>
                </a:moveTo>
                <a:cubicBezTo>
                  <a:pt x="1355" y="97"/>
                  <a:pt x="1355" y="97"/>
                  <a:pt x="1355" y="97"/>
                </a:cubicBezTo>
                <a:cubicBezTo>
                  <a:pt x="1354" y="97"/>
                  <a:pt x="1354" y="97"/>
                  <a:pt x="1354" y="97"/>
                </a:cubicBezTo>
                <a:cubicBezTo>
                  <a:pt x="1354" y="97"/>
                  <a:pt x="1355" y="97"/>
                  <a:pt x="1355" y="97"/>
                </a:cubicBezTo>
                <a:cubicBezTo>
                  <a:pt x="1355" y="97"/>
                  <a:pt x="1355" y="97"/>
                  <a:pt x="1355" y="97"/>
                </a:cubicBezTo>
                <a:close/>
                <a:moveTo>
                  <a:pt x="2028" y="653"/>
                </a:moveTo>
                <a:cubicBezTo>
                  <a:pt x="2028" y="654"/>
                  <a:pt x="2028" y="655"/>
                  <a:pt x="2029" y="656"/>
                </a:cubicBezTo>
                <a:cubicBezTo>
                  <a:pt x="2029" y="655"/>
                  <a:pt x="2029" y="654"/>
                  <a:pt x="2028" y="653"/>
                </a:cubicBezTo>
                <a:close/>
                <a:moveTo>
                  <a:pt x="686" y="101"/>
                </a:moveTo>
                <a:cubicBezTo>
                  <a:pt x="686" y="100"/>
                  <a:pt x="687" y="100"/>
                  <a:pt x="686" y="100"/>
                </a:cubicBezTo>
                <a:cubicBezTo>
                  <a:pt x="686" y="100"/>
                  <a:pt x="686" y="99"/>
                  <a:pt x="685" y="99"/>
                </a:cubicBezTo>
                <a:cubicBezTo>
                  <a:pt x="686" y="100"/>
                  <a:pt x="685" y="100"/>
                  <a:pt x="686" y="101"/>
                </a:cubicBezTo>
                <a:close/>
                <a:moveTo>
                  <a:pt x="2218" y="947"/>
                </a:moveTo>
                <a:cubicBezTo>
                  <a:pt x="2217" y="946"/>
                  <a:pt x="2216" y="945"/>
                  <a:pt x="2215" y="945"/>
                </a:cubicBezTo>
                <a:cubicBezTo>
                  <a:pt x="2216" y="947"/>
                  <a:pt x="2217" y="947"/>
                  <a:pt x="2218" y="947"/>
                </a:cubicBezTo>
                <a:close/>
                <a:moveTo>
                  <a:pt x="2218" y="947"/>
                </a:moveTo>
                <a:cubicBezTo>
                  <a:pt x="2219" y="947"/>
                  <a:pt x="2219" y="947"/>
                  <a:pt x="2219" y="947"/>
                </a:cubicBezTo>
                <a:cubicBezTo>
                  <a:pt x="2219" y="947"/>
                  <a:pt x="2219" y="947"/>
                  <a:pt x="2219" y="947"/>
                </a:cubicBezTo>
                <a:cubicBezTo>
                  <a:pt x="2219" y="947"/>
                  <a:pt x="2219" y="947"/>
                  <a:pt x="2219" y="947"/>
                </a:cubicBezTo>
                <a:cubicBezTo>
                  <a:pt x="2219" y="947"/>
                  <a:pt x="2219" y="947"/>
                  <a:pt x="2218" y="947"/>
                </a:cubicBezTo>
                <a:close/>
                <a:moveTo>
                  <a:pt x="1203" y="105"/>
                </a:moveTo>
                <a:cubicBezTo>
                  <a:pt x="1203" y="105"/>
                  <a:pt x="1202" y="104"/>
                  <a:pt x="1202" y="104"/>
                </a:cubicBezTo>
                <a:cubicBezTo>
                  <a:pt x="1202" y="104"/>
                  <a:pt x="1201" y="104"/>
                  <a:pt x="1201" y="104"/>
                </a:cubicBezTo>
                <a:cubicBezTo>
                  <a:pt x="1201" y="105"/>
                  <a:pt x="1201" y="105"/>
                  <a:pt x="1202" y="105"/>
                </a:cubicBezTo>
                <a:cubicBezTo>
                  <a:pt x="1202" y="106"/>
                  <a:pt x="1203" y="105"/>
                  <a:pt x="1203" y="105"/>
                </a:cubicBezTo>
                <a:close/>
                <a:moveTo>
                  <a:pt x="1201" y="104"/>
                </a:moveTo>
                <a:cubicBezTo>
                  <a:pt x="1201" y="104"/>
                  <a:pt x="1201" y="104"/>
                  <a:pt x="1201" y="104"/>
                </a:cubicBezTo>
                <a:cubicBezTo>
                  <a:pt x="1200" y="104"/>
                  <a:pt x="1200" y="104"/>
                  <a:pt x="1200" y="104"/>
                </a:cubicBezTo>
                <a:cubicBezTo>
                  <a:pt x="1200" y="104"/>
                  <a:pt x="1200" y="104"/>
                  <a:pt x="1200" y="104"/>
                </a:cubicBezTo>
                <a:cubicBezTo>
                  <a:pt x="1200" y="104"/>
                  <a:pt x="1201" y="104"/>
                  <a:pt x="1201" y="104"/>
                </a:cubicBezTo>
                <a:close/>
                <a:moveTo>
                  <a:pt x="1818" y="106"/>
                </a:moveTo>
                <a:cubicBezTo>
                  <a:pt x="1818" y="106"/>
                  <a:pt x="1817" y="106"/>
                  <a:pt x="1817" y="107"/>
                </a:cubicBezTo>
                <a:cubicBezTo>
                  <a:pt x="1817" y="107"/>
                  <a:pt x="1817" y="107"/>
                  <a:pt x="1817" y="108"/>
                </a:cubicBezTo>
                <a:cubicBezTo>
                  <a:pt x="1818" y="108"/>
                  <a:pt x="1818" y="108"/>
                  <a:pt x="1819" y="108"/>
                </a:cubicBezTo>
                <a:cubicBezTo>
                  <a:pt x="1819" y="107"/>
                  <a:pt x="1819" y="106"/>
                  <a:pt x="1818" y="106"/>
                </a:cubicBezTo>
                <a:close/>
                <a:moveTo>
                  <a:pt x="1819" y="108"/>
                </a:moveTo>
                <a:cubicBezTo>
                  <a:pt x="1819" y="108"/>
                  <a:pt x="1819" y="108"/>
                  <a:pt x="1819" y="108"/>
                </a:cubicBezTo>
                <a:cubicBezTo>
                  <a:pt x="1819" y="108"/>
                  <a:pt x="1819" y="108"/>
                  <a:pt x="1819" y="108"/>
                </a:cubicBezTo>
                <a:cubicBezTo>
                  <a:pt x="1819" y="108"/>
                  <a:pt x="1819" y="108"/>
                  <a:pt x="1819" y="108"/>
                </a:cubicBezTo>
                <a:cubicBezTo>
                  <a:pt x="1819" y="108"/>
                  <a:pt x="1819" y="108"/>
                  <a:pt x="1819" y="108"/>
                </a:cubicBezTo>
                <a:close/>
                <a:moveTo>
                  <a:pt x="536" y="239"/>
                </a:moveTo>
                <a:cubicBezTo>
                  <a:pt x="536" y="239"/>
                  <a:pt x="536" y="239"/>
                  <a:pt x="536" y="239"/>
                </a:cubicBezTo>
                <a:cubicBezTo>
                  <a:pt x="536" y="239"/>
                  <a:pt x="536" y="239"/>
                  <a:pt x="536" y="239"/>
                </a:cubicBezTo>
                <a:cubicBezTo>
                  <a:pt x="536" y="239"/>
                  <a:pt x="536" y="239"/>
                  <a:pt x="536" y="239"/>
                </a:cubicBezTo>
                <a:cubicBezTo>
                  <a:pt x="536" y="239"/>
                  <a:pt x="536" y="239"/>
                  <a:pt x="536" y="239"/>
                </a:cubicBezTo>
                <a:close/>
                <a:moveTo>
                  <a:pt x="536" y="241"/>
                </a:moveTo>
                <a:cubicBezTo>
                  <a:pt x="536" y="241"/>
                  <a:pt x="536" y="241"/>
                  <a:pt x="536" y="240"/>
                </a:cubicBezTo>
                <a:cubicBezTo>
                  <a:pt x="536" y="240"/>
                  <a:pt x="536" y="240"/>
                  <a:pt x="536" y="239"/>
                </a:cubicBezTo>
                <a:cubicBezTo>
                  <a:pt x="536" y="239"/>
                  <a:pt x="535" y="240"/>
                  <a:pt x="535" y="240"/>
                </a:cubicBezTo>
                <a:cubicBezTo>
                  <a:pt x="535" y="241"/>
                  <a:pt x="535" y="241"/>
                  <a:pt x="536" y="241"/>
                </a:cubicBezTo>
                <a:close/>
                <a:moveTo>
                  <a:pt x="1090" y="433"/>
                </a:moveTo>
                <a:cubicBezTo>
                  <a:pt x="1089" y="432"/>
                  <a:pt x="1089" y="432"/>
                  <a:pt x="1089" y="433"/>
                </a:cubicBezTo>
                <a:cubicBezTo>
                  <a:pt x="1089" y="433"/>
                  <a:pt x="1089" y="434"/>
                  <a:pt x="1089" y="434"/>
                </a:cubicBezTo>
                <a:cubicBezTo>
                  <a:pt x="1089" y="434"/>
                  <a:pt x="1089" y="433"/>
                  <a:pt x="1090" y="433"/>
                </a:cubicBezTo>
                <a:close/>
                <a:moveTo>
                  <a:pt x="676" y="806"/>
                </a:moveTo>
                <a:cubicBezTo>
                  <a:pt x="676" y="806"/>
                  <a:pt x="676" y="806"/>
                  <a:pt x="676" y="805"/>
                </a:cubicBezTo>
                <a:cubicBezTo>
                  <a:pt x="676" y="805"/>
                  <a:pt x="676" y="805"/>
                  <a:pt x="676" y="805"/>
                </a:cubicBezTo>
                <a:cubicBezTo>
                  <a:pt x="676" y="805"/>
                  <a:pt x="675" y="805"/>
                  <a:pt x="675" y="805"/>
                </a:cubicBezTo>
                <a:cubicBezTo>
                  <a:pt x="675" y="806"/>
                  <a:pt x="675" y="806"/>
                  <a:pt x="676" y="806"/>
                </a:cubicBezTo>
                <a:close/>
                <a:moveTo>
                  <a:pt x="1255" y="632"/>
                </a:moveTo>
                <a:cubicBezTo>
                  <a:pt x="1255" y="632"/>
                  <a:pt x="1255" y="632"/>
                  <a:pt x="1255" y="632"/>
                </a:cubicBezTo>
                <a:cubicBezTo>
                  <a:pt x="1255" y="632"/>
                  <a:pt x="1255" y="632"/>
                  <a:pt x="1255" y="632"/>
                </a:cubicBezTo>
                <a:cubicBezTo>
                  <a:pt x="1255" y="632"/>
                  <a:pt x="1255" y="632"/>
                  <a:pt x="1255" y="631"/>
                </a:cubicBezTo>
                <a:cubicBezTo>
                  <a:pt x="1255" y="632"/>
                  <a:pt x="1255" y="632"/>
                  <a:pt x="1255" y="632"/>
                </a:cubicBezTo>
                <a:close/>
                <a:moveTo>
                  <a:pt x="1253" y="632"/>
                </a:moveTo>
                <a:cubicBezTo>
                  <a:pt x="1253" y="632"/>
                  <a:pt x="1254" y="633"/>
                  <a:pt x="1254" y="633"/>
                </a:cubicBezTo>
                <a:cubicBezTo>
                  <a:pt x="1254" y="632"/>
                  <a:pt x="1254" y="632"/>
                  <a:pt x="1255" y="632"/>
                </a:cubicBezTo>
                <a:cubicBezTo>
                  <a:pt x="1254" y="632"/>
                  <a:pt x="1253" y="632"/>
                  <a:pt x="1253" y="632"/>
                </a:cubicBezTo>
                <a:close/>
                <a:moveTo>
                  <a:pt x="2037" y="674"/>
                </a:moveTo>
                <a:cubicBezTo>
                  <a:pt x="2037" y="674"/>
                  <a:pt x="2037" y="674"/>
                  <a:pt x="2037" y="675"/>
                </a:cubicBezTo>
                <a:cubicBezTo>
                  <a:pt x="2037" y="674"/>
                  <a:pt x="2038" y="674"/>
                  <a:pt x="2038" y="674"/>
                </a:cubicBezTo>
                <a:cubicBezTo>
                  <a:pt x="2037" y="673"/>
                  <a:pt x="2037" y="673"/>
                  <a:pt x="2037" y="674"/>
                </a:cubicBezTo>
                <a:close/>
                <a:moveTo>
                  <a:pt x="820" y="255"/>
                </a:moveTo>
                <a:cubicBezTo>
                  <a:pt x="820" y="255"/>
                  <a:pt x="820" y="255"/>
                  <a:pt x="820" y="255"/>
                </a:cubicBezTo>
                <a:cubicBezTo>
                  <a:pt x="820" y="255"/>
                  <a:pt x="820" y="255"/>
                  <a:pt x="820" y="255"/>
                </a:cubicBezTo>
                <a:cubicBezTo>
                  <a:pt x="820" y="255"/>
                  <a:pt x="820" y="255"/>
                  <a:pt x="820" y="255"/>
                </a:cubicBezTo>
                <a:cubicBezTo>
                  <a:pt x="820" y="255"/>
                  <a:pt x="820" y="255"/>
                  <a:pt x="820" y="255"/>
                </a:cubicBezTo>
                <a:close/>
                <a:moveTo>
                  <a:pt x="819" y="253"/>
                </a:moveTo>
                <a:cubicBezTo>
                  <a:pt x="818" y="253"/>
                  <a:pt x="818" y="254"/>
                  <a:pt x="817" y="254"/>
                </a:cubicBezTo>
                <a:cubicBezTo>
                  <a:pt x="818" y="254"/>
                  <a:pt x="818" y="255"/>
                  <a:pt x="819" y="255"/>
                </a:cubicBezTo>
                <a:cubicBezTo>
                  <a:pt x="819" y="255"/>
                  <a:pt x="820" y="255"/>
                  <a:pt x="820" y="255"/>
                </a:cubicBezTo>
                <a:cubicBezTo>
                  <a:pt x="820" y="254"/>
                  <a:pt x="820" y="254"/>
                  <a:pt x="820" y="253"/>
                </a:cubicBezTo>
                <a:cubicBezTo>
                  <a:pt x="820" y="253"/>
                  <a:pt x="819" y="253"/>
                  <a:pt x="819" y="253"/>
                </a:cubicBezTo>
                <a:close/>
                <a:moveTo>
                  <a:pt x="763" y="137"/>
                </a:moveTo>
                <a:cubicBezTo>
                  <a:pt x="763" y="136"/>
                  <a:pt x="762" y="136"/>
                  <a:pt x="762" y="136"/>
                </a:cubicBezTo>
                <a:cubicBezTo>
                  <a:pt x="762" y="136"/>
                  <a:pt x="761" y="136"/>
                  <a:pt x="761" y="136"/>
                </a:cubicBezTo>
                <a:cubicBezTo>
                  <a:pt x="761" y="137"/>
                  <a:pt x="762" y="137"/>
                  <a:pt x="762" y="137"/>
                </a:cubicBezTo>
                <a:cubicBezTo>
                  <a:pt x="763" y="137"/>
                  <a:pt x="763" y="137"/>
                  <a:pt x="763" y="137"/>
                </a:cubicBezTo>
                <a:close/>
                <a:moveTo>
                  <a:pt x="1287" y="638"/>
                </a:moveTo>
                <a:cubicBezTo>
                  <a:pt x="1287" y="637"/>
                  <a:pt x="1287" y="637"/>
                  <a:pt x="1287" y="637"/>
                </a:cubicBezTo>
                <a:cubicBezTo>
                  <a:pt x="1286" y="638"/>
                  <a:pt x="1286" y="638"/>
                  <a:pt x="1286" y="638"/>
                </a:cubicBezTo>
                <a:lnTo>
                  <a:pt x="1287" y="638"/>
                </a:lnTo>
                <a:close/>
                <a:moveTo>
                  <a:pt x="581" y="745"/>
                </a:moveTo>
                <a:cubicBezTo>
                  <a:pt x="581" y="745"/>
                  <a:pt x="581" y="745"/>
                  <a:pt x="581" y="745"/>
                </a:cubicBezTo>
                <a:cubicBezTo>
                  <a:pt x="581" y="745"/>
                  <a:pt x="581" y="746"/>
                  <a:pt x="581" y="746"/>
                </a:cubicBezTo>
                <a:cubicBezTo>
                  <a:pt x="581" y="746"/>
                  <a:pt x="581" y="745"/>
                  <a:pt x="581" y="745"/>
                </a:cubicBezTo>
                <a:cubicBezTo>
                  <a:pt x="581" y="745"/>
                  <a:pt x="581" y="745"/>
                  <a:pt x="581" y="745"/>
                </a:cubicBezTo>
                <a:close/>
                <a:moveTo>
                  <a:pt x="1181" y="586"/>
                </a:moveTo>
                <a:cubicBezTo>
                  <a:pt x="1181" y="586"/>
                  <a:pt x="1181" y="586"/>
                  <a:pt x="1181" y="586"/>
                </a:cubicBezTo>
                <a:cubicBezTo>
                  <a:pt x="1181" y="586"/>
                  <a:pt x="1181" y="586"/>
                  <a:pt x="1181" y="586"/>
                </a:cubicBezTo>
                <a:cubicBezTo>
                  <a:pt x="1181" y="586"/>
                  <a:pt x="1181" y="586"/>
                  <a:pt x="1181" y="586"/>
                </a:cubicBezTo>
                <a:cubicBezTo>
                  <a:pt x="1181" y="586"/>
                  <a:pt x="1181" y="586"/>
                  <a:pt x="1181" y="586"/>
                </a:cubicBezTo>
                <a:close/>
                <a:moveTo>
                  <a:pt x="1180" y="587"/>
                </a:moveTo>
                <a:cubicBezTo>
                  <a:pt x="1180" y="587"/>
                  <a:pt x="1181" y="586"/>
                  <a:pt x="1181" y="586"/>
                </a:cubicBezTo>
                <a:cubicBezTo>
                  <a:pt x="1180" y="586"/>
                  <a:pt x="1180" y="586"/>
                  <a:pt x="1180" y="587"/>
                </a:cubicBezTo>
                <a:cubicBezTo>
                  <a:pt x="1180" y="587"/>
                  <a:pt x="1180" y="587"/>
                  <a:pt x="1180" y="587"/>
                </a:cubicBezTo>
                <a:close/>
                <a:moveTo>
                  <a:pt x="1234" y="146"/>
                </a:moveTo>
                <a:cubicBezTo>
                  <a:pt x="1234" y="146"/>
                  <a:pt x="1234" y="147"/>
                  <a:pt x="1235" y="147"/>
                </a:cubicBezTo>
                <a:cubicBezTo>
                  <a:pt x="1235" y="147"/>
                  <a:pt x="1235" y="147"/>
                  <a:pt x="1235" y="147"/>
                </a:cubicBezTo>
                <a:cubicBezTo>
                  <a:pt x="1236" y="146"/>
                  <a:pt x="1235" y="145"/>
                  <a:pt x="1235" y="145"/>
                </a:cubicBezTo>
                <a:cubicBezTo>
                  <a:pt x="1234" y="145"/>
                  <a:pt x="1234" y="146"/>
                  <a:pt x="1234" y="146"/>
                </a:cubicBezTo>
                <a:close/>
                <a:moveTo>
                  <a:pt x="1529" y="154"/>
                </a:moveTo>
                <a:cubicBezTo>
                  <a:pt x="1529" y="154"/>
                  <a:pt x="1529" y="154"/>
                  <a:pt x="1528" y="154"/>
                </a:cubicBezTo>
                <a:cubicBezTo>
                  <a:pt x="1528" y="153"/>
                  <a:pt x="1528" y="153"/>
                  <a:pt x="1528" y="153"/>
                </a:cubicBezTo>
                <a:cubicBezTo>
                  <a:pt x="1527" y="154"/>
                  <a:pt x="1527" y="154"/>
                  <a:pt x="1528" y="154"/>
                </a:cubicBezTo>
                <a:cubicBezTo>
                  <a:pt x="1528" y="155"/>
                  <a:pt x="1528" y="154"/>
                  <a:pt x="1529" y="154"/>
                </a:cubicBezTo>
                <a:close/>
                <a:moveTo>
                  <a:pt x="1523" y="156"/>
                </a:moveTo>
                <a:cubicBezTo>
                  <a:pt x="1523" y="156"/>
                  <a:pt x="1523" y="156"/>
                  <a:pt x="1523" y="156"/>
                </a:cubicBezTo>
                <a:cubicBezTo>
                  <a:pt x="1523" y="156"/>
                  <a:pt x="1524" y="156"/>
                  <a:pt x="1524" y="156"/>
                </a:cubicBezTo>
                <a:cubicBezTo>
                  <a:pt x="1523" y="155"/>
                  <a:pt x="1523" y="155"/>
                  <a:pt x="1523" y="156"/>
                </a:cubicBezTo>
                <a:close/>
                <a:moveTo>
                  <a:pt x="2158" y="818"/>
                </a:moveTo>
                <a:cubicBezTo>
                  <a:pt x="2157" y="818"/>
                  <a:pt x="2157" y="818"/>
                  <a:pt x="2157" y="818"/>
                </a:cubicBezTo>
                <a:cubicBezTo>
                  <a:pt x="2157" y="819"/>
                  <a:pt x="2157" y="819"/>
                  <a:pt x="2157" y="819"/>
                </a:cubicBezTo>
                <a:cubicBezTo>
                  <a:pt x="2158" y="818"/>
                  <a:pt x="2158" y="818"/>
                  <a:pt x="2158" y="818"/>
                </a:cubicBezTo>
                <a:cubicBezTo>
                  <a:pt x="2158" y="818"/>
                  <a:pt x="2158" y="818"/>
                  <a:pt x="2158" y="818"/>
                </a:cubicBezTo>
                <a:close/>
                <a:moveTo>
                  <a:pt x="1072" y="465"/>
                </a:moveTo>
                <a:cubicBezTo>
                  <a:pt x="1073" y="465"/>
                  <a:pt x="1073" y="465"/>
                  <a:pt x="1073" y="465"/>
                </a:cubicBezTo>
                <a:cubicBezTo>
                  <a:pt x="1073" y="465"/>
                  <a:pt x="1073" y="465"/>
                  <a:pt x="1073" y="465"/>
                </a:cubicBezTo>
                <a:cubicBezTo>
                  <a:pt x="1073" y="465"/>
                  <a:pt x="1073" y="465"/>
                  <a:pt x="1073" y="465"/>
                </a:cubicBezTo>
                <a:cubicBezTo>
                  <a:pt x="1073" y="465"/>
                  <a:pt x="1072" y="465"/>
                  <a:pt x="1072" y="465"/>
                </a:cubicBezTo>
                <a:close/>
                <a:moveTo>
                  <a:pt x="1071" y="466"/>
                </a:moveTo>
                <a:cubicBezTo>
                  <a:pt x="1071" y="466"/>
                  <a:pt x="1071" y="467"/>
                  <a:pt x="1072" y="466"/>
                </a:cubicBezTo>
                <a:cubicBezTo>
                  <a:pt x="1072" y="466"/>
                  <a:pt x="1072" y="466"/>
                  <a:pt x="1072" y="465"/>
                </a:cubicBezTo>
                <a:cubicBezTo>
                  <a:pt x="1072" y="465"/>
                  <a:pt x="1072" y="465"/>
                  <a:pt x="1071" y="465"/>
                </a:cubicBezTo>
                <a:cubicBezTo>
                  <a:pt x="1071" y="465"/>
                  <a:pt x="1071" y="466"/>
                  <a:pt x="1071" y="466"/>
                </a:cubicBezTo>
                <a:close/>
                <a:moveTo>
                  <a:pt x="673" y="831"/>
                </a:moveTo>
                <a:cubicBezTo>
                  <a:pt x="674" y="831"/>
                  <a:pt x="674" y="831"/>
                  <a:pt x="674" y="830"/>
                </a:cubicBezTo>
                <a:cubicBezTo>
                  <a:pt x="674" y="830"/>
                  <a:pt x="673" y="830"/>
                  <a:pt x="673" y="830"/>
                </a:cubicBezTo>
                <a:cubicBezTo>
                  <a:pt x="673" y="830"/>
                  <a:pt x="673" y="830"/>
                  <a:pt x="673" y="831"/>
                </a:cubicBezTo>
                <a:close/>
                <a:moveTo>
                  <a:pt x="27" y="379"/>
                </a:moveTo>
                <a:cubicBezTo>
                  <a:pt x="27" y="379"/>
                  <a:pt x="27" y="379"/>
                  <a:pt x="27" y="380"/>
                </a:cubicBezTo>
                <a:cubicBezTo>
                  <a:pt x="27" y="379"/>
                  <a:pt x="28" y="379"/>
                  <a:pt x="28" y="379"/>
                </a:cubicBezTo>
                <a:cubicBezTo>
                  <a:pt x="28" y="379"/>
                  <a:pt x="28" y="378"/>
                  <a:pt x="27" y="378"/>
                </a:cubicBezTo>
                <a:cubicBezTo>
                  <a:pt x="27" y="378"/>
                  <a:pt x="27" y="379"/>
                  <a:pt x="27" y="379"/>
                </a:cubicBezTo>
                <a:close/>
                <a:moveTo>
                  <a:pt x="1781" y="841"/>
                </a:moveTo>
                <a:cubicBezTo>
                  <a:pt x="1781" y="841"/>
                  <a:pt x="1781" y="841"/>
                  <a:pt x="1781" y="841"/>
                </a:cubicBezTo>
                <a:cubicBezTo>
                  <a:pt x="1782" y="841"/>
                  <a:pt x="1782" y="841"/>
                  <a:pt x="1782" y="841"/>
                </a:cubicBezTo>
                <a:cubicBezTo>
                  <a:pt x="1782" y="841"/>
                  <a:pt x="1782" y="840"/>
                  <a:pt x="1781" y="840"/>
                </a:cubicBezTo>
                <a:cubicBezTo>
                  <a:pt x="1781" y="840"/>
                  <a:pt x="1781" y="841"/>
                  <a:pt x="1781" y="841"/>
                </a:cubicBezTo>
                <a:close/>
                <a:moveTo>
                  <a:pt x="243" y="376"/>
                </a:moveTo>
                <a:cubicBezTo>
                  <a:pt x="243" y="376"/>
                  <a:pt x="244" y="375"/>
                  <a:pt x="244" y="375"/>
                </a:cubicBezTo>
                <a:cubicBezTo>
                  <a:pt x="244" y="375"/>
                  <a:pt x="243" y="374"/>
                  <a:pt x="243" y="374"/>
                </a:cubicBezTo>
                <a:cubicBezTo>
                  <a:pt x="243" y="374"/>
                  <a:pt x="243" y="375"/>
                  <a:pt x="243" y="375"/>
                </a:cubicBezTo>
                <a:cubicBezTo>
                  <a:pt x="242" y="376"/>
                  <a:pt x="243" y="376"/>
                  <a:pt x="243" y="376"/>
                </a:cubicBezTo>
                <a:close/>
                <a:moveTo>
                  <a:pt x="1959" y="860"/>
                </a:moveTo>
                <a:cubicBezTo>
                  <a:pt x="1959" y="861"/>
                  <a:pt x="1959" y="861"/>
                  <a:pt x="1959" y="861"/>
                </a:cubicBezTo>
                <a:cubicBezTo>
                  <a:pt x="1959" y="860"/>
                  <a:pt x="1959" y="860"/>
                  <a:pt x="1959" y="860"/>
                </a:cubicBezTo>
                <a:close/>
                <a:moveTo>
                  <a:pt x="1792" y="867"/>
                </a:moveTo>
                <a:cubicBezTo>
                  <a:pt x="1791" y="867"/>
                  <a:pt x="1791" y="868"/>
                  <a:pt x="1791" y="868"/>
                </a:cubicBezTo>
                <a:cubicBezTo>
                  <a:pt x="1791" y="868"/>
                  <a:pt x="1792" y="869"/>
                  <a:pt x="1792" y="869"/>
                </a:cubicBezTo>
                <a:cubicBezTo>
                  <a:pt x="1792" y="868"/>
                  <a:pt x="1792" y="868"/>
                  <a:pt x="1792" y="867"/>
                </a:cubicBezTo>
                <a:cubicBezTo>
                  <a:pt x="1792" y="867"/>
                  <a:pt x="1792" y="867"/>
                  <a:pt x="1792" y="867"/>
                </a:cubicBezTo>
                <a:close/>
                <a:moveTo>
                  <a:pt x="1989" y="876"/>
                </a:moveTo>
                <a:cubicBezTo>
                  <a:pt x="1989" y="876"/>
                  <a:pt x="1989" y="876"/>
                  <a:pt x="1989" y="876"/>
                </a:cubicBezTo>
                <a:cubicBezTo>
                  <a:pt x="1989" y="876"/>
                  <a:pt x="1989" y="876"/>
                  <a:pt x="1989" y="876"/>
                </a:cubicBezTo>
                <a:cubicBezTo>
                  <a:pt x="1990" y="876"/>
                  <a:pt x="1990" y="876"/>
                  <a:pt x="1990" y="876"/>
                </a:cubicBezTo>
                <a:cubicBezTo>
                  <a:pt x="1990" y="876"/>
                  <a:pt x="1990" y="876"/>
                  <a:pt x="1989" y="876"/>
                </a:cubicBezTo>
                <a:close/>
                <a:moveTo>
                  <a:pt x="1982" y="881"/>
                </a:moveTo>
                <a:cubicBezTo>
                  <a:pt x="1982" y="882"/>
                  <a:pt x="1982" y="882"/>
                  <a:pt x="1982" y="882"/>
                </a:cubicBezTo>
                <a:cubicBezTo>
                  <a:pt x="1982" y="882"/>
                  <a:pt x="1982" y="881"/>
                  <a:pt x="1982" y="881"/>
                </a:cubicBezTo>
                <a:cubicBezTo>
                  <a:pt x="1982" y="881"/>
                  <a:pt x="1981" y="881"/>
                  <a:pt x="1982" y="881"/>
                </a:cubicBezTo>
                <a:close/>
                <a:moveTo>
                  <a:pt x="2031" y="889"/>
                </a:moveTo>
                <a:cubicBezTo>
                  <a:pt x="2031" y="889"/>
                  <a:pt x="2032" y="889"/>
                  <a:pt x="2032" y="889"/>
                </a:cubicBezTo>
                <a:cubicBezTo>
                  <a:pt x="2032" y="889"/>
                  <a:pt x="2032" y="889"/>
                  <a:pt x="2032" y="889"/>
                </a:cubicBezTo>
                <a:cubicBezTo>
                  <a:pt x="2032" y="888"/>
                  <a:pt x="2032" y="888"/>
                  <a:pt x="2031" y="889"/>
                </a:cubicBezTo>
                <a:close/>
                <a:moveTo>
                  <a:pt x="756" y="917"/>
                </a:moveTo>
                <a:cubicBezTo>
                  <a:pt x="756" y="917"/>
                  <a:pt x="755" y="917"/>
                  <a:pt x="755" y="917"/>
                </a:cubicBezTo>
                <a:cubicBezTo>
                  <a:pt x="755" y="917"/>
                  <a:pt x="755" y="917"/>
                  <a:pt x="755" y="917"/>
                </a:cubicBezTo>
                <a:cubicBezTo>
                  <a:pt x="755" y="917"/>
                  <a:pt x="755" y="917"/>
                  <a:pt x="755" y="917"/>
                </a:cubicBezTo>
                <a:cubicBezTo>
                  <a:pt x="755" y="917"/>
                  <a:pt x="755" y="917"/>
                  <a:pt x="756" y="917"/>
                </a:cubicBezTo>
                <a:close/>
                <a:moveTo>
                  <a:pt x="759" y="919"/>
                </a:moveTo>
                <a:cubicBezTo>
                  <a:pt x="758" y="917"/>
                  <a:pt x="757" y="917"/>
                  <a:pt x="756" y="917"/>
                </a:cubicBezTo>
                <a:cubicBezTo>
                  <a:pt x="756" y="919"/>
                  <a:pt x="757" y="919"/>
                  <a:pt x="759" y="919"/>
                </a:cubicBezTo>
                <a:close/>
                <a:moveTo>
                  <a:pt x="1872" y="923"/>
                </a:moveTo>
                <a:cubicBezTo>
                  <a:pt x="1872" y="923"/>
                  <a:pt x="1872" y="924"/>
                  <a:pt x="1872" y="924"/>
                </a:cubicBezTo>
                <a:cubicBezTo>
                  <a:pt x="1872" y="924"/>
                  <a:pt x="1873" y="924"/>
                  <a:pt x="1873" y="924"/>
                </a:cubicBezTo>
                <a:cubicBezTo>
                  <a:pt x="1873" y="924"/>
                  <a:pt x="1874" y="924"/>
                  <a:pt x="1874" y="923"/>
                </a:cubicBezTo>
                <a:cubicBezTo>
                  <a:pt x="1873" y="923"/>
                  <a:pt x="1873" y="922"/>
                  <a:pt x="1872" y="923"/>
                </a:cubicBezTo>
                <a:close/>
                <a:moveTo>
                  <a:pt x="1871" y="925"/>
                </a:moveTo>
                <a:cubicBezTo>
                  <a:pt x="1871" y="924"/>
                  <a:pt x="1872" y="924"/>
                  <a:pt x="1872" y="924"/>
                </a:cubicBezTo>
                <a:cubicBezTo>
                  <a:pt x="1872" y="924"/>
                  <a:pt x="1872" y="924"/>
                  <a:pt x="1872" y="924"/>
                </a:cubicBezTo>
                <a:cubicBezTo>
                  <a:pt x="1872" y="924"/>
                  <a:pt x="1872" y="924"/>
                  <a:pt x="1871" y="924"/>
                </a:cubicBezTo>
                <a:cubicBezTo>
                  <a:pt x="1871" y="924"/>
                  <a:pt x="1871" y="924"/>
                  <a:pt x="1871" y="925"/>
                </a:cubicBezTo>
                <a:close/>
                <a:moveTo>
                  <a:pt x="1871" y="926"/>
                </a:moveTo>
                <a:cubicBezTo>
                  <a:pt x="1871" y="925"/>
                  <a:pt x="1871" y="925"/>
                  <a:pt x="1871" y="925"/>
                </a:cubicBezTo>
                <a:cubicBezTo>
                  <a:pt x="1871" y="925"/>
                  <a:pt x="1871" y="925"/>
                  <a:pt x="1871" y="925"/>
                </a:cubicBezTo>
                <a:cubicBezTo>
                  <a:pt x="1871" y="925"/>
                  <a:pt x="1871" y="926"/>
                  <a:pt x="1871" y="926"/>
                </a:cubicBezTo>
                <a:close/>
                <a:moveTo>
                  <a:pt x="2202" y="940"/>
                </a:moveTo>
                <a:cubicBezTo>
                  <a:pt x="2201" y="941"/>
                  <a:pt x="2202" y="941"/>
                  <a:pt x="2202" y="941"/>
                </a:cubicBezTo>
                <a:cubicBezTo>
                  <a:pt x="2202" y="941"/>
                  <a:pt x="2202" y="940"/>
                  <a:pt x="2202" y="940"/>
                </a:cubicBezTo>
                <a:cubicBezTo>
                  <a:pt x="2202" y="940"/>
                  <a:pt x="2202" y="940"/>
                  <a:pt x="2202" y="940"/>
                </a:cubicBezTo>
                <a:cubicBezTo>
                  <a:pt x="2202" y="940"/>
                  <a:pt x="2202" y="940"/>
                  <a:pt x="2202" y="940"/>
                </a:cubicBezTo>
                <a:close/>
                <a:moveTo>
                  <a:pt x="1840" y="944"/>
                </a:moveTo>
                <a:cubicBezTo>
                  <a:pt x="1840" y="944"/>
                  <a:pt x="1840" y="944"/>
                  <a:pt x="1840" y="944"/>
                </a:cubicBezTo>
                <a:cubicBezTo>
                  <a:pt x="1840" y="944"/>
                  <a:pt x="1840" y="945"/>
                  <a:pt x="1840" y="945"/>
                </a:cubicBezTo>
                <a:cubicBezTo>
                  <a:pt x="1841" y="945"/>
                  <a:pt x="1841" y="944"/>
                  <a:pt x="1841" y="944"/>
                </a:cubicBezTo>
                <a:cubicBezTo>
                  <a:pt x="1841" y="944"/>
                  <a:pt x="1841" y="944"/>
                  <a:pt x="1840" y="944"/>
                </a:cubicBezTo>
                <a:close/>
                <a:moveTo>
                  <a:pt x="1995" y="960"/>
                </a:moveTo>
                <a:cubicBezTo>
                  <a:pt x="1995" y="961"/>
                  <a:pt x="1995" y="961"/>
                  <a:pt x="1995" y="961"/>
                </a:cubicBezTo>
                <a:cubicBezTo>
                  <a:pt x="1996" y="961"/>
                  <a:pt x="1996" y="961"/>
                  <a:pt x="1996" y="961"/>
                </a:cubicBezTo>
                <a:cubicBezTo>
                  <a:pt x="1996" y="960"/>
                  <a:pt x="1995" y="960"/>
                  <a:pt x="1995" y="960"/>
                </a:cubicBezTo>
                <a:cubicBezTo>
                  <a:pt x="1995" y="960"/>
                  <a:pt x="1995" y="960"/>
                  <a:pt x="1995" y="960"/>
                </a:cubicBezTo>
                <a:close/>
                <a:moveTo>
                  <a:pt x="2184" y="962"/>
                </a:moveTo>
                <a:cubicBezTo>
                  <a:pt x="2184" y="963"/>
                  <a:pt x="2184" y="963"/>
                  <a:pt x="2184" y="963"/>
                </a:cubicBezTo>
                <a:cubicBezTo>
                  <a:pt x="2184" y="963"/>
                  <a:pt x="2184" y="963"/>
                  <a:pt x="2185" y="963"/>
                </a:cubicBezTo>
                <a:cubicBezTo>
                  <a:pt x="2185" y="963"/>
                  <a:pt x="2185" y="963"/>
                  <a:pt x="2185" y="963"/>
                </a:cubicBezTo>
                <a:cubicBezTo>
                  <a:pt x="2185" y="962"/>
                  <a:pt x="2184" y="962"/>
                  <a:pt x="2184" y="962"/>
                </a:cubicBezTo>
                <a:close/>
                <a:moveTo>
                  <a:pt x="1985" y="967"/>
                </a:moveTo>
                <a:cubicBezTo>
                  <a:pt x="1985" y="967"/>
                  <a:pt x="1985" y="967"/>
                  <a:pt x="1985" y="967"/>
                </a:cubicBezTo>
                <a:cubicBezTo>
                  <a:pt x="1985" y="967"/>
                  <a:pt x="1985" y="966"/>
                  <a:pt x="1985" y="966"/>
                </a:cubicBezTo>
                <a:cubicBezTo>
                  <a:pt x="1985" y="966"/>
                  <a:pt x="1984" y="966"/>
                  <a:pt x="1984" y="966"/>
                </a:cubicBezTo>
                <a:cubicBezTo>
                  <a:pt x="1984" y="967"/>
                  <a:pt x="1984" y="967"/>
                  <a:pt x="1985" y="967"/>
                </a:cubicBezTo>
                <a:close/>
                <a:moveTo>
                  <a:pt x="2006" y="984"/>
                </a:moveTo>
                <a:cubicBezTo>
                  <a:pt x="2006" y="985"/>
                  <a:pt x="2006" y="985"/>
                  <a:pt x="2007" y="985"/>
                </a:cubicBezTo>
                <a:cubicBezTo>
                  <a:pt x="2007" y="985"/>
                  <a:pt x="2007" y="985"/>
                  <a:pt x="2007" y="985"/>
                </a:cubicBezTo>
                <a:cubicBezTo>
                  <a:pt x="2007" y="985"/>
                  <a:pt x="2007" y="984"/>
                  <a:pt x="2007" y="984"/>
                </a:cubicBezTo>
                <a:cubicBezTo>
                  <a:pt x="2007" y="984"/>
                  <a:pt x="2007" y="984"/>
                  <a:pt x="2006" y="984"/>
                </a:cubicBezTo>
                <a:close/>
                <a:moveTo>
                  <a:pt x="2002" y="1003"/>
                </a:moveTo>
                <a:cubicBezTo>
                  <a:pt x="2003" y="1002"/>
                  <a:pt x="2003" y="1002"/>
                  <a:pt x="2003" y="1001"/>
                </a:cubicBezTo>
                <a:cubicBezTo>
                  <a:pt x="2002" y="1001"/>
                  <a:pt x="2002" y="1001"/>
                  <a:pt x="2001" y="1001"/>
                </a:cubicBezTo>
                <a:cubicBezTo>
                  <a:pt x="2001" y="1002"/>
                  <a:pt x="2001" y="1002"/>
                  <a:pt x="2001" y="1002"/>
                </a:cubicBezTo>
                <a:cubicBezTo>
                  <a:pt x="2001" y="1003"/>
                  <a:pt x="2002" y="1003"/>
                  <a:pt x="2002" y="1003"/>
                </a:cubicBezTo>
                <a:close/>
                <a:moveTo>
                  <a:pt x="1436" y="1013"/>
                </a:moveTo>
                <a:cubicBezTo>
                  <a:pt x="1436" y="1013"/>
                  <a:pt x="1436" y="1013"/>
                  <a:pt x="1436" y="1013"/>
                </a:cubicBezTo>
                <a:cubicBezTo>
                  <a:pt x="1436" y="1013"/>
                  <a:pt x="1436" y="1013"/>
                  <a:pt x="1436" y="1014"/>
                </a:cubicBezTo>
                <a:cubicBezTo>
                  <a:pt x="1436" y="1014"/>
                  <a:pt x="1436" y="1014"/>
                  <a:pt x="1437" y="1014"/>
                </a:cubicBezTo>
                <a:cubicBezTo>
                  <a:pt x="1436" y="1013"/>
                  <a:pt x="1436" y="1013"/>
                  <a:pt x="1436" y="1013"/>
                </a:cubicBezTo>
                <a:close/>
                <a:moveTo>
                  <a:pt x="2325" y="1049"/>
                </a:moveTo>
                <a:cubicBezTo>
                  <a:pt x="2325" y="1049"/>
                  <a:pt x="2325" y="1049"/>
                  <a:pt x="2325" y="1049"/>
                </a:cubicBezTo>
                <a:cubicBezTo>
                  <a:pt x="2325" y="1048"/>
                  <a:pt x="2325" y="1048"/>
                  <a:pt x="2325" y="1048"/>
                </a:cubicBezTo>
                <a:cubicBezTo>
                  <a:pt x="2325" y="1048"/>
                  <a:pt x="2324" y="1048"/>
                  <a:pt x="2324" y="1048"/>
                </a:cubicBezTo>
                <a:cubicBezTo>
                  <a:pt x="2324" y="1049"/>
                  <a:pt x="2324" y="1049"/>
                  <a:pt x="2325" y="1049"/>
                </a:cubicBezTo>
                <a:close/>
                <a:moveTo>
                  <a:pt x="2325" y="1060"/>
                </a:moveTo>
                <a:cubicBezTo>
                  <a:pt x="2326" y="1060"/>
                  <a:pt x="2326" y="1060"/>
                  <a:pt x="2327" y="1060"/>
                </a:cubicBezTo>
                <a:cubicBezTo>
                  <a:pt x="2326" y="1060"/>
                  <a:pt x="2326" y="1059"/>
                  <a:pt x="2326" y="1059"/>
                </a:cubicBezTo>
                <a:cubicBezTo>
                  <a:pt x="2326" y="1059"/>
                  <a:pt x="2325" y="1059"/>
                  <a:pt x="2325" y="1060"/>
                </a:cubicBezTo>
                <a:cubicBezTo>
                  <a:pt x="2325" y="1060"/>
                  <a:pt x="2325" y="1060"/>
                  <a:pt x="2325" y="1060"/>
                </a:cubicBezTo>
                <a:close/>
                <a:moveTo>
                  <a:pt x="2330" y="1069"/>
                </a:moveTo>
                <a:cubicBezTo>
                  <a:pt x="2330" y="1069"/>
                  <a:pt x="2330" y="1069"/>
                  <a:pt x="2330" y="1069"/>
                </a:cubicBezTo>
                <a:cubicBezTo>
                  <a:pt x="2330" y="1070"/>
                  <a:pt x="2330" y="1070"/>
                  <a:pt x="2330" y="1070"/>
                </a:cubicBezTo>
                <a:lnTo>
                  <a:pt x="2330" y="1069"/>
                </a:lnTo>
                <a:close/>
                <a:moveTo>
                  <a:pt x="2319" y="1093"/>
                </a:moveTo>
                <a:cubicBezTo>
                  <a:pt x="2319" y="1093"/>
                  <a:pt x="2318" y="1094"/>
                  <a:pt x="2319" y="1094"/>
                </a:cubicBezTo>
                <a:cubicBezTo>
                  <a:pt x="2319" y="1095"/>
                  <a:pt x="2319" y="1095"/>
                  <a:pt x="2319" y="1095"/>
                </a:cubicBezTo>
                <a:cubicBezTo>
                  <a:pt x="2320" y="1095"/>
                  <a:pt x="2320" y="1094"/>
                  <a:pt x="2320" y="1094"/>
                </a:cubicBezTo>
                <a:cubicBezTo>
                  <a:pt x="2320" y="1093"/>
                  <a:pt x="2319" y="1093"/>
                  <a:pt x="2319" y="1093"/>
                </a:cubicBezTo>
                <a:close/>
                <a:moveTo>
                  <a:pt x="2138" y="1275"/>
                </a:moveTo>
                <a:cubicBezTo>
                  <a:pt x="2138" y="1275"/>
                  <a:pt x="2137" y="1275"/>
                  <a:pt x="2137" y="1275"/>
                </a:cubicBezTo>
                <a:cubicBezTo>
                  <a:pt x="2137" y="1276"/>
                  <a:pt x="2138" y="1276"/>
                  <a:pt x="2138" y="1276"/>
                </a:cubicBezTo>
                <a:cubicBezTo>
                  <a:pt x="2139" y="1276"/>
                  <a:pt x="2139" y="1276"/>
                  <a:pt x="2139" y="1276"/>
                </a:cubicBezTo>
                <a:cubicBezTo>
                  <a:pt x="2139" y="1275"/>
                  <a:pt x="2138" y="1275"/>
                  <a:pt x="2138" y="1275"/>
                </a:cubicBezTo>
                <a:close/>
                <a:moveTo>
                  <a:pt x="1082" y="481"/>
                </a:moveTo>
                <a:cubicBezTo>
                  <a:pt x="1082" y="481"/>
                  <a:pt x="1081" y="481"/>
                  <a:pt x="1081" y="481"/>
                </a:cubicBezTo>
                <a:cubicBezTo>
                  <a:pt x="1081" y="482"/>
                  <a:pt x="1081" y="482"/>
                  <a:pt x="1081" y="482"/>
                </a:cubicBezTo>
                <a:cubicBezTo>
                  <a:pt x="1082" y="482"/>
                  <a:pt x="1082" y="482"/>
                  <a:pt x="1082" y="482"/>
                </a:cubicBezTo>
                <a:cubicBezTo>
                  <a:pt x="1082" y="482"/>
                  <a:pt x="1082" y="481"/>
                  <a:pt x="1082" y="481"/>
                </a:cubicBezTo>
                <a:close/>
                <a:moveTo>
                  <a:pt x="1418" y="294"/>
                </a:moveTo>
                <a:cubicBezTo>
                  <a:pt x="1418" y="294"/>
                  <a:pt x="1417" y="294"/>
                  <a:pt x="1417" y="294"/>
                </a:cubicBezTo>
                <a:cubicBezTo>
                  <a:pt x="1417" y="294"/>
                  <a:pt x="1416" y="295"/>
                  <a:pt x="1416" y="295"/>
                </a:cubicBezTo>
                <a:cubicBezTo>
                  <a:pt x="1417" y="295"/>
                  <a:pt x="1417" y="295"/>
                  <a:pt x="1417" y="295"/>
                </a:cubicBezTo>
                <a:cubicBezTo>
                  <a:pt x="1418" y="295"/>
                  <a:pt x="1418" y="294"/>
                  <a:pt x="1418" y="294"/>
                </a:cubicBezTo>
                <a:close/>
                <a:moveTo>
                  <a:pt x="1416" y="295"/>
                </a:moveTo>
                <a:cubicBezTo>
                  <a:pt x="1416" y="295"/>
                  <a:pt x="1416" y="295"/>
                  <a:pt x="1416" y="295"/>
                </a:cubicBezTo>
                <a:cubicBezTo>
                  <a:pt x="1416" y="295"/>
                  <a:pt x="1416" y="295"/>
                  <a:pt x="1416" y="295"/>
                </a:cubicBezTo>
                <a:cubicBezTo>
                  <a:pt x="1416" y="295"/>
                  <a:pt x="1416" y="295"/>
                  <a:pt x="1416" y="295"/>
                </a:cubicBezTo>
                <a:cubicBezTo>
                  <a:pt x="1416" y="295"/>
                  <a:pt x="1416" y="295"/>
                  <a:pt x="1416" y="295"/>
                </a:cubicBezTo>
                <a:close/>
                <a:moveTo>
                  <a:pt x="1218" y="292"/>
                </a:moveTo>
                <a:cubicBezTo>
                  <a:pt x="1218" y="292"/>
                  <a:pt x="1219" y="292"/>
                  <a:pt x="1219" y="292"/>
                </a:cubicBezTo>
                <a:cubicBezTo>
                  <a:pt x="1219" y="292"/>
                  <a:pt x="1219" y="292"/>
                  <a:pt x="1219" y="292"/>
                </a:cubicBezTo>
                <a:cubicBezTo>
                  <a:pt x="1219" y="291"/>
                  <a:pt x="1219" y="291"/>
                  <a:pt x="1218" y="292"/>
                </a:cubicBezTo>
                <a:close/>
                <a:moveTo>
                  <a:pt x="701" y="1379"/>
                </a:moveTo>
                <a:cubicBezTo>
                  <a:pt x="701" y="1379"/>
                  <a:pt x="702" y="1379"/>
                  <a:pt x="702" y="1379"/>
                </a:cubicBezTo>
                <a:cubicBezTo>
                  <a:pt x="702" y="1379"/>
                  <a:pt x="701" y="1379"/>
                  <a:pt x="701" y="1379"/>
                </a:cubicBezTo>
                <a:cubicBezTo>
                  <a:pt x="700" y="1379"/>
                  <a:pt x="700" y="1379"/>
                  <a:pt x="701" y="1379"/>
                </a:cubicBezTo>
                <a:close/>
                <a:moveTo>
                  <a:pt x="807" y="243"/>
                </a:moveTo>
                <a:cubicBezTo>
                  <a:pt x="807" y="244"/>
                  <a:pt x="807" y="244"/>
                  <a:pt x="808" y="244"/>
                </a:cubicBezTo>
                <a:cubicBezTo>
                  <a:pt x="808" y="244"/>
                  <a:pt x="808" y="243"/>
                  <a:pt x="808" y="243"/>
                </a:cubicBezTo>
                <a:cubicBezTo>
                  <a:pt x="808" y="243"/>
                  <a:pt x="808" y="243"/>
                  <a:pt x="807" y="243"/>
                </a:cubicBezTo>
                <a:close/>
                <a:moveTo>
                  <a:pt x="647" y="265"/>
                </a:moveTo>
                <a:cubicBezTo>
                  <a:pt x="647" y="265"/>
                  <a:pt x="647" y="265"/>
                  <a:pt x="647" y="265"/>
                </a:cubicBezTo>
                <a:cubicBezTo>
                  <a:pt x="647" y="265"/>
                  <a:pt x="647" y="265"/>
                  <a:pt x="647" y="266"/>
                </a:cubicBezTo>
                <a:cubicBezTo>
                  <a:pt x="647" y="266"/>
                  <a:pt x="647" y="266"/>
                  <a:pt x="647" y="266"/>
                </a:cubicBezTo>
                <a:lnTo>
                  <a:pt x="647" y="265"/>
                </a:lnTo>
                <a:close/>
                <a:moveTo>
                  <a:pt x="2121" y="268"/>
                </a:moveTo>
                <a:cubicBezTo>
                  <a:pt x="2121" y="268"/>
                  <a:pt x="2121" y="268"/>
                  <a:pt x="2121" y="269"/>
                </a:cubicBezTo>
                <a:cubicBezTo>
                  <a:pt x="2121" y="269"/>
                  <a:pt x="2121" y="269"/>
                  <a:pt x="2121" y="269"/>
                </a:cubicBezTo>
                <a:cubicBezTo>
                  <a:pt x="2121" y="269"/>
                  <a:pt x="2121" y="268"/>
                  <a:pt x="2121" y="268"/>
                </a:cubicBezTo>
                <a:close/>
                <a:moveTo>
                  <a:pt x="2121" y="269"/>
                </a:moveTo>
                <a:cubicBezTo>
                  <a:pt x="2121" y="269"/>
                  <a:pt x="2120" y="269"/>
                  <a:pt x="2120" y="269"/>
                </a:cubicBezTo>
                <a:cubicBezTo>
                  <a:pt x="2120" y="269"/>
                  <a:pt x="2120" y="269"/>
                  <a:pt x="2120" y="269"/>
                </a:cubicBezTo>
                <a:cubicBezTo>
                  <a:pt x="2120" y="269"/>
                  <a:pt x="2120" y="269"/>
                  <a:pt x="2121" y="269"/>
                </a:cubicBezTo>
                <a:cubicBezTo>
                  <a:pt x="2121" y="269"/>
                  <a:pt x="2121" y="269"/>
                  <a:pt x="2121" y="269"/>
                </a:cubicBezTo>
                <a:close/>
                <a:moveTo>
                  <a:pt x="1236" y="283"/>
                </a:moveTo>
                <a:cubicBezTo>
                  <a:pt x="1236" y="283"/>
                  <a:pt x="1236" y="283"/>
                  <a:pt x="1235" y="283"/>
                </a:cubicBezTo>
                <a:cubicBezTo>
                  <a:pt x="1235" y="283"/>
                  <a:pt x="1235" y="283"/>
                  <a:pt x="1235" y="283"/>
                </a:cubicBezTo>
                <a:cubicBezTo>
                  <a:pt x="1236" y="283"/>
                  <a:pt x="1236" y="283"/>
                  <a:pt x="1236" y="283"/>
                </a:cubicBezTo>
                <a:cubicBezTo>
                  <a:pt x="1236" y="283"/>
                  <a:pt x="1236" y="283"/>
                  <a:pt x="1236" y="283"/>
                </a:cubicBezTo>
                <a:close/>
                <a:moveTo>
                  <a:pt x="1236" y="282"/>
                </a:moveTo>
                <a:cubicBezTo>
                  <a:pt x="1236" y="282"/>
                  <a:pt x="1236" y="283"/>
                  <a:pt x="1236" y="283"/>
                </a:cubicBezTo>
                <a:cubicBezTo>
                  <a:pt x="1236" y="283"/>
                  <a:pt x="1236" y="282"/>
                  <a:pt x="1236" y="282"/>
                </a:cubicBezTo>
                <a:close/>
                <a:moveTo>
                  <a:pt x="1286" y="609"/>
                </a:moveTo>
                <a:cubicBezTo>
                  <a:pt x="1286" y="609"/>
                  <a:pt x="1286" y="609"/>
                  <a:pt x="1286" y="609"/>
                </a:cubicBezTo>
                <a:cubicBezTo>
                  <a:pt x="1286" y="609"/>
                  <a:pt x="1287" y="609"/>
                  <a:pt x="1287" y="609"/>
                </a:cubicBezTo>
                <a:cubicBezTo>
                  <a:pt x="1287" y="609"/>
                  <a:pt x="1286" y="609"/>
                  <a:pt x="1286" y="609"/>
                </a:cubicBezTo>
                <a:close/>
                <a:moveTo>
                  <a:pt x="1210" y="648"/>
                </a:moveTo>
                <a:cubicBezTo>
                  <a:pt x="1210" y="648"/>
                  <a:pt x="1210" y="648"/>
                  <a:pt x="1210" y="648"/>
                </a:cubicBezTo>
                <a:cubicBezTo>
                  <a:pt x="1210" y="648"/>
                  <a:pt x="1210" y="648"/>
                  <a:pt x="1210" y="648"/>
                </a:cubicBezTo>
                <a:close/>
                <a:moveTo>
                  <a:pt x="587" y="749"/>
                </a:moveTo>
                <a:cubicBezTo>
                  <a:pt x="587" y="749"/>
                  <a:pt x="587" y="749"/>
                  <a:pt x="587" y="749"/>
                </a:cubicBezTo>
                <a:cubicBezTo>
                  <a:pt x="587" y="748"/>
                  <a:pt x="587" y="748"/>
                  <a:pt x="587" y="749"/>
                </a:cubicBezTo>
                <a:close/>
                <a:moveTo>
                  <a:pt x="663" y="785"/>
                </a:moveTo>
                <a:cubicBezTo>
                  <a:pt x="664" y="785"/>
                  <a:pt x="664" y="785"/>
                  <a:pt x="664" y="785"/>
                </a:cubicBezTo>
                <a:cubicBezTo>
                  <a:pt x="664" y="785"/>
                  <a:pt x="664" y="785"/>
                  <a:pt x="664" y="785"/>
                </a:cubicBezTo>
                <a:lnTo>
                  <a:pt x="663" y="785"/>
                </a:lnTo>
                <a:close/>
                <a:moveTo>
                  <a:pt x="1122" y="622"/>
                </a:moveTo>
                <a:cubicBezTo>
                  <a:pt x="1123" y="622"/>
                  <a:pt x="1123" y="622"/>
                  <a:pt x="1123" y="622"/>
                </a:cubicBezTo>
                <a:cubicBezTo>
                  <a:pt x="1122" y="622"/>
                  <a:pt x="1122" y="622"/>
                  <a:pt x="1122" y="622"/>
                </a:cubicBezTo>
                <a:close/>
                <a:moveTo>
                  <a:pt x="953" y="28"/>
                </a:moveTo>
                <a:cubicBezTo>
                  <a:pt x="953" y="28"/>
                  <a:pt x="953" y="29"/>
                  <a:pt x="953" y="29"/>
                </a:cubicBezTo>
                <a:cubicBezTo>
                  <a:pt x="953" y="28"/>
                  <a:pt x="953" y="28"/>
                  <a:pt x="953" y="28"/>
                </a:cubicBezTo>
                <a:cubicBezTo>
                  <a:pt x="953" y="28"/>
                  <a:pt x="953" y="28"/>
                  <a:pt x="953" y="28"/>
                </a:cubicBezTo>
                <a:close/>
                <a:moveTo>
                  <a:pt x="2077" y="467"/>
                </a:moveTo>
                <a:cubicBezTo>
                  <a:pt x="2077" y="467"/>
                  <a:pt x="2077" y="467"/>
                  <a:pt x="2077" y="467"/>
                </a:cubicBezTo>
                <a:cubicBezTo>
                  <a:pt x="2077" y="467"/>
                  <a:pt x="2077" y="467"/>
                  <a:pt x="2077" y="467"/>
                </a:cubicBezTo>
                <a:cubicBezTo>
                  <a:pt x="2077" y="467"/>
                  <a:pt x="2077" y="467"/>
                  <a:pt x="2077" y="467"/>
                </a:cubicBezTo>
                <a:cubicBezTo>
                  <a:pt x="2077" y="467"/>
                  <a:pt x="2077" y="467"/>
                  <a:pt x="2077" y="467"/>
                </a:cubicBezTo>
                <a:close/>
                <a:moveTo>
                  <a:pt x="2078" y="468"/>
                </a:moveTo>
                <a:cubicBezTo>
                  <a:pt x="2078" y="468"/>
                  <a:pt x="2078" y="467"/>
                  <a:pt x="2077" y="467"/>
                </a:cubicBezTo>
                <a:cubicBezTo>
                  <a:pt x="2077" y="468"/>
                  <a:pt x="2077" y="468"/>
                  <a:pt x="2078" y="468"/>
                </a:cubicBezTo>
                <a:close/>
                <a:moveTo>
                  <a:pt x="72" y="372"/>
                </a:moveTo>
                <a:cubicBezTo>
                  <a:pt x="72" y="372"/>
                  <a:pt x="72" y="372"/>
                  <a:pt x="72" y="372"/>
                </a:cubicBezTo>
                <a:cubicBezTo>
                  <a:pt x="72" y="372"/>
                  <a:pt x="72" y="372"/>
                  <a:pt x="72" y="372"/>
                </a:cubicBezTo>
                <a:cubicBezTo>
                  <a:pt x="72" y="372"/>
                  <a:pt x="72" y="372"/>
                  <a:pt x="72" y="372"/>
                </a:cubicBezTo>
                <a:close/>
                <a:moveTo>
                  <a:pt x="72" y="373"/>
                </a:moveTo>
                <a:cubicBezTo>
                  <a:pt x="72" y="373"/>
                  <a:pt x="72" y="373"/>
                  <a:pt x="72" y="372"/>
                </a:cubicBezTo>
                <a:cubicBezTo>
                  <a:pt x="71" y="373"/>
                  <a:pt x="71" y="373"/>
                  <a:pt x="72" y="373"/>
                </a:cubicBezTo>
                <a:close/>
                <a:moveTo>
                  <a:pt x="2079" y="469"/>
                </a:moveTo>
                <a:cubicBezTo>
                  <a:pt x="2079" y="469"/>
                  <a:pt x="2079" y="469"/>
                  <a:pt x="2079" y="468"/>
                </a:cubicBezTo>
                <a:cubicBezTo>
                  <a:pt x="2078" y="468"/>
                  <a:pt x="2078" y="468"/>
                  <a:pt x="2078" y="468"/>
                </a:cubicBezTo>
                <a:cubicBezTo>
                  <a:pt x="2078" y="468"/>
                  <a:pt x="2078" y="468"/>
                  <a:pt x="2078" y="469"/>
                </a:cubicBezTo>
                <a:cubicBezTo>
                  <a:pt x="2078" y="469"/>
                  <a:pt x="2079" y="469"/>
                  <a:pt x="2079" y="469"/>
                </a:cubicBezTo>
                <a:close/>
                <a:moveTo>
                  <a:pt x="2080" y="470"/>
                </a:moveTo>
                <a:cubicBezTo>
                  <a:pt x="2080" y="469"/>
                  <a:pt x="2079" y="469"/>
                  <a:pt x="2079" y="469"/>
                </a:cubicBezTo>
                <a:cubicBezTo>
                  <a:pt x="2079" y="469"/>
                  <a:pt x="2079" y="470"/>
                  <a:pt x="2080" y="470"/>
                </a:cubicBezTo>
                <a:close/>
                <a:moveTo>
                  <a:pt x="2023" y="895"/>
                </a:moveTo>
                <a:cubicBezTo>
                  <a:pt x="2023" y="895"/>
                  <a:pt x="2023" y="895"/>
                  <a:pt x="2023" y="895"/>
                </a:cubicBezTo>
                <a:cubicBezTo>
                  <a:pt x="2023" y="895"/>
                  <a:pt x="2023" y="895"/>
                  <a:pt x="2023" y="895"/>
                </a:cubicBezTo>
                <a:close/>
                <a:moveTo>
                  <a:pt x="1807" y="901"/>
                </a:moveTo>
                <a:cubicBezTo>
                  <a:pt x="1808" y="901"/>
                  <a:pt x="1808" y="901"/>
                  <a:pt x="1808" y="901"/>
                </a:cubicBezTo>
                <a:cubicBezTo>
                  <a:pt x="1808" y="900"/>
                  <a:pt x="1808" y="900"/>
                  <a:pt x="1808" y="900"/>
                </a:cubicBezTo>
                <a:lnTo>
                  <a:pt x="1807" y="901"/>
                </a:lnTo>
                <a:close/>
                <a:moveTo>
                  <a:pt x="2042" y="926"/>
                </a:moveTo>
                <a:cubicBezTo>
                  <a:pt x="2042" y="926"/>
                  <a:pt x="2042" y="926"/>
                  <a:pt x="2042" y="926"/>
                </a:cubicBezTo>
                <a:cubicBezTo>
                  <a:pt x="2042" y="926"/>
                  <a:pt x="2042" y="926"/>
                  <a:pt x="2041" y="926"/>
                </a:cubicBezTo>
                <a:cubicBezTo>
                  <a:pt x="2042" y="926"/>
                  <a:pt x="2042" y="926"/>
                  <a:pt x="2042" y="926"/>
                </a:cubicBezTo>
                <a:cubicBezTo>
                  <a:pt x="2042" y="926"/>
                  <a:pt x="2042" y="926"/>
                  <a:pt x="2042" y="926"/>
                </a:cubicBezTo>
                <a:close/>
                <a:moveTo>
                  <a:pt x="2042" y="926"/>
                </a:moveTo>
                <a:cubicBezTo>
                  <a:pt x="2042" y="926"/>
                  <a:pt x="2042" y="926"/>
                  <a:pt x="2042" y="926"/>
                </a:cubicBezTo>
                <a:cubicBezTo>
                  <a:pt x="2042" y="926"/>
                  <a:pt x="2042" y="927"/>
                  <a:pt x="2042" y="926"/>
                </a:cubicBezTo>
                <a:close/>
                <a:moveTo>
                  <a:pt x="100" y="355"/>
                </a:moveTo>
                <a:cubicBezTo>
                  <a:pt x="100" y="355"/>
                  <a:pt x="100" y="355"/>
                  <a:pt x="100" y="355"/>
                </a:cubicBezTo>
                <a:cubicBezTo>
                  <a:pt x="100" y="355"/>
                  <a:pt x="100" y="355"/>
                  <a:pt x="100" y="355"/>
                </a:cubicBezTo>
                <a:cubicBezTo>
                  <a:pt x="100" y="355"/>
                  <a:pt x="100" y="355"/>
                  <a:pt x="100" y="355"/>
                </a:cubicBezTo>
                <a:close/>
                <a:moveTo>
                  <a:pt x="811" y="74"/>
                </a:moveTo>
                <a:cubicBezTo>
                  <a:pt x="811" y="74"/>
                  <a:pt x="811" y="74"/>
                  <a:pt x="812" y="74"/>
                </a:cubicBezTo>
                <a:cubicBezTo>
                  <a:pt x="812" y="74"/>
                  <a:pt x="812" y="74"/>
                  <a:pt x="812" y="74"/>
                </a:cubicBezTo>
                <a:cubicBezTo>
                  <a:pt x="812" y="74"/>
                  <a:pt x="812" y="74"/>
                  <a:pt x="812" y="74"/>
                </a:cubicBezTo>
                <a:cubicBezTo>
                  <a:pt x="812" y="74"/>
                  <a:pt x="811" y="74"/>
                  <a:pt x="811" y="74"/>
                </a:cubicBezTo>
                <a:close/>
                <a:moveTo>
                  <a:pt x="2208" y="941"/>
                </a:moveTo>
                <a:cubicBezTo>
                  <a:pt x="2208" y="942"/>
                  <a:pt x="2208" y="942"/>
                  <a:pt x="2208" y="942"/>
                </a:cubicBezTo>
                <a:cubicBezTo>
                  <a:pt x="2208" y="942"/>
                  <a:pt x="2208" y="942"/>
                  <a:pt x="2208" y="942"/>
                </a:cubicBezTo>
                <a:cubicBezTo>
                  <a:pt x="2208" y="942"/>
                  <a:pt x="2208" y="942"/>
                  <a:pt x="2208" y="942"/>
                </a:cubicBezTo>
                <a:lnTo>
                  <a:pt x="2208" y="941"/>
                </a:lnTo>
                <a:close/>
                <a:moveTo>
                  <a:pt x="1994" y="817"/>
                </a:moveTo>
                <a:cubicBezTo>
                  <a:pt x="1994" y="817"/>
                  <a:pt x="1994" y="817"/>
                  <a:pt x="1994" y="817"/>
                </a:cubicBezTo>
                <a:cubicBezTo>
                  <a:pt x="1994" y="817"/>
                  <a:pt x="1994" y="817"/>
                  <a:pt x="1994" y="817"/>
                </a:cubicBezTo>
                <a:cubicBezTo>
                  <a:pt x="1994" y="817"/>
                  <a:pt x="1994" y="817"/>
                  <a:pt x="1994" y="817"/>
                </a:cubicBezTo>
                <a:cubicBezTo>
                  <a:pt x="1994" y="817"/>
                  <a:pt x="1994" y="817"/>
                  <a:pt x="1994" y="817"/>
                </a:cubicBezTo>
                <a:close/>
                <a:moveTo>
                  <a:pt x="1994" y="818"/>
                </a:moveTo>
                <a:cubicBezTo>
                  <a:pt x="1994" y="818"/>
                  <a:pt x="1994" y="818"/>
                  <a:pt x="1994" y="817"/>
                </a:cubicBezTo>
                <a:cubicBezTo>
                  <a:pt x="1994" y="818"/>
                  <a:pt x="1993" y="818"/>
                  <a:pt x="1993" y="818"/>
                </a:cubicBezTo>
                <a:cubicBezTo>
                  <a:pt x="1993" y="818"/>
                  <a:pt x="1994" y="818"/>
                  <a:pt x="1994" y="818"/>
                </a:cubicBezTo>
                <a:close/>
                <a:moveTo>
                  <a:pt x="2080" y="471"/>
                </a:moveTo>
                <a:cubicBezTo>
                  <a:pt x="2080" y="470"/>
                  <a:pt x="2080" y="470"/>
                  <a:pt x="2080" y="470"/>
                </a:cubicBezTo>
                <a:cubicBezTo>
                  <a:pt x="2080" y="470"/>
                  <a:pt x="2080" y="470"/>
                  <a:pt x="2080" y="470"/>
                </a:cubicBezTo>
                <a:cubicBezTo>
                  <a:pt x="2080" y="470"/>
                  <a:pt x="2080" y="470"/>
                  <a:pt x="2080" y="470"/>
                </a:cubicBezTo>
                <a:cubicBezTo>
                  <a:pt x="2080" y="470"/>
                  <a:pt x="2080" y="471"/>
                  <a:pt x="2080" y="471"/>
                </a:cubicBezTo>
                <a:close/>
                <a:moveTo>
                  <a:pt x="2248" y="971"/>
                </a:moveTo>
                <a:cubicBezTo>
                  <a:pt x="2248" y="971"/>
                  <a:pt x="2248" y="971"/>
                  <a:pt x="2248" y="971"/>
                </a:cubicBezTo>
                <a:cubicBezTo>
                  <a:pt x="2248" y="971"/>
                  <a:pt x="2248" y="971"/>
                  <a:pt x="2248" y="971"/>
                </a:cubicBezTo>
                <a:cubicBezTo>
                  <a:pt x="2247" y="971"/>
                  <a:pt x="2248" y="971"/>
                  <a:pt x="2248" y="971"/>
                </a:cubicBezTo>
                <a:close/>
                <a:moveTo>
                  <a:pt x="1366" y="86"/>
                </a:moveTo>
                <a:cubicBezTo>
                  <a:pt x="1366" y="86"/>
                  <a:pt x="1366" y="86"/>
                  <a:pt x="1366" y="86"/>
                </a:cubicBezTo>
                <a:cubicBezTo>
                  <a:pt x="1366" y="86"/>
                  <a:pt x="1366" y="86"/>
                  <a:pt x="1366" y="86"/>
                </a:cubicBezTo>
                <a:close/>
                <a:moveTo>
                  <a:pt x="2251" y="980"/>
                </a:moveTo>
                <a:cubicBezTo>
                  <a:pt x="2252" y="980"/>
                  <a:pt x="2252" y="980"/>
                  <a:pt x="2252" y="980"/>
                </a:cubicBezTo>
                <a:cubicBezTo>
                  <a:pt x="2252" y="980"/>
                  <a:pt x="2252" y="980"/>
                  <a:pt x="2252" y="980"/>
                </a:cubicBezTo>
                <a:cubicBezTo>
                  <a:pt x="2252" y="980"/>
                  <a:pt x="2252" y="980"/>
                  <a:pt x="2252" y="980"/>
                </a:cubicBezTo>
                <a:lnTo>
                  <a:pt x="2251" y="980"/>
                </a:lnTo>
                <a:close/>
                <a:moveTo>
                  <a:pt x="2005" y="1000"/>
                </a:moveTo>
                <a:cubicBezTo>
                  <a:pt x="2005" y="1000"/>
                  <a:pt x="2005" y="1000"/>
                  <a:pt x="2005" y="999"/>
                </a:cubicBezTo>
                <a:cubicBezTo>
                  <a:pt x="2005" y="999"/>
                  <a:pt x="2005" y="999"/>
                  <a:pt x="2005" y="999"/>
                </a:cubicBezTo>
                <a:cubicBezTo>
                  <a:pt x="2004" y="1000"/>
                  <a:pt x="2004" y="1001"/>
                  <a:pt x="2003" y="1001"/>
                </a:cubicBezTo>
                <a:cubicBezTo>
                  <a:pt x="2003" y="1001"/>
                  <a:pt x="2003" y="1001"/>
                  <a:pt x="2003" y="1001"/>
                </a:cubicBezTo>
                <a:cubicBezTo>
                  <a:pt x="2003" y="1001"/>
                  <a:pt x="2003" y="1001"/>
                  <a:pt x="2003" y="1001"/>
                </a:cubicBezTo>
                <a:cubicBezTo>
                  <a:pt x="2004" y="1001"/>
                  <a:pt x="2004" y="1000"/>
                  <a:pt x="2005" y="1000"/>
                </a:cubicBezTo>
                <a:close/>
                <a:moveTo>
                  <a:pt x="1460" y="1017"/>
                </a:moveTo>
                <a:cubicBezTo>
                  <a:pt x="1460" y="1017"/>
                  <a:pt x="1460" y="1017"/>
                  <a:pt x="1460" y="1017"/>
                </a:cubicBezTo>
                <a:cubicBezTo>
                  <a:pt x="1460" y="1017"/>
                  <a:pt x="1460" y="1017"/>
                  <a:pt x="1460" y="1017"/>
                </a:cubicBezTo>
                <a:cubicBezTo>
                  <a:pt x="1460" y="1017"/>
                  <a:pt x="1460" y="1017"/>
                  <a:pt x="1460" y="1017"/>
                </a:cubicBezTo>
                <a:close/>
                <a:moveTo>
                  <a:pt x="612" y="114"/>
                </a:moveTo>
                <a:cubicBezTo>
                  <a:pt x="611" y="114"/>
                  <a:pt x="611" y="114"/>
                  <a:pt x="611" y="114"/>
                </a:cubicBezTo>
                <a:cubicBezTo>
                  <a:pt x="612" y="115"/>
                  <a:pt x="612" y="115"/>
                  <a:pt x="612" y="115"/>
                </a:cubicBezTo>
                <a:cubicBezTo>
                  <a:pt x="612" y="115"/>
                  <a:pt x="612" y="115"/>
                  <a:pt x="612" y="115"/>
                </a:cubicBezTo>
                <a:lnTo>
                  <a:pt x="612" y="114"/>
                </a:lnTo>
                <a:close/>
                <a:moveTo>
                  <a:pt x="1234" y="116"/>
                </a:moveTo>
                <a:cubicBezTo>
                  <a:pt x="1234" y="116"/>
                  <a:pt x="1234" y="116"/>
                  <a:pt x="1234" y="116"/>
                </a:cubicBezTo>
                <a:cubicBezTo>
                  <a:pt x="1234" y="116"/>
                  <a:pt x="1234" y="116"/>
                  <a:pt x="1234" y="116"/>
                </a:cubicBezTo>
                <a:close/>
                <a:moveTo>
                  <a:pt x="1234" y="116"/>
                </a:moveTo>
                <a:cubicBezTo>
                  <a:pt x="1234" y="116"/>
                  <a:pt x="1234" y="116"/>
                  <a:pt x="1234" y="116"/>
                </a:cubicBezTo>
                <a:cubicBezTo>
                  <a:pt x="1234" y="116"/>
                  <a:pt x="1234" y="116"/>
                  <a:pt x="1234" y="117"/>
                </a:cubicBezTo>
                <a:cubicBezTo>
                  <a:pt x="1234" y="117"/>
                  <a:pt x="1234" y="117"/>
                  <a:pt x="1234" y="117"/>
                </a:cubicBezTo>
                <a:cubicBezTo>
                  <a:pt x="1234" y="117"/>
                  <a:pt x="1234" y="116"/>
                  <a:pt x="1234" y="116"/>
                </a:cubicBezTo>
                <a:close/>
                <a:moveTo>
                  <a:pt x="1593" y="120"/>
                </a:moveTo>
                <a:cubicBezTo>
                  <a:pt x="1593" y="120"/>
                  <a:pt x="1593" y="120"/>
                  <a:pt x="1593" y="120"/>
                </a:cubicBezTo>
                <a:cubicBezTo>
                  <a:pt x="1593" y="120"/>
                  <a:pt x="1593" y="120"/>
                  <a:pt x="1593" y="120"/>
                </a:cubicBezTo>
                <a:cubicBezTo>
                  <a:pt x="1593" y="120"/>
                  <a:pt x="1593" y="120"/>
                  <a:pt x="1593" y="120"/>
                </a:cubicBezTo>
                <a:close/>
                <a:moveTo>
                  <a:pt x="186" y="317"/>
                </a:moveTo>
                <a:cubicBezTo>
                  <a:pt x="186" y="317"/>
                  <a:pt x="186" y="317"/>
                  <a:pt x="186" y="317"/>
                </a:cubicBezTo>
                <a:cubicBezTo>
                  <a:pt x="186" y="317"/>
                  <a:pt x="186" y="317"/>
                  <a:pt x="186" y="316"/>
                </a:cubicBezTo>
                <a:cubicBezTo>
                  <a:pt x="186" y="317"/>
                  <a:pt x="186" y="317"/>
                  <a:pt x="186" y="317"/>
                </a:cubicBezTo>
                <a:close/>
                <a:moveTo>
                  <a:pt x="186" y="317"/>
                </a:moveTo>
                <a:cubicBezTo>
                  <a:pt x="186" y="317"/>
                  <a:pt x="186" y="318"/>
                  <a:pt x="186" y="318"/>
                </a:cubicBezTo>
                <a:cubicBezTo>
                  <a:pt x="186" y="318"/>
                  <a:pt x="186" y="318"/>
                  <a:pt x="186" y="318"/>
                </a:cubicBezTo>
                <a:cubicBezTo>
                  <a:pt x="185" y="319"/>
                  <a:pt x="184" y="320"/>
                  <a:pt x="184" y="321"/>
                </a:cubicBezTo>
                <a:cubicBezTo>
                  <a:pt x="183" y="322"/>
                  <a:pt x="183" y="323"/>
                  <a:pt x="184" y="323"/>
                </a:cubicBezTo>
                <a:cubicBezTo>
                  <a:pt x="184" y="323"/>
                  <a:pt x="185" y="323"/>
                  <a:pt x="185" y="323"/>
                </a:cubicBezTo>
                <a:cubicBezTo>
                  <a:pt x="187" y="321"/>
                  <a:pt x="189" y="320"/>
                  <a:pt x="190" y="318"/>
                </a:cubicBezTo>
                <a:cubicBezTo>
                  <a:pt x="190" y="317"/>
                  <a:pt x="190" y="317"/>
                  <a:pt x="189" y="317"/>
                </a:cubicBezTo>
                <a:cubicBezTo>
                  <a:pt x="189" y="316"/>
                  <a:pt x="188" y="316"/>
                  <a:pt x="188" y="316"/>
                </a:cubicBezTo>
                <a:cubicBezTo>
                  <a:pt x="187" y="317"/>
                  <a:pt x="187" y="317"/>
                  <a:pt x="186" y="318"/>
                </a:cubicBezTo>
                <a:cubicBezTo>
                  <a:pt x="186" y="318"/>
                  <a:pt x="186" y="317"/>
                  <a:pt x="186" y="317"/>
                </a:cubicBezTo>
                <a:close/>
                <a:moveTo>
                  <a:pt x="1767" y="134"/>
                </a:moveTo>
                <a:cubicBezTo>
                  <a:pt x="1767" y="134"/>
                  <a:pt x="1768" y="133"/>
                  <a:pt x="1768" y="133"/>
                </a:cubicBezTo>
                <a:cubicBezTo>
                  <a:pt x="1768" y="133"/>
                  <a:pt x="1767" y="133"/>
                  <a:pt x="1767" y="133"/>
                </a:cubicBezTo>
                <a:cubicBezTo>
                  <a:pt x="1767" y="133"/>
                  <a:pt x="1767" y="133"/>
                  <a:pt x="1767" y="133"/>
                </a:cubicBezTo>
                <a:cubicBezTo>
                  <a:pt x="1767" y="133"/>
                  <a:pt x="1767" y="134"/>
                  <a:pt x="1767" y="134"/>
                </a:cubicBezTo>
                <a:close/>
                <a:moveTo>
                  <a:pt x="267" y="450"/>
                </a:moveTo>
                <a:cubicBezTo>
                  <a:pt x="268" y="451"/>
                  <a:pt x="268" y="451"/>
                  <a:pt x="268" y="451"/>
                </a:cubicBezTo>
                <a:cubicBezTo>
                  <a:pt x="268" y="450"/>
                  <a:pt x="268" y="450"/>
                  <a:pt x="267" y="450"/>
                </a:cubicBezTo>
                <a:close/>
                <a:moveTo>
                  <a:pt x="745" y="311"/>
                </a:moveTo>
                <a:cubicBezTo>
                  <a:pt x="745" y="312"/>
                  <a:pt x="745" y="312"/>
                  <a:pt x="745" y="312"/>
                </a:cubicBezTo>
                <a:cubicBezTo>
                  <a:pt x="746" y="312"/>
                  <a:pt x="746" y="312"/>
                  <a:pt x="745" y="311"/>
                </a:cubicBezTo>
                <a:close/>
                <a:moveTo>
                  <a:pt x="1707" y="151"/>
                </a:moveTo>
                <a:cubicBezTo>
                  <a:pt x="1707" y="151"/>
                  <a:pt x="1707" y="151"/>
                  <a:pt x="1707" y="152"/>
                </a:cubicBezTo>
                <a:cubicBezTo>
                  <a:pt x="1707" y="152"/>
                  <a:pt x="1707" y="152"/>
                  <a:pt x="1707" y="152"/>
                </a:cubicBezTo>
                <a:cubicBezTo>
                  <a:pt x="1707" y="151"/>
                  <a:pt x="1707" y="151"/>
                  <a:pt x="1707" y="151"/>
                </a:cubicBezTo>
                <a:cubicBezTo>
                  <a:pt x="1707" y="151"/>
                  <a:pt x="1707" y="151"/>
                  <a:pt x="1707" y="151"/>
                </a:cubicBezTo>
                <a:close/>
                <a:moveTo>
                  <a:pt x="1706" y="151"/>
                </a:moveTo>
                <a:cubicBezTo>
                  <a:pt x="1706" y="151"/>
                  <a:pt x="1707" y="151"/>
                  <a:pt x="1707" y="151"/>
                </a:cubicBezTo>
                <a:cubicBezTo>
                  <a:pt x="1707" y="151"/>
                  <a:pt x="1706" y="151"/>
                  <a:pt x="1706" y="151"/>
                </a:cubicBezTo>
                <a:close/>
                <a:moveTo>
                  <a:pt x="709" y="154"/>
                </a:moveTo>
                <a:cubicBezTo>
                  <a:pt x="708" y="154"/>
                  <a:pt x="708" y="154"/>
                  <a:pt x="708" y="155"/>
                </a:cubicBezTo>
                <a:cubicBezTo>
                  <a:pt x="709" y="155"/>
                  <a:pt x="709" y="154"/>
                  <a:pt x="709" y="154"/>
                </a:cubicBezTo>
                <a:cubicBezTo>
                  <a:pt x="709" y="154"/>
                  <a:pt x="709" y="154"/>
                  <a:pt x="709" y="154"/>
                </a:cubicBezTo>
                <a:close/>
                <a:moveTo>
                  <a:pt x="599" y="158"/>
                </a:moveTo>
                <a:cubicBezTo>
                  <a:pt x="599" y="157"/>
                  <a:pt x="599" y="157"/>
                  <a:pt x="599" y="157"/>
                </a:cubicBezTo>
                <a:cubicBezTo>
                  <a:pt x="598" y="158"/>
                  <a:pt x="598" y="158"/>
                  <a:pt x="598" y="158"/>
                </a:cubicBezTo>
                <a:lnTo>
                  <a:pt x="599" y="158"/>
                </a:lnTo>
                <a:close/>
                <a:moveTo>
                  <a:pt x="1542" y="187"/>
                </a:moveTo>
                <a:cubicBezTo>
                  <a:pt x="1541" y="187"/>
                  <a:pt x="1541" y="187"/>
                  <a:pt x="1541" y="187"/>
                </a:cubicBezTo>
                <a:cubicBezTo>
                  <a:pt x="1541" y="188"/>
                  <a:pt x="1541" y="188"/>
                  <a:pt x="1541" y="188"/>
                </a:cubicBezTo>
                <a:lnTo>
                  <a:pt x="1542" y="187"/>
                </a:lnTo>
                <a:close/>
                <a:moveTo>
                  <a:pt x="648" y="1376"/>
                </a:moveTo>
                <a:cubicBezTo>
                  <a:pt x="648" y="1376"/>
                  <a:pt x="649" y="1376"/>
                  <a:pt x="649" y="1376"/>
                </a:cubicBezTo>
                <a:cubicBezTo>
                  <a:pt x="649" y="1376"/>
                  <a:pt x="649" y="1376"/>
                  <a:pt x="649" y="1376"/>
                </a:cubicBezTo>
                <a:cubicBezTo>
                  <a:pt x="649" y="1376"/>
                  <a:pt x="649" y="1376"/>
                  <a:pt x="648" y="1376"/>
                </a:cubicBezTo>
                <a:cubicBezTo>
                  <a:pt x="648" y="1376"/>
                  <a:pt x="648" y="1376"/>
                  <a:pt x="648" y="1376"/>
                </a:cubicBezTo>
                <a:close/>
                <a:moveTo>
                  <a:pt x="648" y="1376"/>
                </a:moveTo>
                <a:cubicBezTo>
                  <a:pt x="648" y="1376"/>
                  <a:pt x="647" y="1376"/>
                  <a:pt x="647" y="1376"/>
                </a:cubicBezTo>
                <a:cubicBezTo>
                  <a:pt x="648" y="1377"/>
                  <a:pt x="648" y="1377"/>
                  <a:pt x="648" y="1376"/>
                </a:cubicBezTo>
                <a:close/>
                <a:moveTo>
                  <a:pt x="1224" y="452"/>
                </a:moveTo>
                <a:cubicBezTo>
                  <a:pt x="1224" y="452"/>
                  <a:pt x="1224" y="453"/>
                  <a:pt x="1225" y="453"/>
                </a:cubicBezTo>
                <a:cubicBezTo>
                  <a:pt x="1225" y="454"/>
                  <a:pt x="1226" y="453"/>
                  <a:pt x="1227" y="452"/>
                </a:cubicBezTo>
                <a:cubicBezTo>
                  <a:pt x="1229" y="450"/>
                  <a:pt x="1229" y="447"/>
                  <a:pt x="1228" y="444"/>
                </a:cubicBezTo>
                <a:cubicBezTo>
                  <a:pt x="1227" y="444"/>
                  <a:pt x="1226" y="444"/>
                  <a:pt x="1225" y="446"/>
                </a:cubicBezTo>
                <a:cubicBezTo>
                  <a:pt x="1223" y="447"/>
                  <a:pt x="1223" y="448"/>
                  <a:pt x="1223" y="450"/>
                </a:cubicBezTo>
                <a:cubicBezTo>
                  <a:pt x="1223" y="451"/>
                  <a:pt x="1223" y="451"/>
                  <a:pt x="1224" y="452"/>
                </a:cubicBezTo>
                <a:close/>
                <a:moveTo>
                  <a:pt x="1232" y="418"/>
                </a:moveTo>
                <a:cubicBezTo>
                  <a:pt x="1232" y="418"/>
                  <a:pt x="1233" y="418"/>
                  <a:pt x="1233" y="418"/>
                </a:cubicBezTo>
                <a:cubicBezTo>
                  <a:pt x="1234" y="417"/>
                  <a:pt x="1234" y="416"/>
                  <a:pt x="1233" y="415"/>
                </a:cubicBezTo>
                <a:cubicBezTo>
                  <a:pt x="1233" y="415"/>
                  <a:pt x="1232" y="414"/>
                  <a:pt x="1232" y="414"/>
                </a:cubicBezTo>
                <a:cubicBezTo>
                  <a:pt x="1231" y="414"/>
                  <a:pt x="1231" y="414"/>
                  <a:pt x="1231" y="414"/>
                </a:cubicBezTo>
                <a:cubicBezTo>
                  <a:pt x="1230" y="415"/>
                  <a:pt x="1230" y="416"/>
                  <a:pt x="1230" y="416"/>
                </a:cubicBezTo>
                <a:cubicBezTo>
                  <a:pt x="1231" y="417"/>
                  <a:pt x="1231" y="418"/>
                  <a:pt x="1232" y="418"/>
                </a:cubicBezTo>
                <a:close/>
                <a:moveTo>
                  <a:pt x="1204" y="473"/>
                </a:moveTo>
                <a:cubicBezTo>
                  <a:pt x="1205" y="473"/>
                  <a:pt x="1205" y="473"/>
                  <a:pt x="1205" y="473"/>
                </a:cubicBezTo>
                <a:cubicBezTo>
                  <a:pt x="1205" y="472"/>
                  <a:pt x="1205" y="472"/>
                  <a:pt x="1204" y="471"/>
                </a:cubicBezTo>
                <a:cubicBezTo>
                  <a:pt x="1204" y="471"/>
                  <a:pt x="1203" y="471"/>
                  <a:pt x="1203" y="471"/>
                </a:cubicBezTo>
                <a:cubicBezTo>
                  <a:pt x="1203" y="472"/>
                  <a:pt x="1203" y="472"/>
                  <a:pt x="1203" y="473"/>
                </a:cubicBezTo>
                <a:cubicBezTo>
                  <a:pt x="1203" y="473"/>
                  <a:pt x="1204" y="473"/>
                  <a:pt x="1204" y="473"/>
                </a:cubicBezTo>
                <a:close/>
                <a:moveTo>
                  <a:pt x="1250" y="433"/>
                </a:moveTo>
                <a:cubicBezTo>
                  <a:pt x="1251" y="433"/>
                  <a:pt x="1251" y="432"/>
                  <a:pt x="1252" y="432"/>
                </a:cubicBezTo>
                <a:cubicBezTo>
                  <a:pt x="1252" y="431"/>
                  <a:pt x="1252" y="431"/>
                  <a:pt x="1252" y="431"/>
                </a:cubicBezTo>
                <a:cubicBezTo>
                  <a:pt x="1252" y="430"/>
                  <a:pt x="1251" y="430"/>
                  <a:pt x="1250" y="430"/>
                </a:cubicBezTo>
                <a:cubicBezTo>
                  <a:pt x="1250" y="430"/>
                  <a:pt x="1249" y="431"/>
                  <a:pt x="1249" y="431"/>
                </a:cubicBezTo>
                <a:cubicBezTo>
                  <a:pt x="1249" y="432"/>
                  <a:pt x="1250" y="432"/>
                  <a:pt x="1250" y="433"/>
                </a:cubicBezTo>
                <a:close/>
                <a:moveTo>
                  <a:pt x="1229" y="444"/>
                </a:moveTo>
                <a:cubicBezTo>
                  <a:pt x="1228" y="444"/>
                  <a:pt x="1228" y="444"/>
                  <a:pt x="1228" y="444"/>
                </a:cubicBezTo>
                <a:cubicBezTo>
                  <a:pt x="1228" y="444"/>
                  <a:pt x="1228" y="444"/>
                  <a:pt x="1228" y="444"/>
                </a:cubicBezTo>
                <a:cubicBezTo>
                  <a:pt x="1228" y="444"/>
                  <a:pt x="1228" y="444"/>
                  <a:pt x="1228" y="444"/>
                </a:cubicBezTo>
                <a:lnTo>
                  <a:pt x="1229" y="444"/>
                </a:lnTo>
                <a:close/>
                <a:moveTo>
                  <a:pt x="1247" y="441"/>
                </a:moveTo>
                <a:cubicBezTo>
                  <a:pt x="1248" y="441"/>
                  <a:pt x="1248" y="441"/>
                  <a:pt x="1248" y="441"/>
                </a:cubicBezTo>
                <a:cubicBezTo>
                  <a:pt x="1248" y="441"/>
                  <a:pt x="1248" y="440"/>
                  <a:pt x="1248" y="440"/>
                </a:cubicBezTo>
                <a:cubicBezTo>
                  <a:pt x="1248" y="440"/>
                  <a:pt x="1248" y="440"/>
                  <a:pt x="1248" y="440"/>
                </a:cubicBezTo>
                <a:lnTo>
                  <a:pt x="1247" y="441"/>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31541434-C81A-4906-B59A-7DF91557E3CC}"/>
              </a:ext>
            </a:extLst>
          </p:cNvPr>
          <p:cNvSpPr/>
          <p:nvPr/>
        </p:nvSpPr>
        <p:spPr>
          <a:xfrm>
            <a:off x="0" y="2088936"/>
            <a:ext cx="12188825" cy="3227343"/>
          </a:xfrm>
          <a:prstGeom prst="rect">
            <a:avLst/>
          </a:prstGeom>
          <a:solidFill>
            <a:schemeClr val="tx1">
              <a:alpha val="72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a:p>
        </p:txBody>
      </p:sp>
      <p:sp>
        <p:nvSpPr>
          <p:cNvPr id="6" name="Footer Placeholder 1"/>
          <p:cNvSpPr>
            <a:spLocks noGrp="1"/>
          </p:cNvSpPr>
          <p:nvPr>
            <p:ph type="ftr" sz="quarter" idx="3"/>
          </p:nvPr>
        </p:nvSpPr>
        <p:spPr/>
        <p:txBody>
          <a:bodyPr/>
          <a:lstStyle/>
          <a:p>
            <a:r>
              <a:rPr lang="en-US"/>
              <a:t>© 2017 NetApp, Inc. All rights reserved.  --- NETAPP CONFIDENTIAL ---</a:t>
            </a:r>
          </a:p>
        </p:txBody>
      </p:sp>
      <p:sp>
        <p:nvSpPr>
          <p:cNvPr id="5" name="object 5"/>
          <p:cNvSpPr txBox="1">
            <a:spLocks noGrp="1"/>
          </p:cNvSpPr>
          <p:nvPr>
            <p:ph type="sldNum" sz="quarter" idx="4"/>
          </p:nvPr>
        </p:nvSpPr>
        <p:spPr>
          <a:prstGeom prst="rect">
            <a:avLst/>
          </a:prstGeom>
        </p:spPr>
        <p:txBody>
          <a:bodyPr vert="horz" wrap="square" lIns="0" tIns="0" rIns="0" bIns="0" rtlCol="0" anchor="b">
            <a:spAutoFit/>
          </a:bodyPr>
          <a:lstStyle/>
          <a:p>
            <a:pPr marL="25400"/>
            <a:fld id="{81D60167-4931-47E6-BA6A-407CBD079E47}" type="slidenum">
              <a:rPr spc="-5" dirty="0"/>
              <a:pPr marL="25400"/>
              <a:t>6</a:t>
            </a:fld>
            <a:endParaRPr spc="-5"/>
          </a:p>
        </p:txBody>
      </p:sp>
      <p:sp>
        <p:nvSpPr>
          <p:cNvPr id="2" name="object 2"/>
          <p:cNvSpPr txBox="1">
            <a:spLocks noGrp="1"/>
          </p:cNvSpPr>
          <p:nvPr>
            <p:ph type="title" idx="4294967295"/>
          </p:nvPr>
        </p:nvSpPr>
        <p:spPr>
          <a:xfrm>
            <a:off x="574675" y="2333625"/>
            <a:ext cx="11614150" cy="374650"/>
          </a:xfrm>
          <a:prstGeom prst="rect">
            <a:avLst/>
          </a:prstGeom>
        </p:spPr>
        <p:txBody>
          <a:bodyPr vert="horz" wrap="square" lIns="0" tIns="12065" rIns="0" bIns="0" rtlCol="0" anchor="b">
            <a:spAutoFit/>
          </a:bodyPr>
          <a:lstStyle/>
          <a:p>
            <a:pPr marL="12700">
              <a:lnSpc>
                <a:spcPts val="2795"/>
              </a:lnSpc>
              <a:spcBef>
                <a:spcPts val="95"/>
              </a:spcBef>
            </a:pPr>
            <a:r>
              <a:rPr lang="en-US" sz="3200" spc="-5">
                <a:solidFill>
                  <a:schemeClr val="accent2">
                    <a:lumMod val="75000"/>
                  </a:schemeClr>
                </a:solidFill>
              </a:rPr>
              <a:t>Our Purpose</a:t>
            </a:r>
            <a:endParaRPr sz="3200" spc="-5">
              <a:solidFill>
                <a:schemeClr val="accent2">
                  <a:lumMod val="75000"/>
                </a:schemeClr>
              </a:solidFill>
            </a:endParaRPr>
          </a:p>
        </p:txBody>
      </p:sp>
      <p:sp>
        <p:nvSpPr>
          <p:cNvPr id="4" name="object 4"/>
          <p:cNvSpPr/>
          <p:nvPr/>
        </p:nvSpPr>
        <p:spPr>
          <a:xfrm>
            <a:off x="586619" y="2841768"/>
            <a:ext cx="3550285" cy="0"/>
          </a:xfrm>
          <a:custGeom>
            <a:avLst/>
            <a:gdLst/>
            <a:ahLst/>
            <a:cxnLst/>
            <a:rect l="l" t="t" r="r" b="b"/>
            <a:pathLst>
              <a:path w="3550285">
                <a:moveTo>
                  <a:pt x="0" y="0"/>
                </a:moveTo>
                <a:lnTo>
                  <a:pt x="3549756" y="1"/>
                </a:lnTo>
              </a:path>
            </a:pathLst>
          </a:custGeom>
          <a:ln w="28575">
            <a:solidFill>
              <a:schemeClr val="accent2">
                <a:lumMod val="75000"/>
              </a:schemeClr>
            </a:solidFill>
          </a:ln>
        </p:spPr>
        <p:txBody>
          <a:bodyPr wrap="square" lIns="0" tIns="0" rIns="0" bIns="0" rtlCol="0"/>
          <a:lstStyle/>
          <a:p>
            <a:pPr defTabSz="915216"/>
            <a:endParaRPr>
              <a:solidFill>
                <a:prstClr val="black"/>
              </a:solidFill>
              <a:latin typeface="Arial"/>
            </a:endParaRPr>
          </a:p>
        </p:txBody>
      </p:sp>
      <p:sp>
        <p:nvSpPr>
          <p:cNvPr id="3" name="Rectangle 2"/>
          <p:cNvSpPr/>
          <p:nvPr/>
        </p:nvSpPr>
        <p:spPr>
          <a:xfrm>
            <a:off x="586619" y="2975262"/>
            <a:ext cx="10169613" cy="1674176"/>
          </a:xfrm>
          <a:prstGeom prst="rect">
            <a:avLst/>
          </a:prstGeom>
        </p:spPr>
        <p:txBody>
          <a:bodyPr vert="horz" wrap="square" lIns="0" tIns="12065" rIns="0" bIns="0" rtlCol="0" anchor="b">
            <a:spAutoFit/>
          </a:bodyPr>
          <a:lstStyle/>
          <a:p>
            <a:pPr marL="12700" defTabSz="915216"/>
            <a:r>
              <a:rPr lang="en-US" sz="5400" spc="-5">
                <a:solidFill>
                  <a:schemeClr val="bg1"/>
                </a:solidFill>
                <a:latin typeface="Arial"/>
                <a:cs typeface="Arial"/>
              </a:rPr>
              <a:t>Empowering customers to change the world with data</a:t>
            </a:r>
          </a:p>
        </p:txBody>
      </p:sp>
    </p:spTree>
    <p:extLst>
      <p:ext uri="{BB962C8B-B14F-4D97-AF65-F5344CB8AC3E}">
        <p14:creationId xmlns:p14="http://schemas.microsoft.com/office/powerpoint/2010/main" val="13583272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4"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132654" y="1869849"/>
            <a:ext cx="1550323" cy="152538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defTabSz="915216"/>
            <a:endParaRPr>
              <a:solidFill>
                <a:prstClr val="black"/>
              </a:solidFill>
              <a:latin typeface="Arial"/>
            </a:endParaRPr>
          </a:p>
        </p:txBody>
      </p:sp>
      <p:sp>
        <p:nvSpPr>
          <p:cNvPr id="9" name="object 9"/>
          <p:cNvSpPr/>
          <p:nvPr/>
        </p:nvSpPr>
        <p:spPr>
          <a:xfrm>
            <a:off x="1431806" y="2082152"/>
            <a:ext cx="952021" cy="927926"/>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defTabSz="915216"/>
            <a:endParaRPr>
              <a:solidFill>
                <a:prstClr val="black"/>
              </a:solidFill>
              <a:latin typeface="Arial"/>
            </a:endParaRPr>
          </a:p>
        </p:txBody>
      </p:sp>
      <p:sp>
        <p:nvSpPr>
          <p:cNvPr id="10" name="object 10"/>
          <p:cNvSpPr/>
          <p:nvPr/>
        </p:nvSpPr>
        <p:spPr>
          <a:xfrm>
            <a:off x="4185051" y="1821286"/>
            <a:ext cx="3320934" cy="1525385"/>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pPr defTabSz="915216"/>
            <a:endParaRPr>
              <a:solidFill>
                <a:prstClr val="black"/>
              </a:solidFill>
              <a:latin typeface="Arial"/>
            </a:endParaRPr>
          </a:p>
        </p:txBody>
      </p:sp>
      <p:sp>
        <p:nvSpPr>
          <p:cNvPr id="11" name="object 11"/>
          <p:cNvSpPr/>
          <p:nvPr/>
        </p:nvSpPr>
        <p:spPr>
          <a:xfrm>
            <a:off x="4362860" y="2095198"/>
            <a:ext cx="2724298" cy="927926"/>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pPr defTabSz="915216"/>
            <a:endParaRPr>
              <a:solidFill>
                <a:prstClr val="black"/>
              </a:solidFill>
              <a:latin typeface="Arial"/>
            </a:endParaRPr>
          </a:p>
        </p:txBody>
      </p:sp>
      <p:sp>
        <p:nvSpPr>
          <p:cNvPr id="12" name="object 12"/>
          <p:cNvSpPr/>
          <p:nvPr/>
        </p:nvSpPr>
        <p:spPr>
          <a:xfrm>
            <a:off x="8137583" y="1848374"/>
            <a:ext cx="3320934" cy="1525385"/>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pPr defTabSz="915216"/>
            <a:endParaRPr>
              <a:solidFill>
                <a:prstClr val="black"/>
              </a:solidFill>
              <a:latin typeface="Arial"/>
            </a:endParaRPr>
          </a:p>
        </p:txBody>
      </p:sp>
      <p:sp>
        <p:nvSpPr>
          <p:cNvPr id="13" name="object 13"/>
          <p:cNvSpPr/>
          <p:nvPr/>
        </p:nvSpPr>
        <p:spPr>
          <a:xfrm>
            <a:off x="8479393" y="2104805"/>
            <a:ext cx="2724499" cy="927996"/>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pPr defTabSz="915216"/>
            <a:endParaRPr>
              <a:solidFill>
                <a:prstClr val="black"/>
              </a:solidFill>
              <a:latin typeface="Arial"/>
            </a:endParaRPr>
          </a:p>
        </p:txBody>
      </p:sp>
      <p:sp>
        <p:nvSpPr>
          <p:cNvPr id="14" name="Title 13"/>
          <p:cNvSpPr>
            <a:spLocks noGrp="1"/>
          </p:cNvSpPr>
          <p:nvPr>
            <p:ph type="title"/>
          </p:nvPr>
        </p:nvSpPr>
        <p:spPr/>
        <p:txBody>
          <a:bodyPr/>
          <a:lstStyle/>
          <a:p>
            <a:r>
              <a:rPr lang="en-US" sz="3200" dirty="0"/>
              <a:t>No longer is data locked away on devices hidden behind firewalls. Instead, it is becoming: </a:t>
            </a:r>
          </a:p>
        </p:txBody>
      </p:sp>
      <p:sp>
        <p:nvSpPr>
          <p:cNvPr id="18" name="Rectangle 17"/>
          <p:cNvSpPr/>
          <p:nvPr/>
        </p:nvSpPr>
        <p:spPr>
          <a:xfrm>
            <a:off x="734786" y="3461759"/>
            <a:ext cx="2345835" cy="584775"/>
          </a:xfrm>
          <a:prstGeom prst="rect">
            <a:avLst/>
          </a:prstGeom>
        </p:spPr>
        <p:txBody>
          <a:bodyPr wrap="none">
            <a:spAutoFit/>
          </a:bodyPr>
          <a:lstStyle/>
          <a:p>
            <a:pPr marL="12700" algn="ctr" defTabSz="915216">
              <a:spcBef>
                <a:spcPts val="1910"/>
              </a:spcBef>
            </a:pPr>
            <a:r>
              <a:rPr lang="en-US" sz="3200" b="1" spc="-10" dirty="0">
                <a:solidFill>
                  <a:srgbClr val="0067C5"/>
                </a:solidFill>
                <a:latin typeface="Arial"/>
                <a:cs typeface="Arial"/>
              </a:rPr>
              <a:t>Distributed</a:t>
            </a:r>
            <a:endParaRPr lang="en-US" sz="3200" dirty="0">
              <a:solidFill>
                <a:srgbClr val="0067C5"/>
              </a:solidFill>
              <a:latin typeface="Arial"/>
              <a:cs typeface="Arial"/>
            </a:endParaRPr>
          </a:p>
        </p:txBody>
      </p:sp>
      <p:sp>
        <p:nvSpPr>
          <p:cNvPr id="19" name="Rectangle 18"/>
          <p:cNvSpPr/>
          <p:nvPr/>
        </p:nvSpPr>
        <p:spPr>
          <a:xfrm>
            <a:off x="760463" y="3986317"/>
            <a:ext cx="3733757" cy="1446550"/>
          </a:xfrm>
          <a:prstGeom prst="rect">
            <a:avLst/>
          </a:prstGeom>
        </p:spPr>
        <p:txBody>
          <a:bodyPr wrap="square">
            <a:spAutoFit/>
          </a:bodyPr>
          <a:lstStyle/>
          <a:p>
            <a:pPr marL="12700" defTabSz="915216">
              <a:spcBef>
                <a:spcPts val="1910"/>
              </a:spcBef>
            </a:pPr>
            <a:r>
              <a:rPr lang="en-US" sz="2200" spc="-10" dirty="0">
                <a:solidFill>
                  <a:prstClr val="black"/>
                </a:solidFill>
                <a:latin typeface="Arial"/>
                <a:cs typeface="Arial"/>
              </a:rPr>
              <a:t>Stored in multiple </a:t>
            </a:r>
            <a:br>
              <a:rPr lang="en-US" sz="2200" spc="-10" dirty="0">
                <a:solidFill>
                  <a:prstClr val="black"/>
                </a:solidFill>
                <a:latin typeface="Arial"/>
                <a:cs typeface="Arial"/>
              </a:rPr>
            </a:br>
            <a:r>
              <a:rPr lang="en-US" sz="2200" spc="-10" dirty="0">
                <a:solidFill>
                  <a:prstClr val="black"/>
                </a:solidFill>
                <a:latin typeface="Arial"/>
                <a:cs typeface="Arial"/>
              </a:rPr>
              <a:t>locations — </a:t>
            </a:r>
            <a:br>
              <a:rPr lang="en-US" sz="2200" spc="-10" dirty="0">
                <a:solidFill>
                  <a:prstClr val="black"/>
                </a:solidFill>
                <a:latin typeface="Arial"/>
                <a:cs typeface="Arial"/>
              </a:rPr>
            </a:br>
            <a:r>
              <a:rPr lang="en-US" sz="2200" spc="-10" dirty="0">
                <a:solidFill>
                  <a:prstClr val="black"/>
                </a:solidFill>
                <a:latin typeface="Arial"/>
                <a:cs typeface="Arial"/>
              </a:rPr>
              <a:t>on-premises, and </a:t>
            </a:r>
            <a:br>
              <a:rPr lang="en-US" sz="2200" spc="-10" dirty="0">
                <a:solidFill>
                  <a:prstClr val="black"/>
                </a:solidFill>
                <a:latin typeface="Arial"/>
                <a:cs typeface="Arial"/>
              </a:rPr>
            </a:br>
            <a:r>
              <a:rPr lang="en-US" sz="2200" spc="-10" dirty="0">
                <a:solidFill>
                  <a:prstClr val="black"/>
                </a:solidFill>
                <a:latin typeface="Arial"/>
                <a:cs typeface="Arial"/>
              </a:rPr>
              <a:t>multiple cloud locations</a:t>
            </a:r>
          </a:p>
        </p:txBody>
      </p:sp>
      <p:sp>
        <p:nvSpPr>
          <p:cNvPr id="20" name="Rectangle 19"/>
          <p:cNvSpPr/>
          <p:nvPr/>
        </p:nvSpPr>
        <p:spPr>
          <a:xfrm>
            <a:off x="4267159" y="3472396"/>
            <a:ext cx="1897314" cy="584775"/>
          </a:xfrm>
          <a:prstGeom prst="rect">
            <a:avLst/>
          </a:prstGeom>
        </p:spPr>
        <p:txBody>
          <a:bodyPr wrap="none">
            <a:spAutoFit/>
          </a:bodyPr>
          <a:lstStyle/>
          <a:p>
            <a:pPr marL="12700" defTabSz="915216">
              <a:spcBef>
                <a:spcPts val="1910"/>
              </a:spcBef>
            </a:pPr>
            <a:r>
              <a:rPr lang="en-US" sz="3200" b="1" spc="-10" dirty="0">
                <a:solidFill>
                  <a:srgbClr val="0067C5"/>
                </a:solidFill>
                <a:latin typeface="Arial"/>
                <a:cs typeface="Arial"/>
              </a:rPr>
              <a:t>Dynamic</a:t>
            </a:r>
            <a:endParaRPr lang="en-US" sz="3200" dirty="0">
              <a:solidFill>
                <a:srgbClr val="0067C5"/>
              </a:solidFill>
              <a:latin typeface="Arial"/>
              <a:cs typeface="Arial"/>
            </a:endParaRPr>
          </a:p>
        </p:txBody>
      </p:sp>
      <p:sp>
        <p:nvSpPr>
          <p:cNvPr id="21" name="Rectangle 20"/>
          <p:cNvSpPr/>
          <p:nvPr/>
        </p:nvSpPr>
        <p:spPr>
          <a:xfrm>
            <a:off x="4267159" y="4009810"/>
            <a:ext cx="3733757" cy="1446550"/>
          </a:xfrm>
          <a:prstGeom prst="rect">
            <a:avLst/>
          </a:prstGeom>
        </p:spPr>
        <p:txBody>
          <a:bodyPr wrap="square">
            <a:spAutoFit/>
          </a:bodyPr>
          <a:lstStyle/>
          <a:p>
            <a:pPr marL="12700" defTabSz="915216">
              <a:spcBef>
                <a:spcPts val="1910"/>
              </a:spcBef>
            </a:pPr>
            <a:r>
              <a:rPr lang="en-US" sz="2200" spc="-10" dirty="0">
                <a:solidFill>
                  <a:prstClr val="black"/>
                </a:solidFill>
                <a:latin typeface="Arial"/>
                <a:cs typeface="Arial"/>
              </a:rPr>
              <a:t>An influx of constantly changing data that requires you to know where the data is and its source</a:t>
            </a:r>
          </a:p>
        </p:txBody>
      </p:sp>
      <p:sp>
        <p:nvSpPr>
          <p:cNvPr id="22" name="Rectangle 21"/>
          <p:cNvSpPr/>
          <p:nvPr/>
        </p:nvSpPr>
        <p:spPr>
          <a:xfrm>
            <a:off x="8137649" y="4046534"/>
            <a:ext cx="3733757" cy="1446550"/>
          </a:xfrm>
          <a:prstGeom prst="rect">
            <a:avLst/>
          </a:prstGeom>
        </p:spPr>
        <p:txBody>
          <a:bodyPr wrap="square">
            <a:spAutoFit/>
          </a:bodyPr>
          <a:lstStyle/>
          <a:p>
            <a:pPr marL="12700" defTabSz="915216">
              <a:spcBef>
                <a:spcPts val="1910"/>
              </a:spcBef>
            </a:pPr>
            <a:r>
              <a:rPr lang="en-US" sz="2200" spc="-10" dirty="0">
                <a:solidFill>
                  <a:prstClr val="black"/>
                </a:solidFill>
                <a:latin typeface="Arial"/>
                <a:cs typeface="Arial"/>
              </a:rPr>
              <a:t>Structured, unstructured, machine learning, and streaming — generated in and outside the organization</a:t>
            </a:r>
          </a:p>
        </p:txBody>
      </p:sp>
      <p:sp>
        <p:nvSpPr>
          <p:cNvPr id="23" name="Rectangle 22"/>
          <p:cNvSpPr/>
          <p:nvPr/>
        </p:nvSpPr>
        <p:spPr>
          <a:xfrm>
            <a:off x="8137538" y="3465882"/>
            <a:ext cx="1669689" cy="584775"/>
          </a:xfrm>
          <a:prstGeom prst="rect">
            <a:avLst/>
          </a:prstGeom>
        </p:spPr>
        <p:txBody>
          <a:bodyPr wrap="none">
            <a:spAutoFit/>
          </a:bodyPr>
          <a:lstStyle/>
          <a:p>
            <a:pPr marL="12700" defTabSz="915216">
              <a:spcBef>
                <a:spcPts val="1910"/>
              </a:spcBef>
            </a:pPr>
            <a:r>
              <a:rPr lang="en-US" sz="3200" b="1" spc="-10" dirty="0">
                <a:solidFill>
                  <a:srgbClr val="0067C5"/>
                </a:solidFill>
                <a:latin typeface="Arial"/>
                <a:cs typeface="Arial"/>
              </a:rPr>
              <a:t>Diverse</a:t>
            </a:r>
            <a:endParaRPr lang="en-US" sz="3200" dirty="0">
              <a:solidFill>
                <a:srgbClr val="0067C5"/>
              </a:solidFill>
              <a:latin typeface="Arial"/>
              <a:cs typeface="Arial"/>
            </a:endParaRPr>
          </a:p>
        </p:txBody>
      </p:sp>
      <p:sp>
        <p:nvSpPr>
          <p:cNvPr id="17" name="Slide Number Placeholder 4"/>
          <p:cNvSpPr>
            <a:spLocks noGrp="1"/>
          </p:cNvSpPr>
          <p:nvPr>
            <p:ph type="sldNum" sz="quarter" idx="4"/>
          </p:nvPr>
        </p:nvSpPr>
        <p:spPr>
          <a:xfrm>
            <a:off x="294550" y="6462847"/>
            <a:ext cx="448537" cy="260809"/>
          </a:xfrm>
        </p:spPr>
        <p:txBody>
          <a:bodyPr/>
          <a:lstStyle/>
          <a:p>
            <a:fld id="{B071A5F3-A4FF-4CEE-8215-C08835B585C1}" type="slidenum">
              <a:rPr>
                <a:solidFill>
                  <a:srgbClr val="9EA2A2">
                    <a:lumMod val="50000"/>
                  </a:srgbClr>
                </a:solidFill>
                <a:latin typeface="Arial"/>
              </a:rPr>
              <a:pPr/>
              <a:t>7</a:t>
            </a:fld>
            <a:endParaRPr dirty="0">
              <a:solidFill>
                <a:srgbClr val="9EA2A2">
                  <a:lumMod val="50000"/>
                </a:srgbClr>
              </a:solidFill>
              <a:latin typeface="Arial"/>
            </a:endParaRPr>
          </a:p>
        </p:txBody>
      </p:sp>
      <p:sp>
        <p:nvSpPr>
          <p:cNvPr id="24" name="Footer Placeholder 1"/>
          <p:cNvSpPr>
            <a:spLocks noGrp="1"/>
          </p:cNvSpPr>
          <p:nvPr>
            <p:ph type="ftr" sz="quarter" idx="3"/>
          </p:nvPr>
        </p:nvSpPr>
        <p:spPr>
          <a:xfrm>
            <a:off x="889177" y="6472733"/>
            <a:ext cx="6538761" cy="240489"/>
          </a:xfrm>
        </p:spPr>
        <p:txBody>
          <a:bodyPr/>
          <a:lstStyle/>
          <a:p>
            <a:r>
              <a:rPr lang="en-US" dirty="0"/>
              <a:t>© 2017 NetApp, Inc. All rights reserved.  --- NETAPP CONFIDENTIAL ---</a:t>
            </a:r>
          </a:p>
        </p:txBody>
      </p:sp>
    </p:spTree>
    <p:extLst>
      <p:ext uri="{BB962C8B-B14F-4D97-AF65-F5344CB8AC3E}">
        <p14:creationId xmlns:p14="http://schemas.microsoft.com/office/powerpoint/2010/main" val="192881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Relative Importance of HW, SW and Data</a:t>
            </a:r>
          </a:p>
        </p:txBody>
      </p:sp>
      <p:sp>
        <p:nvSpPr>
          <p:cNvPr id="11" name="Text Placeholder 10"/>
          <p:cNvSpPr>
            <a:spLocks noGrp="1"/>
          </p:cNvSpPr>
          <p:nvPr>
            <p:ph type="body" idx="10"/>
          </p:nvPr>
        </p:nvSpPr>
        <p:spPr/>
        <p:txBody>
          <a:bodyPr/>
          <a:lstStyle/>
          <a:p>
            <a:endParaRPr lang="en-US" dirty="0">
              <a:solidFill>
                <a:schemeClr val="accent2"/>
              </a:solidFill>
            </a:endParaRPr>
          </a:p>
        </p:txBody>
      </p:sp>
      <p:sp>
        <p:nvSpPr>
          <p:cNvPr id="66" name="Footer Placeholder 65"/>
          <p:cNvSpPr>
            <a:spLocks noGrp="1"/>
          </p:cNvSpPr>
          <p:nvPr>
            <p:ph type="ftr" sz="quarter" idx="3"/>
          </p:nvPr>
        </p:nvSpPr>
        <p:spPr/>
        <p:txBody>
          <a:bodyPr/>
          <a:lstStyle/>
          <a:p>
            <a:r>
              <a:rPr lang="en-US"/>
              <a:t>© 2017 NetApp, Inc. All rights reserved.  --- NETAPP CONFIDENTIAL ---</a:t>
            </a:r>
          </a:p>
        </p:txBody>
      </p:sp>
      <p:sp>
        <p:nvSpPr>
          <p:cNvPr id="67" name="Slide Number Placeholder 66"/>
          <p:cNvSpPr>
            <a:spLocks noGrp="1"/>
          </p:cNvSpPr>
          <p:nvPr>
            <p:ph type="sldNum" sz="quarter" idx="4"/>
          </p:nvPr>
        </p:nvSpPr>
        <p:spPr/>
        <p:txBody>
          <a:bodyPr/>
          <a:lstStyle/>
          <a:p>
            <a:fld id="{B071A5F3-A4FF-4CEE-8215-C08835B585C1}" type="slidenum">
              <a:rPr lang="en-US" smtClean="0"/>
              <a:pPr/>
              <a:t>8</a:t>
            </a:fld>
            <a:endParaRPr lang="en-US"/>
          </a:p>
        </p:txBody>
      </p:sp>
      <p:grpSp>
        <p:nvGrpSpPr>
          <p:cNvPr id="24" name="Group 23"/>
          <p:cNvGrpSpPr/>
          <p:nvPr/>
        </p:nvGrpSpPr>
        <p:grpSpPr>
          <a:xfrm>
            <a:off x="878814" y="1292346"/>
            <a:ext cx="10419837" cy="4660706"/>
            <a:chOff x="878814" y="1292346"/>
            <a:chExt cx="10419837" cy="4660706"/>
          </a:xfrm>
        </p:grpSpPr>
        <p:grpSp>
          <p:nvGrpSpPr>
            <p:cNvPr id="8" name="Group 3"/>
            <p:cNvGrpSpPr/>
            <p:nvPr/>
          </p:nvGrpSpPr>
          <p:grpSpPr>
            <a:xfrm>
              <a:off x="878814" y="5531133"/>
              <a:ext cx="10419837" cy="421919"/>
              <a:chOff x="877454" y="5181602"/>
              <a:chExt cx="10422551" cy="422029"/>
            </a:xfrm>
          </p:grpSpPr>
          <p:sp>
            <p:nvSpPr>
              <p:cNvPr id="25" name="Pentagon 41"/>
              <p:cNvSpPr/>
              <p:nvPr/>
            </p:nvSpPr>
            <p:spPr>
              <a:xfrm>
                <a:off x="7699244" y="5181602"/>
                <a:ext cx="3600761" cy="422029"/>
              </a:xfrm>
              <a:prstGeom prst="homePlate">
                <a:avLst/>
              </a:prstGeom>
              <a:solidFill>
                <a:srgbClr val="53565A"/>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r>
                  <a:rPr lang="en-US" sz="1899">
                    <a:solidFill>
                      <a:prstClr val="white"/>
                    </a:solidFill>
                  </a:rPr>
                  <a:t>2020</a:t>
                </a:r>
              </a:p>
            </p:txBody>
          </p:sp>
          <p:sp>
            <p:nvSpPr>
              <p:cNvPr id="26" name="Pentagon 42"/>
              <p:cNvSpPr/>
              <p:nvPr/>
            </p:nvSpPr>
            <p:spPr>
              <a:xfrm>
                <a:off x="4288349" y="5181602"/>
                <a:ext cx="3600761" cy="422029"/>
              </a:xfrm>
              <a:prstGeom prst="homePlate">
                <a:avLst/>
              </a:prstGeom>
              <a:solidFill>
                <a:schemeClr val="bg2">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r>
                  <a:rPr lang="en-US" sz="1899">
                    <a:solidFill>
                      <a:prstClr val="white"/>
                    </a:solidFill>
                  </a:rPr>
                  <a:t>2010</a:t>
                </a:r>
              </a:p>
            </p:txBody>
          </p:sp>
          <p:sp>
            <p:nvSpPr>
              <p:cNvPr id="27" name="Pentagon 43"/>
              <p:cNvSpPr/>
              <p:nvPr/>
            </p:nvSpPr>
            <p:spPr>
              <a:xfrm>
                <a:off x="877454" y="5181602"/>
                <a:ext cx="3600761" cy="422029"/>
              </a:xfrm>
              <a:prstGeom prst="homePlate">
                <a:avLst/>
              </a:prstGeom>
              <a:solidFill>
                <a:schemeClr val="bg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r>
                  <a:rPr lang="en-US" sz="1899">
                    <a:solidFill>
                      <a:prstClr val="white"/>
                    </a:solidFill>
                  </a:rPr>
                  <a:t>2000</a:t>
                </a:r>
              </a:p>
            </p:txBody>
          </p:sp>
        </p:grpSp>
        <p:grpSp>
          <p:nvGrpSpPr>
            <p:cNvPr id="6" name="Group 5"/>
            <p:cNvGrpSpPr/>
            <p:nvPr/>
          </p:nvGrpSpPr>
          <p:grpSpPr>
            <a:xfrm>
              <a:off x="1266173" y="1292346"/>
              <a:ext cx="9948747" cy="4060246"/>
              <a:chOff x="1266173" y="1292346"/>
              <a:chExt cx="9948747" cy="4060246"/>
            </a:xfrm>
          </p:grpSpPr>
          <p:grpSp>
            <p:nvGrpSpPr>
              <p:cNvPr id="4" name="Group 3"/>
              <p:cNvGrpSpPr/>
              <p:nvPr/>
            </p:nvGrpSpPr>
            <p:grpSpPr>
              <a:xfrm>
                <a:off x="4604445" y="3094604"/>
                <a:ext cx="2968573" cy="2257988"/>
                <a:chOff x="4604445" y="3094604"/>
                <a:chExt cx="2968573" cy="2257988"/>
              </a:xfrm>
            </p:grpSpPr>
            <p:sp>
              <p:nvSpPr>
                <p:cNvPr id="17" name="Triangle 34"/>
                <p:cNvSpPr/>
                <p:nvPr/>
              </p:nvSpPr>
              <p:spPr>
                <a:xfrm>
                  <a:off x="5529660" y="3532500"/>
                  <a:ext cx="769392" cy="663269"/>
                </a:xfrm>
                <a:prstGeom prst="triangl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endParaRPr lang="en-US" sz="1899" err="1">
                    <a:solidFill>
                      <a:prstClr val="white"/>
                    </a:solidFill>
                  </a:endParaRPr>
                </a:p>
              </p:txBody>
            </p:sp>
            <p:sp>
              <p:nvSpPr>
                <p:cNvPr id="18" name="Oval 35"/>
                <p:cNvSpPr/>
                <p:nvPr/>
              </p:nvSpPr>
              <p:spPr>
                <a:xfrm>
                  <a:off x="5885334" y="3664909"/>
                  <a:ext cx="1687684" cy="1687683"/>
                </a:xfrm>
                <a:prstGeom prst="ellipse">
                  <a:avLst/>
                </a:prstGeom>
                <a:solidFill>
                  <a:schemeClr val="tx2">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2399">
                      <a:solidFill>
                        <a:prstClr val="white"/>
                      </a:solidFill>
                    </a:rPr>
                    <a:t>Software</a:t>
                  </a:r>
                </a:p>
              </p:txBody>
            </p:sp>
            <p:sp>
              <p:nvSpPr>
                <p:cNvPr id="19" name="Oval 36"/>
                <p:cNvSpPr/>
                <p:nvPr/>
              </p:nvSpPr>
              <p:spPr>
                <a:xfrm>
                  <a:off x="4604445" y="3657439"/>
                  <a:ext cx="1212925" cy="1212925"/>
                </a:xfrm>
                <a:prstGeom prst="ellipse">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1899">
                      <a:solidFill>
                        <a:prstClr val="white"/>
                      </a:solidFill>
                    </a:rPr>
                    <a:t>Hardware</a:t>
                  </a:r>
                </a:p>
              </p:txBody>
            </p:sp>
            <p:sp>
              <p:nvSpPr>
                <p:cNvPr id="20" name="Oval 37"/>
                <p:cNvSpPr/>
                <p:nvPr/>
              </p:nvSpPr>
              <p:spPr>
                <a:xfrm>
                  <a:off x="5537999" y="3094604"/>
                  <a:ext cx="756194" cy="756194"/>
                </a:xfrm>
                <a:prstGeom prst="ellipse">
                  <a:avLst/>
                </a:prstGeom>
                <a:solidFill>
                  <a:srgbClr val="EB8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1600">
                      <a:solidFill>
                        <a:prstClr val="white"/>
                      </a:solidFill>
                    </a:rPr>
                    <a:t>Data</a:t>
                  </a:r>
                </a:p>
              </p:txBody>
            </p:sp>
          </p:grpSp>
          <p:grpSp>
            <p:nvGrpSpPr>
              <p:cNvPr id="3" name="Group 2"/>
              <p:cNvGrpSpPr/>
              <p:nvPr/>
            </p:nvGrpSpPr>
            <p:grpSpPr>
              <a:xfrm>
                <a:off x="1266173" y="3345090"/>
                <a:ext cx="2586630" cy="1687683"/>
                <a:chOff x="1266173" y="3345090"/>
                <a:chExt cx="2586630" cy="1687683"/>
              </a:xfrm>
            </p:grpSpPr>
            <p:sp>
              <p:nvSpPr>
                <p:cNvPr id="13" name="Triangle 30"/>
                <p:cNvSpPr/>
                <p:nvPr/>
              </p:nvSpPr>
              <p:spPr>
                <a:xfrm>
                  <a:off x="2697503" y="3532499"/>
                  <a:ext cx="769392" cy="663269"/>
                </a:xfrm>
                <a:prstGeom prst="triangl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endParaRPr lang="en-US" sz="1899" err="1">
                    <a:solidFill>
                      <a:prstClr val="white"/>
                    </a:solidFill>
                  </a:endParaRPr>
                </a:p>
              </p:txBody>
            </p:sp>
            <p:sp>
              <p:nvSpPr>
                <p:cNvPr id="14" name="Oval 31"/>
                <p:cNvSpPr/>
                <p:nvPr/>
              </p:nvSpPr>
              <p:spPr>
                <a:xfrm>
                  <a:off x="1266173" y="3345090"/>
                  <a:ext cx="1687683" cy="1687683"/>
                </a:xfrm>
                <a:prstGeom prst="ellipse">
                  <a:avLst/>
                </a:prstGeom>
                <a:solidFill>
                  <a:schemeClr val="accent1">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2399">
                      <a:solidFill>
                        <a:prstClr val="white"/>
                      </a:solidFill>
                    </a:rPr>
                    <a:t>Hardware</a:t>
                  </a:r>
                </a:p>
              </p:txBody>
            </p:sp>
            <p:sp>
              <p:nvSpPr>
                <p:cNvPr id="15" name="Oval 32"/>
                <p:cNvSpPr/>
                <p:nvPr/>
              </p:nvSpPr>
              <p:spPr>
                <a:xfrm>
                  <a:off x="2874762" y="3386561"/>
                  <a:ext cx="419393" cy="419393"/>
                </a:xfrm>
                <a:prstGeom prst="ellipse">
                  <a:avLst/>
                </a:prstGeom>
                <a:solidFill>
                  <a:srgbClr val="EB8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1100">
                      <a:solidFill>
                        <a:prstClr val="white"/>
                      </a:solidFill>
                    </a:rPr>
                    <a:t>Data</a:t>
                  </a:r>
                </a:p>
              </p:txBody>
            </p:sp>
            <p:sp>
              <p:nvSpPr>
                <p:cNvPr id="16" name="Oval 33"/>
                <p:cNvSpPr/>
                <p:nvPr/>
              </p:nvSpPr>
              <p:spPr>
                <a:xfrm>
                  <a:off x="3069889" y="3838194"/>
                  <a:ext cx="782914" cy="782914"/>
                </a:xfrm>
                <a:prstGeom prst="ellipse">
                  <a:avLst/>
                </a:prstGeom>
                <a:solidFill>
                  <a:schemeClr val="tx2">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1200">
                      <a:solidFill>
                        <a:prstClr val="white"/>
                      </a:solidFill>
                    </a:rPr>
                    <a:t>Software</a:t>
                  </a:r>
                </a:p>
              </p:txBody>
            </p:sp>
          </p:grpSp>
          <p:grpSp>
            <p:nvGrpSpPr>
              <p:cNvPr id="5" name="Group 4"/>
              <p:cNvGrpSpPr/>
              <p:nvPr/>
            </p:nvGrpSpPr>
            <p:grpSpPr>
              <a:xfrm>
                <a:off x="8198761" y="1292346"/>
                <a:ext cx="3016159" cy="4060246"/>
                <a:chOff x="8198761" y="1292346"/>
                <a:chExt cx="3016159" cy="4060246"/>
              </a:xfrm>
            </p:grpSpPr>
            <p:sp>
              <p:nvSpPr>
                <p:cNvPr id="21" name="Triangle 38"/>
                <p:cNvSpPr/>
                <p:nvPr/>
              </p:nvSpPr>
              <p:spPr>
                <a:xfrm>
                  <a:off x="9046674" y="3532499"/>
                  <a:ext cx="769392" cy="663269"/>
                </a:xfrm>
                <a:prstGeom prst="triangl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endParaRPr lang="en-US" sz="1899" err="1">
                    <a:solidFill>
                      <a:prstClr val="white"/>
                    </a:solidFill>
                  </a:endParaRPr>
                </a:p>
              </p:txBody>
            </p:sp>
            <p:sp>
              <p:nvSpPr>
                <p:cNvPr id="22" name="Oval 39"/>
                <p:cNvSpPr/>
                <p:nvPr/>
              </p:nvSpPr>
              <p:spPr>
                <a:xfrm>
                  <a:off x="8286379" y="3792378"/>
                  <a:ext cx="1057535" cy="1057534"/>
                </a:xfrm>
                <a:prstGeom prst="ellipse">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1600">
                      <a:solidFill>
                        <a:prstClr val="white"/>
                      </a:solidFill>
                    </a:rPr>
                    <a:t>Hardware</a:t>
                  </a:r>
                </a:p>
              </p:txBody>
            </p:sp>
            <p:sp>
              <p:nvSpPr>
                <p:cNvPr id="23" name="Oval 40"/>
                <p:cNvSpPr/>
                <p:nvPr/>
              </p:nvSpPr>
              <p:spPr>
                <a:xfrm>
                  <a:off x="8198761" y="1292346"/>
                  <a:ext cx="2488290" cy="2488288"/>
                </a:xfrm>
                <a:prstGeom prst="ellipse">
                  <a:avLst/>
                </a:prstGeom>
                <a:solidFill>
                  <a:srgbClr val="EB8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2399">
                      <a:solidFill>
                        <a:prstClr val="white"/>
                      </a:solidFill>
                    </a:rPr>
                    <a:t>Data</a:t>
                  </a:r>
                </a:p>
              </p:txBody>
            </p:sp>
            <p:sp>
              <p:nvSpPr>
                <p:cNvPr id="28" name="Oval 64"/>
                <p:cNvSpPr/>
                <p:nvPr/>
              </p:nvSpPr>
              <p:spPr>
                <a:xfrm>
                  <a:off x="9527236" y="3664909"/>
                  <a:ext cx="1687684" cy="1687683"/>
                </a:xfrm>
                <a:prstGeom prst="ellipse">
                  <a:avLst/>
                </a:prstGeom>
                <a:solidFill>
                  <a:schemeClr val="tx2">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14941">
                    <a:lnSpc>
                      <a:spcPct val="95000"/>
                    </a:lnSpc>
                  </a:pPr>
                  <a:r>
                    <a:rPr lang="en-US" sz="2399">
                      <a:solidFill>
                        <a:prstClr val="white"/>
                      </a:solidFill>
                    </a:rPr>
                    <a:t>Software</a:t>
                  </a:r>
                </a:p>
              </p:txBody>
            </p:sp>
          </p:grpSp>
        </p:grpSp>
      </p:grpSp>
    </p:spTree>
    <p:extLst>
      <p:ext uri="{BB962C8B-B14F-4D97-AF65-F5344CB8AC3E}">
        <p14:creationId xmlns:p14="http://schemas.microsoft.com/office/powerpoint/2010/main" val="1845489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sted-image.pdf">
            <a:extLst>
              <a:ext uri="{FF2B5EF4-FFF2-40B4-BE49-F238E27FC236}">
                <a16:creationId xmlns:a16="http://schemas.microsoft.com/office/drawing/2014/main" id="{5B9EF282-649D-4FE9-A2DE-EC150C8E4B17}"/>
              </a:ext>
            </a:extLst>
          </p:cNvPr>
          <p:cNvPicPr>
            <a:picLocks noChangeAspect="1"/>
          </p:cNvPicPr>
          <p:nvPr/>
        </p:nvPicPr>
        <p:blipFill>
          <a:blip r:embed="rId2">
            <a:extLst/>
          </a:blip>
          <a:srcRect l="19286" t="15400" r="45170" b="15400"/>
          <a:stretch>
            <a:fillRect/>
          </a:stretch>
        </p:blipFill>
        <p:spPr>
          <a:xfrm rot="10762029">
            <a:off x="6050505" y="649558"/>
            <a:ext cx="5880028" cy="5879868"/>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5"/>
                  <a:pt x="2881" y="3015"/>
                </a:cubicBezTo>
                <a:cubicBezTo>
                  <a:pt x="-961" y="7037"/>
                  <a:pt x="-961" y="13557"/>
                  <a:pt x="2881" y="17579"/>
                </a:cubicBezTo>
                <a:cubicBezTo>
                  <a:pt x="6724" y="21600"/>
                  <a:pt x="12954" y="21600"/>
                  <a:pt x="16797" y="17579"/>
                </a:cubicBezTo>
                <a:cubicBezTo>
                  <a:pt x="20639" y="13557"/>
                  <a:pt x="20639" y="7037"/>
                  <a:pt x="16797" y="3015"/>
                </a:cubicBezTo>
                <a:cubicBezTo>
                  <a:pt x="14875" y="1005"/>
                  <a:pt x="12357" y="0"/>
                  <a:pt x="9839" y="0"/>
                </a:cubicBezTo>
                <a:close/>
              </a:path>
            </a:pathLst>
          </a:custGeom>
          <a:ln w="3175">
            <a:miter lim="400000"/>
          </a:ln>
        </p:spPr>
      </p:pic>
      <p:sp>
        <p:nvSpPr>
          <p:cNvPr id="7" name="Oval 6">
            <a:extLst>
              <a:ext uri="{FF2B5EF4-FFF2-40B4-BE49-F238E27FC236}">
                <a16:creationId xmlns:a16="http://schemas.microsoft.com/office/drawing/2014/main" id="{3C32ED35-8AC5-4004-BB7C-27AA185D45DB}"/>
              </a:ext>
            </a:extLst>
          </p:cNvPr>
          <p:cNvSpPr/>
          <p:nvPr/>
        </p:nvSpPr>
        <p:spPr>
          <a:xfrm>
            <a:off x="6085775" y="684748"/>
            <a:ext cx="5809488" cy="5809488"/>
          </a:xfrm>
          <a:prstGeom prst="ellipse">
            <a:avLst/>
          </a:prstGeom>
          <a:solidFill>
            <a:schemeClr val="bg1">
              <a:alpha val="13000"/>
            </a:schemeClr>
          </a:solidFill>
          <a:ln w="63500">
            <a:gradFill flip="none" rotWithShape="1">
              <a:gsLst>
                <a:gs pos="0">
                  <a:schemeClr val="accent1"/>
                </a:gs>
                <a:gs pos="100000">
                  <a:schemeClr val="accent1"/>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15216" rtl="0" eaLnBrk="1" fontAlgn="auto" latinLnBrk="0" hangingPunct="1">
              <a:lnSpc>
                <a:spcPct val="95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8" name="Freeform 20">
            <a:extLst>
              <a:ext uri="{FF2B5EF4-FFF2-40B4-BE49-F238E27FC236}">
                <a16:creationId xmlns:a16="http://schemas.microsoft.com/office/drawing/2014/main" id="{1A08B2E7-474C-41E9-B485-CBE173578280}"/>
              </a:ext>
            </a:extLst>
          </p:cNvPr>
          <p:cNvSpPr/>
          <p:nvPr/>
        </p:nvSpPr>
        <p:spPr>
          <a:xfrm rot="10800000">
            <a:off x="6493165" y="1081441"/>
            <a:ext cx="5036456" cy="2516577"/>
          </a:xfrm>
          <a:custGeom>
            <a:avLst/>
            <a:gdLst>
              <a:gd name="connsiteX0" fmla="*/ 0 w 4648200"/>
              <a:gd name="connsiteY0" fmla="*/ 0 h 2322576"/>
              <a:gd name="connsiteX1" fmla="*/ 4648200 w 4648200"/>
              <a:gd name="connsiteY1" fmla="*/ 0 h 2322576"/>
              <a:gd name="connsiteX2" fmla="*/ 2561726 w 4648200"/>
              <a:gd name="connsiteY2" fmla="*/ 2312101 h 2322576"/>
              <a:gd name="connsiteX3" fmla="*/ 2354281 w 4648200"/>
              <a:gd name="connsiteY3" fmla="*/ 2322576 h 2322576"/>
              <a:gd name="connsiteX4" fmla="*/ 2293919 w 4648200"/>
              <a:gd name="connsiteY4" fmla="*/ 2322576 h 2322576"/>
              <a:gd name="connsiteX5" fmla="*/ 2086475 w 4648200"/>
              <a:gd name="connsiteY5" fmla="*/ 2312101 h 2322576"/>
              <a:gd name="connsiteX6" fmla="*/ 0 w 4648200"/>
              <a:gd name="connsiteY6" fmla="*/ 0 h 232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8200" h="2322576">
                <a:moveTo>
                  <a:pt x="0" y="0"/>
                </a:moveTo>
                <a:lnTo>
                  <a:pt x="4648200" y="0"/>
                </a:lnTo>
                <a:cubicBezTo>
                  <a:pt x="4648200" y="1203342"/>
                  <a:pt x="3733667" y="2193084"/>
                  <a:pt x="2561726" y="2312101"/>
                </a:cubicBezTo>
                <a:lnTo>
                  <a:pt x="2354281" y="2322576"/>
                </a:lnTo>
                <a:lnTo>
                  <a:pt x="2293919" y="2322576"/>
                </a:lnTo>
                <a:lnTo>
                  <a:pt x="2086475" y="2312101"/>
                </a:lnTo>
                <a:cubicBezTo>
                  <a:pt x="914533" y="2193084"/>
                  <a:pt x="0" y="1203342"/>
                  <a:pt x="0" y="0"/>
                </a:cubicBezTo>
                <a:close/>
              </a:path>
            </a:pathLst>
          </a:custGeom>
          <a:solidFill>
            <a:schemeClr val="accent1">
              <a:alpha val="7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15216" rtl="0" eaLnBrk="1" fontAlgn="auto" latinLnBrk="0" hangingPunct="1">
              <a:lnSpc>
                <a:spcPct val="95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9" name="Freeform 17">
            <a:extLst>
              <a:ext uri="{FF2B5EF4-FFF2-40B4-BE49-F238E27FC236}">
                <a16:creationId xmlns:a16="http://schemas.microsoft.com/office/drawing/2014/main" id="{8252F6EB-1C69-4ABC-BD4A-35E784BFAA27}"/>
              </a:ext>
            </a:extLst>
          </p:cNvPr>
          <p:cNvSpPr/>
          <p:nvPr/>
        </p:nvSpPr>
        <p:spPr>
          <a:xfrm>
            <a:off x="6493165" y="3590544"/>
            <a:ext cx="5036456" cy="2516577"/>
          </a:xfrm>
          <a:custGeom>
            <a:avLst/>
            <a:gdLst>
              <a:gd name="connsiteX0" fmla="*/ 0 w 4648200"/>
              <a:gd name="connsiteY0" fmla="*/ 0 h 2322576"/>
              <a:gd name="connsiteX1" fmla="*/ 4648200 w 4648200"/>
              <a:gd name="connsiteY1" fmla="*/ 0 h 2322576"/>
              <a:gd name="connsiteX2" fmla="*/ 2561726 w 4648200"/>
              <a:gd name="connsiteY2" fmla="*/ 2312101 h 2322576"/>
              <a:gd name="connsiteX3" fmla="*/ 2354281 w 4648200"/>
              <a:gd name="connsiteY3" fmla="*/ 2322576 h 2322576"/>
              <a:gd name="connsiteX4" fmla="*/ 2293919 w 4648200"/>
              <a:gd name="connsiteY4" fmla="*/ 2322576 h 2322576"/>
              <a:gd name="connsiteX5" fmla="*/ 2086475 w 4648200"/>
              <a:gd name="connsiteY5" fmla="*/ 2312101 h 2322576"/>
              <a:gd name="connsiteX6" fmla="*/ 0 w 4648200"/>
              <a:gd name="connsiteY6" fmla="*/ 0 h 232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8200" h="2322576">
                <a:moveTo>
                  <a:pt x="0" y="0"/>
                </a:moveTo>
                <a:lnTo>
                  <a:pt x="4648200" y="0"/>
                </a:lnTo>
                <a:cubicBezTo>
                  <a:pt x="4648200" y="1203342"/>
                  <a:pt x="3733667" y="2193084"/>
                  <a:pt x="2561726" y="2312101"/>
                </a:cubicBezTo>
                <a:lnTo>
                  <a:pt x="2354281" y="2322576"/>
                </a:lnTo>
                <a:lnTo>
                  <a:pt x="2293919" y="2322576"/>
                </a:lnTo>
                <a:lnTo>
                  <a:pt x="2086475" y="2312101"/>
                </a:lnTo>
                <a:cubicBezTo>
                  <a:pt x="914533" y="2193084"/>
                  <a:pt x="0" y="1203342"/>
                  <a:pt x="0" y="0"/>
                </a:cubicBezTo>
                <a:close/>
              </a:path>
            </a:pathLst>
          </a:custGeom>
          <a:solidFill>
            <a:schemeClr val="bg1">
              <a:alpha val="81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15216" rtl="0" eaLnBrk="1" fontAlgn="auto" latinLnBrk="0" hangingPunct="1">
              <a:lnSpc>
                <a:spcPct val="95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10" name="Oval 9">
            <a:extLst>
              <a:ext uri="{FF2B5EF4-FFF2-40B4-BE49-F238E27FC236}">
                <a16:creationId xmlns:a16="http://schemas.microsoft.com/office/drawing/2014/main" id="{941539D5-BD21-45F1-8B4B-5A0743AB7621}"/>
              </a:ext>
            </a:extLst>
          </p:cNvPr>
          <p:cNvSpPr/>
          <p:nvPr/>
        </p:nvSpPr>
        <p:spPr>
          <a:xfrm>
            <a:off x="6493165" y="1072316"/>
            <a:ext cx="5036456" cy="503645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15216" rtl="0" eaLnBrk="1" fontAlgn="auto" latinLnBrk="0" hangingPunct="1">
              <a:lnSpc>
                <a:spcPct val="95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4896801B-EF16-4552-94AE-FCEA716B50CE}"/>
              </a:ext>
            </a:extLst>
          </p:cNvPr>
          <p:cNvSpPr/>
          <p:nvPr/>
        </p:nvSpPr>
        <p:spPr>
          <a:xfrm>
            <a:off x="7144074" y="1937113"/>
            <a:ext cx="3734639" cy="1477328"/>
          </a:xfrm>
          <a:prstGeom prst="rect">
            <a:avLst/>
          </a:prstGeom>
        </p:spPr>
        <p:txBody>
          <a:bodyPr wrap="square">
            <a:spAutoFit/>
          </a:bodyPr>
          <a:lstStyle/>
          <a:p>
            <a:pPr marL="0" marR="0" lvl="0" indent="0" algn="ctr" defTabSz="915216"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charset="0"/>
                <a:ea typeface="Arial" charset="0"/>
                <a:cs typeface="Arial" charset="0"/>
              </a:rPr>
              <a:t>Help traditional infrastructure buyers realize their business objectives with modern data center and next-gen data center capabilities</a:t>
            </a:r>
          </a:p>
        </p:txBody>
      </p:sp>
      <p:sp>
        <p:nvSpPr>
          <p:cNvPr id="12" name="Rectangle 11">
            <a:extLst>
              <a:ext uri="{FF2B5EF4-FFF2-40B4-BE49-F238E27FC236}">
                <a16:creationId xmlns:a16="http://schemas.microsoft.com/office/drawing/2014/main" id="{6529D2DF-76BA-48CE-9679-0FC818A3EA10}"/>
              </a:ext>
            </a:extLst>
          </p:cNvPr>
          <p:cNvSpPr/>
          <p:nvPr/>
        </p:nvSpPr>
        <p:spPr>
          <a:xfrm>
            <a:off x="6990888" y="3852949"/>
            <a:ext cx="4041010" cy="923330"/>
          </a:xfrm>
          <a:prstGeom prst="rect">
            <a:avLst/>
          </a:prstGeom>
        </p:spPr>
        <p:txBody>
          <a:bodyPr wrap="square">
            <a:spAutoFit/>
          </a:bodyPr>
          <a:lstStyle/>
          <a:p>
            <a:pPr marL="0" marR="0" lvl="0" indent="0" algn="ctr" defTabSz="915216"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67C5"/>
                </a:solidFill>
                <a:effectLst/>
                <a:uLnTx/>
                <a:uFillTx/>
                <a:latin typeface="Arial" charset="0"/>
                <a:ea typeface="Arial" charset="0"/>
                <a:cs typeface="Arial" charset="0"/>
              </a:rPr>
              <a:t>Help CIOs, Cloud &amp; Enterprise Architects, and DevOps realize the benefits of Cloud</a:t>
            </a:r>
          </a:p>
        </p:txBody>
      </p:sp>
      <p:sp>
        <p:nvSpPr>
          <p:cNvPr id="13" name="Rectangle 12">
            <a:extLst>
              <a:ext uri="{FF2B5EF4-FFF2-40B4-BE49-F238E27FC236}">
                <a16:creationId xmlns:a16="http://schemas.microsoft.com/office/drawing/2014/main" id="{2D0DF49E-5C46-4D34-8804-9CE1CED53EF1}"/>
              </a:ext>
            </a:extLst>
          </p:cNvPr>
          <p:cNvSpPr/>
          <p:nvPr/>
        </p:nvSpPr>
        <p:spPr>
          <a:xfrm>
            <a:off x="6909228" y="923544"/>
            <a:ext cx="4204331" cy="2871066"/>
          </a:xfrm>
          <a:prstGeom prst="rect">
            <a:avLst/>
          </a:prstGeom>
        </p:spPr>
        <p:txBody>
          <a:bodyPr wrap="none">
            <a:prstTxWarp prst="textArchUp">
              <a:avLst>
                <a:gd name="adj" fmla="val 12142455"/>
              </a:avLst>
            </a:prstTxWarp>
            <a:spAutoFit/>
          </a:bodyPr>
          <a:lstStyle/>
          <a:p>
            <a:pPr marL="0" marR="0" lvl="0" indent="0" algn="ctr" defTabSz="915216"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charset="0"/>
                <a:ea typeface="Arial" charset="0"/>
                <a:cs typeface="Arial" charset="0"/>
              </a:rPr>
              <a:t>Data Fabric</a:t>
            </a:r>
            <a:endParaRPr kumimoji="0" lang="en-US" sz="1900" b="0" i="0" u="none" strike="noStrike" kern="1200" cap="none" spc="0" normalizeH="0" baseline="0" noProof="0">
              <a:ln>
                <a:noFill/>
              </a:ln>
              <a:solidFill>
                <a:prstClr val="white"/>
              </a:solidFill>
              <a:effectLst/>
              <a:uLnTx/>
              <a:uFillTx/>
              <a:latin typeface="Arial"/>
              <a:ea typeface="+mn-ea"/>
              <a:cs typeface="+mn-cs"/>
            </a:endParaRPr>
          </a:p>
        </p:txBody>
      </p:sp>
      <p:sp>
        <p:nvSpPr>
          <p:cNvPr id="14" name="Title 13">
            <a:extLst>
              <a:ext uri="{FF2B5EF4-FFF2-40B4-BE49-F238E27FC236}">
                <a16:creationId xmlns:a16="http://schemas.microsoft.com/office/drawing/2014/main" id="{E9B5BC75-6199-4579-9645-E997285FA1A7}"/>
              </a:ext>
            </a:extLst>
          </p:cNvPr>
          <p:cNvSpPr>
            <a:spLocks noGrp="1"/>
          </p:cNvSpPr>
          <p:nvPr>
            <p:ph type="title"/>
          </p:nvPr>
        </p:nvSpPr>
        <p:spPr>
          <a:xfrm>
            <a:off x="118135" y="2686322"/>
            <a:ext cx="5570516" cy="956931"/>
          </a:xfrm>
        </p:spPr>
        <p:txBody>
          <a:bodyPr/>
          <a:lstStyle/>
          <a:p>
            <a:r>
              <a:rPr lang="en-US" dirty="0">
                <a:latin typeface="Arial Black" panose="020B0A04020102020204" pitchFamily="34" charset="0"/>
              </a:rPr>
              <a:t>Our Strategy</a:t>
            </a:r>
          </a:p>
        </p:txBody>
      </p:sp>
      <p:sp>
        <p:nvSpPr>
          <p:cNvPr id="15" name="Text Placeholder 14">
            <a:extLst>
              <a:ext uri="{FF2B5EF4-FFF2-40B4-BE49-F238E27FC236}">
                <a16:creationId xmlns:a16="http://schemas.microsoft.com/office/drawing/2014/main" id="{1D7E500B-0795-46F9-8A7D-93E05F894F9F}"/>
              </a:ext>
            </a:extLst>
          </p:cNvPr>
          <p:cNvSpPr>
            <a:spLocks noGrp="1"/>
          </p:cNvSpPr>
          <p:nvPr>
            <p:ph type="body" idx="1"/>
          </p:nvPr>
        </p:nvSpPr>
        <p:spPr>
          <a:xfrm>
            <a:off x="118134" y="3521296"/>
            <a:ext cx="5570516" cy="492443"/>
          </a:xfrm>
        </p:spPr>
        <p:txBody>
          <a:bodyPr/>
          <a:lstStyle/>
          <a:p>
            <a:r>
              <a:rPr lang="en-US" sz="2800" dirty="0">
                <a:solidFill>
                  <a:prstClr val="black">
                    <a:lumMod val="75000"/>
                    <a:lumOff val="25000"/>
                  </a:prstClr>
                </a:solidFill>
                <a:latin typeface="+mj-lt"/>
                <a:ea typeface="Arial" charset="0"/>
                <a:cs typeface="Arial" charset="0"/>
              </a:rPr>
              <a:t>Become the Data Authority for the Hybrid Cloud</a:t>
            </a:r>
          </a:p>
        </p:txBody>
      </p:sp>
    </p:spTree>
    <p:extLst>
      <p:ext uri="{BB962C8B-B14F-4D97-AF65-F5344CB8AC3E}">
        <p14:creationId xmlns:p14="http://schemas.microsoft.com/office/powerpoint/2010/main" val="3919389340"/>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NetApp Data Fabric</a:t>
            </a:r>
          </a:p>
        </p:txBody>
      </p:sp>
      <p:sp>
        <p:nvSpPr>
          <p:cNvPr id="182" name="Text Placeholder 9"/>
          <p:cNvSpPr>
            <a:spLocks noGrp="1"/>
          </p:cNvSpPr>
          <p:nvPr>
            <p:ph type="body" idx="10"/>
          </p:nvPr>
        </p:nvSpPr>
        <p:spPr>
          <a:xfrm>
            <a:off x="262060" y="662269"/>
            <a:ext cx="11430000" cy="400109"/>
          </a:xfrm>
        </p:spPr>
        <p:txBody>
          <a:bodyPr/>
          <a:lstStyle/>
          <a:p>
            <a:r>
              <a:rPr lang="en-US" dirty="0"/>
              <a:t>Helping customers unleash the full potential of their data</a:t>
            </a:r>
          </a:p>
        </p:txBody>
      </p:sp>
      <p:sp>
        <p:nvSpPr>
          <p:cNvPr id="168" name="object 4"/>
          <p:cNvSpPr txBox="1"/>
          <p:nvPr/>
        </p:nvSpPr>
        <p:spPr>
          <a:xfrm>
            <a:off x="9048825" y="2028154"/>
            <a:ext cx="2887333" cy="859815"/>
          </a:xfrm>
          <a:prstGeom prst="rect">
            <a:avLst/>
          </a:prstGeom>
        </p:spPr>
        <p:txBody>
          <a:bodyPr vert="horz" wrap="square" lIns="0" tIns="129505" rIns="0" bIns="0" rtlCol="0">
            <a:spAutoFit/>
          </a:bodyPr>
          <a:lstStyle/>
          <a:p>
            <a:pPr marL="12696" marR="5078" defTabSz="914941">
              <a:lnSpc>
                <a:spcPct val="78600"/>
              </a:lnSpc>
              <a:spcBef>
                <a:spcPts val="1019"/>
              </a:spcBef>
            </a:pPr>
            <a:r>
              <a:rPr lang="en-US" sz="1999" spc="-5" dirty="0">
                <a:solidFill>
                  <a:schemeClr val="tx1">
                    <a:lumMod val="85000"/>
                    <a:lumOff val="15000"/>
                  </a:schemeClr>
                </a:solidFill>
                <a:latin typeface="Gotham Light" pitchFamily="50" charset="0"/>
                <a:cs typeface="Gotham Light" pitchFamily="50" charset="0"/>
              </a:rPr>
              <a:t>HARNESS  </a:t>
            </a:r>
            <a:br>
              <a:rPr lang="en-US" sz="1999" spc="-5" dirty="0">
                <a:solidFill>
                  <a:schemeClr val="tx1">
                    <a:lumMod val="85000"/>
                    <a:lumOff val="15000"/>
                  </a:schemeClr>
                </a:solidFill>
                <a:latin typeface="Gotham Light" pitchFamily="50" charset="0"/>
                <a:cs typeface="Gotham Light" pitchFamily="50" charset="0"/>
              </a:rPr>
            </a:br>
            <a:r>
              <a:rPr lang="en-US" sz="1999" spc="-5" dirty="0">
                <a:solidFill>
                  <a:schemeClr val="tx1">
                    <a:lumMod val="85000"/>
                    <a:lumOff val="15000"/>
                  </a:schemeClr>
                </a:solidFill>
                <a:latin typeface="Gotham Light" pitchFamily="50" charset="0"/>
                <a:cs typeface="Gotham Light" pitchFamily="50" charset="0"/>
              </a:rPr>
              <a:t>THE POWER OF THE </a:t>
            </a:r>
            <a:r>
              <a:rPr lang="en-US" sz="1999" spc="-5" dirty="0">
                <a:solidFill>
                  <a:schemeClr val="accent1"/>
                </a:solidFill>
                <a:latin typeface="Gotham Bold" pitchFamily="50" charset="0"/>
                <a:cs typeface="Gotham Bold" pitchFamily="50" charset="0"/>
              </a:rPr>
              <a:t>HYBRID CLOUD</a:t>
            </a:r>
          </a:p>
        </p:txBody>
      </p:sp>
      <p:grpSp>
        <p:nvGrpSpPr>
          <p:cNvPr id="169" name="Group 168"/>
          <p:cNvGrpSpPr/>
          <p:nvPr/>
        </p:nvGrpSpPr>
        <p:grpSpPr>
          <a:xfrm>
            <a:off x="7704849" y="1878236"/>
            <a:ext cx="1219364" cy="1219363"/>
            <a:chOff x="1199660" y="2178172"/>
            <a:chExt cx="2027043" cy="2027043"/>
          </a:xfrm>
        </p:grpSpPr>
        <p:sp>
          <p:nvSpPr>
            <p:cNvPr id="170" name="Oval 169"/>
            <p:cNvSpPr/>
            <p:nvPr/>
          </p:nvSpPr>
          <p:spPr>
            <a:xfrm>
              <a:off x="1199660" y="2178172"/>
              <a:ext cx="2027043" cy="2027043"/>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endParaRPr lang="en-US" sz="1899" err="1">
                <a:solidFill>
                  <a:prstClr val="white"/>
                </a:solidFill>
                <a:latin typeface="Arial"/>
              </a:endParaRPr>
            </a:p>
          </p:txBody>
        </p:sp>
        <p:pic>
          <p:nvPicPr>
            <p:cNvPr id="171" name="Picture 17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78118" y="2505808"/>
              <a:ext cx="1270127" cy="1272510"/>
            </a:xfrm>
            <a:prstGeom prst="rect">
              <a:avLst/>
            </a:prstGeom>
          </p:spPr>
        </p:pic>
      </p:grpSp>
      <p:sp>
        <p:nvSpPr>
          <p:cNvPr id="173" name="object 5"/>
          <p:cNvSpPr txBox="1"/>
          <p:nvPr/>
        </p:nvSpPr>
        <p:spPr>
          <a:xfrm>
            <a:off x="9048825" y="3448014"/>
            <a:ext cx="2887333" cy="859815"/>
          </a:xfrm>
          <a:prstGeom prst="rect">
            <a:avLst/>
          </a:prstGeom>
        </p:spPr>
        <p:txBody>
          <a:bodyPr vert="horz" wrap="square" lIns="0" tIns="129505" rIns="0" bIns="0" rtlCol="0">
            <a:spAutoFit/>
          </a:bodyPr>
          <a:lstStyle/>
          <a:p>
            <a:pPr marL="12696" marR="5078" defTabSz="914941">
              <a:lnSpc>
                <a:spcPct val="78600"/>
              </a:lnSpc>
              <a:spcBef>
                <a:spcPts val="1019"/>
              </a:spcBef>
            </a:pPr>
            <a:r>
              <a:rPr lang="en-US" sz="1999" spc="-5" dirty="0">
                <a:solidFill>
                  <a:schemeClr val="tx1">
                    <a:lumMod val="85000"/>
                    <a:lumOff val="15000"/>
                  </a:schemeClr>
                </a:solidFill>
                <a:latin typeface="Gotham Light" pitchFamily="50" charset="0"/>
                <a:cs typeface="Gotham Light" pitchFamily="50" charset="0"/>
              </a:rPr>
              <a:t>BUILD </a:t>
            </a:r>
            <a:br>
              <a:rPr lang="en-US" sz="1999" spc="-5" dirty="0">
                <a:solidFill>
                  <a:schemeClr val="tx1">
                    <a:lumMod val="85000"/>
                    <a:lumOff val="15000"/>
                  </a:schemeClr>
                </a:solidFill>
                <a:latin typeface="Gotham Light" pitchFamily="50" charset="0"/>
                <a:cs typeface="Gotham Light" pitchFamily="50" charset="0"/>
              </a:rPr>
            </a:br>
            <a:r>
              <a:rPr lang="en-US" sz="1999" spc="-5" dirty="0">
                <a:solidFill>
                  <a:schemeClr val="tx1">
                    <a:lumMod val="85000"/>
                    <a:lumOff val="15000"/>
                  </a:schemeClr>
                </a:solidFill>
                <a:latin typeface="Gotham Light" pitchFamily="50" charset="0"/>
                <a:cs typeface="Gotham Light" pitchFamily="50" charset="0"/>
              </a:rPr>
              <a:t>A </a:t>
            </a:r>
            <a:r>
              <a:rPr lang="en-US" sz="1999" spc="-5" dirty="0">
                <a:solidFill>
                  <a:schemeClr val="accent1"/>
                </a:solidFill>
                <a:latin typeface="Gotham Bold" pitchFamily="50" charset="0"/>
                <a:cs typeface="Gotham Bold" pitchFamily="50" charset="0"/>
              </a:rPr>
              <a:t>NEXT GENERATION </a:t>
            </a:r>
            <a:br>
              <a:rPr lang="en-US" sz="1999" spc="-5" dirty="0">
                <a:solidFill>
                  <a:schemeClr val="tx1">
                    <a:lumMod val="85000"/>
                    <a:lumOff val="15000"/>
                  </a:schemeClr>
                </a:solidFill>
                <a:latin typeface="Gotham Light" pitchFamily="50" charset="0"/>
                <a:cs typeface="Gotham Light" pitchFamily="50" charset="0"/>
              </a:rPr>
            </a:br>
            <a:r>
              <a:rPr lang="en-US" sz="1999" spc="-5" dirty="0">
                <a:solidFill>
                  <a:schemeClr val="tx1">
                    <a:lumMod val="85000"/>
                    <a:lumOff val="15000"/>
                  </a:schemeClr>
                </a:solidFill>
                <a:latin typeface="Gotham Light" pitchFamily="50" charset="0"/>
                <a:cs typeface="Gotham Light" pitchFamily="50" charset="0"/>
              </a:rPr>
              <a:t>DATA CENTER</a:t>
            </a:r>
          </a:p>
        </p:txBody>
      </p:sp>
      <p:grpSp>
        <p:nvGrpSpPr>
          <p:cNvPr id="174" name="Group 173"/>
          <p:cNvGrpSpPr/>
          <p:nvPr/>
        </p:nvGrpSpPr>
        <p:grpSpPr>
          <a:xfrm>
            <a:off x="7704849" y="3258236"/>
            <a:ext cx="1219364" cy="1219363"/>
            <a:chOff x="5080891" y="2178172"/>
            <a:chExt cx="2027043" cy="2027043"/>
          </a:xfrm>
        </p:grpSpPr>
        <p:sp>
          <p:nvSpPr>
            <p:cNvPr id="175" name="Oval 174"/>
            <p:cNvSpPr/>
            <p:nvPr/>
          </p:nvSpPr>
          <p:spPr>
            <a:xfrm>
              <a:off x="5080891" y="2178172"/>
              <a:ext cx="2027043" cy="2027043"/>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endParaRPr lang="en-US" sz="1899" err="1">
                <a:solidFill>
                  <a:prstClr val="white"/>
                </a:solidFill>
                <a:latin typeface="Arial"/>
              </a:endParaRPr>
            </a:p>
          </p:txBody>
        </p:sp>
        <p:pic>
          <p:nvPicPr>
            <p:cNvPr id="176" name="Picture 17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394" y="2509599"/>
              <a:ext cx="1358200" cy="1360748"/>
            </a:xfrm>
            <a:prstGeom prst="rect">
              <a:avLst/>
            </a:prstGeom>
          </p:spPr>
        </p:pic>
      </p:grpSp>
      <p:sp>
        <p:nvSpPr>
          <p:cNvPr id="178" name="object 9"/>
          <p:cNvSpPr txBox="1"/>
          <p:nvPr/>
        </p:nvSpPr>
        <p:spPr>
          <a:xfrm>
            <a:off x="9048825" y="4786943"/>
            <a:ext cx="2887333" cy="861999"/>
          </a:xfrm>
          <a:prstGeom prst="rect">
            <a:avLst/>
          </a:prstGeom>
        </p:spPr>
        <p:txBody>
          <a:bodyPr vert="horz" wrap="square" lIns="0" tIns="122523" rIns="0" bIns="0" rtlCol="0">
            <a:spAutoFit/>
          </a:bodyPr>
          <a:lstStyle/>
          <a:p>
            <a:pPr marL="12696" marR="5078" defTabSz="914941">
              <a:lnSpc>
                <a:spcPct val="79800"/>
              </a:lnSpc>
              <a:spcBef>
                <a:spcPts val="965"/>
              </a:spcBef>
            </a:pPr>
            <a:r>
              <a:rPr lang="en-US" sz="1999" spc="-5" dirty="0">
                <a:solidFill>
                  <a:schemeClr val="accent1"/>
                </a:solidFill>
                <a:latin typeface="Gotham Bold" pitchFamily="50" charset="0"/>
                <a:cs typeface="Gotham Bold" pitchFamily="50" charset="0"/>
              </a:rPr>
              <a:t>MODERNIZE</a:t>
            </a:r>
            <a:r>
              <a:rPr lang="en-US" sz="1999" spc="-5" dirty="0">
                <a:solidFill>
                  <a:schemeClr val="tx1">
                    <a:lumMod val="85000"/>
                    <a:lumOff val="15000"/>
                  </a:schemeClr>
                </a:solidFill>
                <a:latin typeface="Gotham Bold" pitchFamily="50" charset="0"/>
                <a:cs typeface="Gotham Bold" pitchFamily="50" charset="0"/>
              </a:rPr>
              <a:t> </a:t>
            </a:r>
            <a:br>
              <a:rPr lang="en-US" sz="1999" spc="-5" dirty="0">
                <a:solidFill>
                  <a:schemeClr val="tx1">
                    <a:lumMod val="85000"/>
                    <a:lumOff val="15000"/>
                  </a:schemeClr>
                </a:solidFill>
                <a:latin typeface="Gotham Light" pitchFamily="50" charset="0"/>
                <a:cs typeface="Gotham Light" pitchFamily="50" charset="0"/>
              </a:rPr>
            </a:br>
            <a:r>
              <a:rPr lang="en-US" sz="1999" spc="-5" dirty="0">
                <a:solidFill>
                  <a:schemeClr val="tx1">
                    <a:lumMod val="85000"/>
                    <a:lumOff val="15000"/>
                  </a:schemeClr>
                </a:solidFill>
                <a:latin typeface="Gotham Light" pitchFamily="50" charset="0"/>
                <a:cs typeface="Gotham Light" pitchFamily="50" charset="0"/>
              </a:rPr>
              <a:t>STORAGE THROUGH </a:t>
            </a:r>
            <a:br>
              <a:rPr lang="en-US" sz="1999" spc="-5" dirty="0">
                <a:solidFill>
                  <a:schemeClr val="tx1">
                    <a:lumMod val="85000"/>
                    <a:lumOff val="15000"/>
                  </a:schemeClr>
                </a:solidFill>
                <a:latin typeface="Gotham Light" pitchFamily="50" charset="0"/>
                <a:cs typeface="Gotham Light" pitchFamily="50" charset="0"/>
              </a:rPr>
            </a:br>
            <a:r>
              <a:rPr lang="en-US" sz="1999" spc="-5" dirty="0">
                <a:solidFill>
                  <a:schemeClr val="tx1">
                    <a:lumMod val="85000"/>
                    <a:lumOff val="15000"/>
                  </a:schemeClr>
                </a:solidFill>
                <a:latin typeface="Gotham Light" pitchFamily="50" charset="0"/>
                <a:cs typeface="Gotham Light" pitchFamily="50" charset="0"/>
              </a:rPr>
              <a:t>DATA MANAGEMENT</a:t>
            </a:r>
          </a:p>
        </p:txBody>
      </p:sp>
      <p:grpSp>
        <p:nvGrpSpPr>
          <p:cNvPr id="179" name="Group 178"/>
          <p:cNvGrpSpPr/>
          <p:nvPr/>
        </p:nvGrpSpPr>
        <p:grpSpPr>
          <a:xfrm>
            <a:off x="7699484" y="4655844"/>
            <a:ext cx="1219364" cy="1219364"/>
            <a:chOff x="8962122" y="2178172"/>
            <a:chExt cx="2027043" cy="2027043"/>
          </a:xfrm>
        </p:grpSpPr>
        <p:sp>
          <p:nvSpPr>
            <p:cNvPr id="180" name="Oval 179"/>
            <p:cNvSpPr/>
            <p:nvPr/>
          </p:nvSpPr>
          <p:spPr>
            <a:xfrm>
              <a:off x="8962122" y="2178172"/>
              <a:ext cx="2027043" cy="2027043"/>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941">
                <a:lnSpc>
                  <a:spcPct val="95000"/>
                </a:lnSpc>
              </a:pPr>
              <a:endParaRPr lang="en-US" sz="1899" err="1">
                <a:solidFill>
                  <a:prstClr val="white"/>
                </a:solidFill>
                <a:latin typeface="Arial"/>
              </a:endParaRPr>
            </a:p>
          </p:txBody>
        </p:sp>
        <p:pic>
          <p:nvPicPr>
            <p:cNvPr id="181" name="Picture 18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91757" y="2728616"/>
              <a:ext cx="1167772" cy="922714"/>
            </a:xfrm>
            <a:prstGeom prst="rect">
              <a:avLst/>
            </a:prstGeom>
          </p:spPr>
        </p:pic>
      </p:grpSp>
      <p:sp>
        <p:nvSpPr>
          <p:cNvPr id="98" name="Rectangle 97">
            <a:extLst>
              <a:ext uri="{FF2B5EF4-FFF2-40B4-BE49-F238E27FC236}">
                <a16:creationId xmlns:a16="http://schemas.microsoft.com/office/drawing/2014/main" id="{73DEDB41-4480-43BE-BEC5-8029D3706832}"/>
              </a:ext>
            </a:extLst>
          </p:cNvPr>
          <p:cNvSpPr/>
          <p:nvPr/>
        </p:nvSpPr>
        <p:spPr>
          <a:xfrm flipH="1" flipV="1">
            <a:off x="1498025" y="1778133"/>
            <a:ext cx="4389120" cy="4389121"/>
          </a:xfrm>
          <a:prstGeom prst="rect">
            <a:avLst/>
          </a:prstGeom>
          <a:noFill/>
        </p:spPr>
        <p:txBody>
          <a:bodyPr spcFirstLastPara="1" vert="horz" wrap="square" lIns="91416" tIns="45708" rIns="91416" bIns="45708" numCol="1">
            <a:prstTxWarp prst="textArchUp">
              <a:avLst>
                <a:gd name="adj" fmla="val 5762708"/>
              </a:avLst>
            </a:prstTxWarp>
            <a:spAutoFit/>
          </a:bodyPr>
          <a:lstStyle/>
          <a:p>
            <a:pPr algn="ctr" defTabSz="914941"/>
            <a:r>
              <a:rPr lang="en-US" sz="1200" dirty="0">
                <a:ln w="0"/>
                <a:solidFill>
                  <a:srgbClr val="00B0F0">
                    <a:lumMod val="60000"/>
                    <a:lumOff val="40000"/>
                  </a:srgbClr>
                </a:solidFill>
                <a:latin typeface="Arial"/>
              </a:rPr>
              <a:t>10101010101010101010010010010010010010010010100101010101010101010101010010010101010101010101001010101010101010101010101010101010100000101010010010010010010101001001010100100100100100100100100100100101001010100000101010010010010010100100101</a:t>
            </a:r>
          </a:p>
        </p:txBody>
      </p:sp>
      <p:sp>
        <p:nvSpPr>
          <p:cNvPr id="99" name="Rectangle 98">
            <a:extLst>
              <a:ext uri="{FF2B5EF4-FFF2-40B4-BE49-F238E27FC236}">
                <a16:creationId xmlns:a16="http://schemas.microsoft.com/office/drawing/2014/main" id="{0349E064-996D-4AA2-B789-AE304450AF7E}"/>
              </a:ext>
            </a:extLst>
          </p:cNvPr>
          <p:cNvSpPr/>
          <p:nvPr/>
        </p:nvSpPr>
        <p:spPr>
          <a:xfrm flipH="1" flipV="1">
            <a:off x="1406585" y="1686695"/>
            <a:ext cx="4572000" cy="4572000"/>
          </a:xfrm>
          <a:prstGeom prst="rect">
            <a:avLst/>
          </a:prstGeom>
          <a:noFill/>
        </p:spPr>
        <p:txBody>
          <a:bodyPr spcFirstLastPara="1" vert="horz" wrap="square" lIns="91416" tIns="45708" rIns="91416" bIns="45708" numCol="1">
            <a:prstTxWarp prst="textArchUp">
              <a:avLst>
                <a:gd name="adj" fmla="val 5762708"/>
              </a:avLst>
            </a:prstTxWarp>
            <a:spAutoFit/>
          </a:bodyPr>
          <a:lstStyle/>
          <a:p>
            <a:pPr algn="ctr" defTabSz="914941"/>
            <a:r>
              <a:rPr lang="en-US" sz="1200" dirty="0">
                <a:ln w="0"/>
                <a:solidFill>
                  <a:srgbClr val="00B0F0">
                    <a:lumMod val="60000"/>
                    <a:lumOff val="40000"/>
                  </a:srgbClr>
                </a:solidFill>
                <a:latin typeface="Arial"/>
              </a:rPr>
              <a:t>10101010101010101010010010010010010010010010100101010101010101010101010010010101010101010101001010101010101010101010101010101010100000101010010010010010010101001001010100100100100100100100100100100101001010100000101010010010010010100100101</a:t>
            </a:r>
          </a:p>
        </p:txBody>
      </p:sp>
      <p:pic>
        <p:nvPicPr>
          <p:cNvPr id="100" name="Picture 99">
            <a:extLst>
              <a:ext uri="{FF2B5EF4-FFF2-40B4-BE49-F238E27FC236}">
                <a16:creationId xmlns:a16="http://schemas.microsoft.com/office/drawing/2014/main" id="{55CAFB25-781F-4318-A34C-0028BA7485B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62437" y="1013458"/>
            <a:ext cx="2214440" cy="1261812"/>
          </a:xfrm>
          <a:prstGeom prst="rect">
            <a:avLst/>
          </a:prstGeom>
        </p:spPr>
      </p:pic>
      <p:pic>
        <p:nvPicPr>
          <p:cNvPr id="101" name="Picture 100">
            <a:extLst>
              <a:ext uri="{FF2B5EF4-FFF2-40B4-BE49-F238E27FC236}">
                <a16:creationId xmlns:a16="http://schemas.microsoft.com/office/drawing/2014/main" id="{51C8AA16-BDC8-4ABE-90B3-CC581081168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68896" y="1601420"/>
            <a:ext cx="1321083" cy="752767"/>
          </a:xfrm>
          <a:prstGeom prst="rect">
            <a:avLst/>
          </a:prstGeom>
        </p:spPr>
      </p:pic>
      <p:sp>
        <p:nvSpPr>
          <p:cNvPr id="102" name="TextBox 101">
            <a:extLst>
              <a:ext uri="{FF2B5EF4-FFF2-40B4-BE49-F238E27FC236}">
                <a16:creationId xmlns:a16="http://schemas.microsoft.com/office/drawing/2014/main" id="{25F14008-6748-441A-B582-7821477B03CE}"/>
              </a:ext>
            </a:extLst>
          </p:cNvPr>
          <p:cNvSpPr txBox="1"/>
          <p:nvPr/>
        </p:nvSpPr>
        <p:spPr>
          <a:xfrm>
            <a:off x="2499040" y="1914093"/>
            <a:ext cx="1301133" cy="352760"/>
          </a:xfrm>
          <a:prstGeom prst="rect">
            <a:avLst/>
          </a:prstGeom>
        </p:spPr>
        <p:txBody>
          <a:bodyPr vert="horz" wrap="square" lIns="91416" tIns="45708" rIns="91416" bIns="45708" rtlCol="0" anchor="ctr">
            <a:noAutofit/>
          </a:bodyPr>
          <a:lstStyle/>
          <a:p>
            <a:pPr algn="ctr" defTabSz="914941">
              <a:lnSpc>
                <a:spcPct val="95000"/>
              </a:lnSpc>
            </a:pPr>
            <a:r>
              <a:rPr lang="en-US" sz="1400" dirty="0">
                <a:solidFill>
                  <a:prstClr val="white"/>
                </a:solidFill>
                <a:latin typeface="Gotham Light" pitchFamily="50" charset="0"/>
                <a:cs typeface="Gotham Light" pitchFamily="50" charset="0"/>
              </a:rPr>
              <a:t>PUBLIC </a:t>
            </a:r>
            <a:br>
              <a:rPr lang="en-US" sz="1400" dirty="0">
                <a:solidFill>
                  <a:prstClr val="white"/>
                </a:solidFill>
                <a:latin typeface="Gotham Light" pitchFamily="50" charset="0"/>
                <a:cs typeface="Gotham Light" pitchFamily="50" charset="0"/>
              </a:rPr>
            </a:br>
            <a:r>
              <a:rPr lang="en-US" sz="1400" dirty="0">
                <a:solidFill>
                  <a:prstClr val="white"/>
                </a:solidFill>
                <a:latin typeface="Gotham Light" pitchFamily="50" charset="0"/>
                <a:cs typeface="Gotham Light" pitchFamily="50" charset="0"/>
              </a:rPr>
              <a:t>CLOUD</a:t>
            </a:r>
            <a:endParaRPr lang="en-US" sz="1400" dirty="0" err="1">
              <a:solidFill>
                <a:prstClr val="white"/>
              </a:solidFill>
              <a:latin typeface="Gotham Light" pitchFamily="50" charset="0"/>
              <a:cs typeface="Gotham Light" pitchFamily="50" charset="0"/>
            </a:endParaRPr>
          </a:p>
        </p:txBody>
      </p:sp>
      <p:sp>
        <p:nvSpPr>
          <p:cNvPr id="103" name="TextBox 102">
            <a:extLst>
              <a:ext uri="{FF2B5EF4-FFF2-40B4-BE49-F238E27FC236}">
                <a16:creationId xmlns:a16="http://schemas.microsoft.com/office/drawing/2014/main" id="{2D5EC6DA-9A5D-4793-9908-47D2612876E6}"/>
              </a:ext>
            </a:extLst>
          </p:cNvPr>
          <p:cNvSpPr txBox="1"/>
          <p:nvPr/>
        </p:nvSpPr>
        <p:spPr>
          <a:xfrm>
            <a:off x="3304041" y="1549113"/>
            <a:ext cx="1301133" cy="352760"/>
          </a:xfrm>
          <a:prstGeom prst="rect">
            <a:avLst/>
          </a:prstGeom>
        </p:spPr>
        <p:txBody>
          <a:bodyPr vert="horz" wrap="square" lIns="91416" tIns="45708" rIns="91416" bIns="45708" rtlCol="0" anchor="ctr">
            <a:noAutofit/>
          </a:bodyPr>
          <a:lstStyle/>
          <a:p>
            <a:pPr algn="ctr" defTabSz="914941">
              <a:lnSpc>
                <a:spcPct val="95000"/>
              </a:lnSpc>
            </a:pPr>
            <a:r>
              <a:rPr lang="en-US" sz="1400" dirty="0">
                <a:solidFill>
                  <a:prstClr val="white"/>
                </a:solidFill>
                <a:latin typeface="Gotham Light" pitchFamily="50" charset="0"/>
                <a:cs typeface="Gotham Light" pitchFamily="50" charset="0"/>
              </a:rPr>
              <a:t>MULTI-</a:t>
            </a:r>
            <a:br>
              <a:rPr lang="en-US" sz="1400" dirty="0">
                <a:solidFill>
                  <a:prstClr val="white"/>
                </a:solidFill>
                <a:latin typeface="Gotham Light" pitchFamily="50" charset="0"/>
                <a:cs typeface="Gotham Light" pitchFamily="50" charset="0"/>
              </a:rPr>
            </a:br>
            <a:r>
              <a:rPr lang="en-US" sz="1400" dirty="0">
                <a:solidFill>
                  <a:prstClr val="white"/>
                </a:solidFill>
                <a:latin typeface="Gotham Light" pitchFamily="50" charset="0"/>
                <a:cs typeface="Gotham Light" pitchFamily="50" charset="0"/>
              </a:rPr>
              <a:t>CLOUD</a:t>
            </a:r>
            <a:endParaRPr lang="en-US" sz="1400" dirty="0" err="1">
              <a:solidFill>
                <a:prstClr val="white"/>
              </a:solidFill>
              <a:latin typeface="Gotham Light" pitchFamily="50" charset="0"/>
              <a:cs typeface="Gotham Light" pitchFamily="50" charset="0"/>
            </a:endParaRPr>
          </a:p>
        </p:txBody>
      </p:sp>
      <p:pic>
        <p:nvPicPr>
          <p:cNvPr id="104" name="Graphic 97" descr="Cloud">
            <a:extLst>
              <a:ext uri="{FF2B5EF4-FFF2-40B4-BE49-F238E27FC236}">
                <a16:creationId xmlns:a16="http://schemas.microsoft.com/office/drawing/2014/main" id="{6DFF1E43-47AE-44E9-8F0F-AD60C82E7D24}"/>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793512" y="3673835"/>
            <a:ext cx="1969463" cy="2000199"/>
          </a:xfrm>
          <a:prstGeom prst="rect">
            <a:avLst/>
          </a:prstGeom>
        </p:spPr>
      </p:pic>
      <p:sp>
        <p:nvSpPr>
          <p:cNvPr id="105" name="TextBox 104">
            <a:extLst>
              <a:ext uri="{FF2B5EF4-FFF2-40B4-BE49-F238E27FC236}">
                <a16:creationId xmlns:a16="http://schemas.microsoft.com/office/drawing/2014/main" id="{6105C102-954C-4A38-9477-C5D8B230DAE7}"/>
              </a:ext>
            </a:extLst>
          </p:cNvPr>
          <p:cNvSpPr txBox="1"/>
          <p:nvPr/>
        </p:nvSpPr>
        <p:spPr>
          <a:xfrm>
            <a:off x="5005324" y="4632378"/>
            <a:ext cx="1543292" cy="352760"/>
          </a:xfrm>
          <a:prstGeom prst="rect">
            <a:avLst/>
          </a:prstGeom>
        </p:spPr>
        <p:txBody>
          <a:bodyPr vert="horz" wrap="square" lIns="91416" tIns="45708" rIns="91416" bIns="45708" rtlCol="0" anchor="ctr">
            <a:noAutofit/>
          </a:bodyPr>
          <a:lstStyle/>
          <a:p>
            <a:pPr algn="ctr" defTabSz="914941">
              <a:lnSpc>
                <a:spcPct val="95000"/>
              </a:lnSpc>
            </a:pPr>
            <a:r>
              <a:rPr lang="en-US" sz="1400" dirty="0">
                <a:solidFill>
                  <a:prstClr val="white"/>
                </a:solidFill>
                <a:latin typeface="Gotham Light" pitchFamily="50" charset="0"/>
                <a:cs typeface="Gotham Light" pitchFamily="50" charset="0"/>
              </a:rPr>
              <a:t>NEXT GENERATION</a:t>
            </a:r>
            <a:br>
              <a:rPr lang="en-US" sz="1400" dirty="0">
                <a:solidFill>
                  <a:prstClr val="white"/>
                </a:solidFill>
                <a:latin typeface="Gotham Light" pitchFamily="50" charset="0"/>
                <a:cs typeface="Gotham Light" pitchFamily="50" charset="0"/>
              </a:rPr>
            </a:br>
            <a:r>
              <a:rPr lang="en-US" sz="1400" dirty="0">
                <a:solidFill>
                  <a:prstClr val="white"/>
                </a:solidFill>
                <a:latin typeface="Gotham Light" pitchFamily="50" charset="0"/>
                <a:cs typeface="Gotham Light" pitchFamily="50" charset="0"/>
              </a:rPr>
              <a:t>DATA CENTER</a:t>
            </a:r>
          </a:p>
        </p:txBody>
      </p:sp>
      <p:pic>
        <p:nvPicPr>
          <p:cNvPr id="106" name="Picture 105">
            <a:extLst>
              <a:ext uri="{FF2B5EF4-FFF2-40B4-BE49-F238E27FC236}">
                <a16:creationId xmlns:a16="http://schemas.microsoft.com/office/drawing/2014/main" id="{1BD77573-0062-4992-B48D-32758E54714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462648" y="4673935"/>
            <a:ext cx="1392733" cy="1392733"/>
          </a:xfrm>
          <a:prstGeom prst="rect">
            <a:avLst/>
          </a:prstGeom>
        </p:spPr>
      </p:pic>
      <p:sp>
        <p:nvSpPr>
          <p:cNvPr id="107" name="TextBox 106">
            <a:extLst>
              <a:ext uri="{FF2B5EF4-FFF2-40B4-BE49-F238E27FC236}">
                <a16:creationId xmlns:a16="http://schemas.microsoft.com/office/drawing/2014/main" id="{821F5C11-2838-45E3-BF3F-D5B2CF14D0FE}"/>
              </a:ext>
            </a:extLst>
          </p:cNvPr>
          <p:cNvSpPr txBox="1"/>
          <p:nvPr/>
        </p:nvSpPr>
        <p:spPr>
          <a:xfrm>
            <a:off x="1437771" y="5542535"/>
            <a:ext cx="1438885" cy="352760"/>
          </a:xfrm>
          <a:prstGeom prst="rect">
            <a:avLst/>
          </a:prstGeom>
        </p:spPr>
        <p:txBody>
          <a:bodyPr vert="horz" wrap="square" lIns="91416" tIns="45708" rIns="91416" bIns="45708" rtlCol="0" anchor="ctr">
            <a:noAutofit/>
          </a:bodyPr>
          <a:lstStyle/>
          <a:p>
            <a:pPr algn="ctr" defTabSz="914941">
              <a:lnSpc>
                <a:spcPct val="95000"/>
              </a:lnSpc>
            </a:pPr>
            <a:r>
              <a:rPr lang="en-US" sz="1400" dirty="0">
                <a:solidFill>
                  <a:prstClr val="white"/>
                </a:solidFill>
                <a:latin typeface="Gotham Light" pitchFamily="50" charset="0"/>
                <a:cs typeface="Gotham Light" pitchFamily="50" charset="0"/>
              </a:rPr>
              <a:t>ENTERPRISE </a:t>
            </a:r>
            <a:br>
              <a:rPr lang="en-US" sz="1400" dirty="0">
                <a:solidFill>
                  <a:prstClr val="white"/>
                </a:solidFill>
                <a:latin typeface="Gotham Light" pitchFamily="50" charset="0"/>
                <a:cs typeface="Gotham Light" pitchFamily="50" charset="0"/>
              </a:rPr>
            </a:br>
            <a:r>
              <a:rPr lang="en-US" sz="1400" dirty="0">
                <a:solidFill>
                  <a:prstClr val="white"/>
                </a:solidFill>
                <a:latin typeface="Gotham Light" pitchFamily="50" charset="0"/>
                <a:cs typeface="Gotham Light" pitchFamily="50" charset="0"/>
              </a:rPr>
              <a:t>IT</a:t>
            </a:r>
            <a:endParaRPr lang="en-US" sz="1400" dirty="0" err="1">
              <a:solidFill>
                <a:prstClr val="white"/>
              </a:solidFill>
              <a:latin typeface="Gotham Light" pitchFamily="50" charset="0"/>
              <a:cs typeface="Gotham Light" pitchFamily="50" charset="0"/>
            </a:endParaRPr>
          </a:p>
        </p:txBody>
      </p:sp>
      <p:sp>
        <p:nvSpPr>
          <p:cNvPr id="108" name="Rectangle 107">
            <a:extLst>
              <a:ext uri="{FF2B5EF4-FFF2-40B4-BE49-F238E27FC236}">
                <a16:creationId xmlns:a16="http://schemas.microsoft.com/office/drawing/2014/main" id="{F6FBC728-C989-4649-9570-E1BAEE3FB2F9}"/>
              </a:ext>
            </a:extLst>
          </p:cNvPr>
          <p:cNvSpPr/>
          <p:nvPr/>
        </p:nvSpPr>
        <p:spPr>
          <a:xfrm rot="2700000">
            <a:off x="3017848" y="3168764"/>
            <a:ext cx="1407477" cy="1407477"/>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lnSpc>
                <a:spcPct val="95000"/>
              </a:lnSpc>
            </a:pPr>
            <a:endParaRPr lang="en-US" sz="1899" dirty="0" err="1"/>
          </a:p>
        </p:txBody>
      </p:sp>
      <p:sp>
        <p:nvSpPr>
          <p:cNvPr id="109" name="TextBox 108">
            <a:extLst>
              <a:ext uri="{FF2B5EF4-FFF2-40B4-BE49-F238E27FC236}">
                <a16:creationId xmlns:a16="http://schemas.microsoft.com/office/drawing/2014/main" id="{5302B436-207C-49A9-8E77-7C05EC0F9090}"/>
              </a:ext>
            </a:extLst>
          </p:cNvPr>
          <p:cNvSpPr txBox="1"/>
          <p:nvPr/>
        </p:nvSpPr>
        <p:spPr>
          <a:xfrm>
            <a:off x="2732036" y="3459635"/>
            <a:ext cx="1979100" cy="8412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87" tIns="50787" rIns="50787" bIns="50787" numCol="1" spcCol="38100" rtlCol="0" anchor="ctr">
            <a:spAutoFit/>
          </a:bodyPr>
          <a:lstStyle/>
          <a:p>
            <a:pPr algn="ctr" defTabSz="825252" hangingPunct="0"/>
            <a:r>
              <a:rPr lang="en-US" sz="2400" dirty="0">
                <a:solidFill>
                  <a:schemeClr val="bg1"/>
                </a:solidFill>
                <a:latin typeface="Gotham Bold" pitchFamily="50" charset="0"/>
                <a:ea typeface="Arial" charset="0"/>
                <a:cs typeface="Gotham Bold" pitchFamily="50" charset="0"/>
                <a:sym typeface="Helvetica Light"/>
              </a:rPr>
              <a:t>DATA </a:t>
            </a:r>
          </a:p>
          <a:p>
            <a:pPr algn="ctr" defTabSz="825252" hangingPunct="0"/>
            <a:r>
              <a:rPr lang="en-US" sz="2400" dirty="0">
                <a:solidFill>
                  <a:schemeClr val="bg1"/>
                </a:solidFill>
                <a:latin typeface="Gotham Bold" pitchFamily="50" charset="0"/>
                <a:ea typeface="Arial" charset="0"/>
                <a:cs typeface="Gotham Bold" pitchFamily="50" charset="0"/>
                <a:sym typeface="Helvetica Light"/>
              </a:rPr>
              <a:t>FABRIC</a:t>
            </a:r>
          </a:p>
        </p:txBody>
      </p:sp>
    </p:spTree>
    <p:extLst>
      <p:ext uri="{BB962C8B-B14F-4D97-AF65-F5344CB8AC3E}">
        <p14:creationId xmlns:p14="http://schemas.microsoft.com/office/powerpoint/2010/main" val="5067606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500"/>
                                        <p:tgtEl>
                                          <p:spTgt spid="108"/>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09"/>
                                        </p:tgtEl>
                                        <p:attrNameLst>
                                          <p:attrName>style.visibility</p:attrName>
                                        </p:attrNameLst>
                                      </p:cBhvr>
                                      <p:to>
                                        <p:strVal val="visible"/>
                                      </p:to>
                                    </p:set>
                                    <p:animEffect transition="in" filter="fade">
                                      <p:cBhvr>
                                        <p:cTn id="1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p:txBody>
          <a:bodyPr/>
          <a:lstStyle/>
          <a:p>
            <a:r>
              <a:rPr lang="en-US" sz="3600" dirty="0"/>
              <a:t>Questions? </a:t>
            </a:r>
          </a:p>
          <a:p>
            <a:r>
              <a:rPr lang="en-US" sz="3600"/>
              <a:t>goshein@</a:t>
            </a:r>
            <a:r>
              <a:rPr lang="en-US" sz="3600" dirty="0"/>
              <a:t>netapp.com</a:t>
            </a:r>
          </a:p>
        </p:txBody>
      </p:sp>
    </p:spTree>
    <p:extLst>
      <p:ext uri="{BB962C8B-B14F-4D97-AF65-F5344CB8AC3E}">
        <p14:creationId xmlns:p14="http://schemas.microsoft.com/office/powerpoint/2010/main" val="3047297704"/>
      </p:ext>
    </p:extLst>
  </p:cSld>
  <p:clrMapOvr>
    <a:masterClrMapping/>
  </p:clrMapOvr>
  <p:transition spd="med">
    <p:fade/>
  </p:transition>
</p:sld>
</file>

<file path=ppt/theme/theme1.xml><?xml version="1.0" encoding="utf-8"?>
<a:theme xmlns:a="http://schemas.openxmlformats.org/drawingml/2006/main" name="Standard">
  <a:themeElements>
    <a:clrScheme name="NetApp">
      <a:dk1>
        <a:sysClr val="windowText" lastClr="000000"/>
      </a:dk1>
      <a:lt1>
        <a:sysClr val="window" lastClr="FFFFFF"/>
      </a:lt1>
      <a:dk2>
        <a:srgbClr val="8DC63F"/>
      </a:dk2>
      <a:lt2>
        <a:srgbClr val="9EA2A2"/>
      </a:lt2>
      <a:accent1>
        <a:srgbClr val="0067C5"/>
      </a:accent1>
      <a:accent2>
        <a:srgbClr val="00B0F0"/>
      </a:accent2>
      <a:accent3>
        <a:srgbClr val="F3D400"/>
      </a:accent3>
      <a:accent4>
        <a:srgbClr val="FF9E00"/>
      </a:accent4>
      <a:accent5>
        <a:srgbClr val="C60047"/>
      </a:accent5>
      <a:accent6>
        <a:srgbClr val="7B00C6"/>
      </a:accent6>
      <a:hlink>
        <a:srgbClr val="0067C5"/>
      </a:hlink>
      <a:folHlink>
        <a:srgbClr val="9EA2A2"/>
      </a:folHlink>
    </a:clrScheme>
    <a:fontScheme name="NetApp_Template">
      <a:majorFont>
        <a:latin typeface="Arial"/>
        <a:ea typeface=""/>
        <a:cs typeface=""/>
      </a:majorFont>
      <a:minorFont>
        <a:latin typeface="Arial"/>
        <a:ea typeface=""/>
        <a:cs typeface=""/>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5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none" lIns="91440" tIns="45720" rIns="91440" bIns="45720" rtlCol="0" anchor="ctr">
        <a:noAutofit/>
      </a:bodyPr>
      <a:lstStyle>
        <a:defPPr marL="0" marR="0" indent="0" algn="l" defTabSz="914400" rtl="0" eaLnBrk="1" fontAlgn="auto" latinLnBrk="0" hangingPunct="1">
          <a:lnSpc>
            <a:spcPct val="95000"/>
          </a:lnSpc>
          <a:spcBef>
            <a:spcPts val="400"/>
          </a:spcBef>
          <a:spcAft>
            <a:spcPts val="200"/>
          </a:spcAft>
          <a:buClrTx/>
          <a:buSzTx/>
          <a:buFontTx/>
          <a:buNone/>
          <a:tabLst/>
          <a:defRPr kumimoji="0" sz="3200" b="0" i="0" u="none" strike="noStrike" kern="1200" cap="none" spc="0" normalizeH="0" baseline="0" noProof="0" dirty="0" smtClean="0">
            <a:ln>
              <a:noFill/>
            </a:ln>
            <a:solidFill>
              <a:schemeClr val="tx1">
                <a:lumMod val="85000"/>
                <a:lumOff val="15000"/>
              </a:schemeClr>
            </a:solidFill>
            <a:effectLst/>
            <a:uLnTx/>
            <a:uFillTx/>
            <a:latin typeface="Gotham Bold" pitchFamily="50" charset="0"/>
            <a:cs typeface="Gotham Bold" pitchFamily="50" charset="0"/>
          </a:defRPr>
        </a:defPPr>
      </a:lstStyle>
    </a:txDef>
  </a:objectDefaults>
  <a:extraClrSchemeLst/>
  <a:custClrLst>
    <a:custClr name="Custom Color 1">
      <a:srgbClr val="00C6A5"/>
    </a:custClr>
    <a:custClr name="Custom Color 2">
      <a:srgbClr val="ECECEC"/>
    </a:custClr>
    <a:custClr name="Custom Color 3">
      <a:srgbClr val="C8C9C7"/>
    </a:custClr>
    <a:custClr name="Custom Color 4">
      <a:srgbClr val="9EA2A2"/>
    </a:custClr>
    <a:custClr name="Custom Color 5">
      <a:srgbClr val="5B6770"/>
    </a:custClr>
    <a:custClr name="Custom Color 6">
      <a:srgbClr val="C8102E"/>
    </a:custClr>
  </a:custClrLst>
</a:theme>
</file>

<file path=ppt/theme/theme2.xml><?xml version="1.0" encoding="utf-8"?>
<a:theme xmlns:a="http://schemas.openxmlformats.org/drawingml/2006/main" name="Office Theme">
  <a:themeElements>
    <a:clrScheme name="NetApp">
      <a:dk1>
        <a:sysClr val="windowText" lastClr="000000"/>
      </a:dk1>
      <a:lt1>
        <a:sysClr val="window" lastClr="FFFFFF"/>
      </a:lt1>
      <a:dk2>
        <a:srgbClr val="8DC63F"/>
      </a:dk2>
      <a:lt2>
        <a:srgbClr val="9EA2A2"/>
      </a:lt2>
      <a:accent1>
        <a:srgbClr val="0067C5"/>
      </a:accent1>
      <a:accent2>
        <a:srgbClr val="00B0F0"/>
      </a:accent2>
      <a:accent3>
        <a:srgbClr val="F3D400"/>
      </a:accent3>
      <a:accent4>
        <a:srgbClr val="FF9E00"/>
      </a:accent4>
      <a:accent5>
        <a:srgbClr val="C60047"/>
      </a:accent5>
      <a:accent6>
        <a:srgbClr val="7B00C6"/>
      </a:accent6>
      <a:hlink>
        <a:srgbClr val="0067C5"/>
      </a:hlink>
      <a:folHlink>
        <a:srgbClr val="9EA2A2"/>
      </a:folHlink>
    </a:clrScheme>
    <a:fontScheme name="NetApp_2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NetApp_Template_ALL">
      <a:dk1>
        <a:sysClr val="windowText" lastClr="000000"/>
      </a:dk1>
      <a:lt1>
        <a:sysClr val="window" lastClr="FFFFFF"/>
      </a:lt1>
      <a:dk2>
        <a:srgbClr val="8DC63F"/>
      </a:dk2>
      <a:lt2>
        <a:srgbClr val="9EA2A2"/>
      </a:lt2>
      <a:accent1>
        <a:srgbClr val="0067C5"/>
      </a:accent1>
      <a:accent2>
        <a:srgbClr val="00B0F0"/>
      </a:accent2>
      <a:accent3>
        <a:srgbClr val="F8DB08"/>
      </a:accent3>
      <a:accent4>
        <a:srgbClr val="FF9E00"/>
      </a:accent4>
      <a:accent5>
        <a:srgbClr val="C60047"/>
      </a:accent5>
      <a:accent6>
        <a:srgbClr val="7B00C6"/>
      </a:accent6>
      <a:hlink>
        <a:srgbClr val="0067C5"/>
      </a:hlink>
      <a:folHlink>
        <a:srgbClr val="9EA2A2"/>
      </a:folHlink>
    </a:clrScheme>
    <a:fontScheme name="NetApp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BFF2FF8B3AA249BE05F76FFD81A4AB" ma:contentTypeVersion="6" ma:contentTypeDescription="Create a new document." ma:contentTypeScope="" ma:versionID="873e5bafcb324fcac25a5aaad8986732">
  <xsd:schema xmlns:xsd="http://www.w3.org/2001/XMLSchema" xmlns:xs="http://www.w3.org/2001/XMLSchema" xmlns:p="http://schemas.microsoft.com/office/2006/metadata/properties" xmlns:ns2="ce4c494f-7d35-4a00-9e8f-da5613134de5" xmlns:ns3="ab60ae41-3d26-490c-9737-bee277e1d8d8" targetNamespace="http://schemas.microsoft.com/office/2006/metadata/properties" ma:root="true" ma:fieldsID="f9891bf109ed0fbbe7b55e4d8935c79c" ns2:_="" ns3:_="">
    <xsd:import namespace="ce4c494f-7d35-4a00-9e8f-da5613134de5"/>
    <xsd:import namespace="ab60ae41-3d26-490c-9737-bee277e1d8d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4c494f-7d35-4a00-9e8f-da5613134de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60ae41-3d26-490c-9737-bee277e1d8d8"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9568A99-3D4C-44F4-B67C-A3FDE0364505}">
  <ds:schemaRefs>
    <ds:schemaRef ds:uri="http://schemas.microsoft.com/sharepoint/v3/contenttype/forms"/>
  </ds:schemaRefs>
</ds:datastoreItem>
</file>

<file path=customXml/itemProps2.xml><?xml version="1.0" encoding="utf-8"?>
<ds:datastoreItem xmlns:ds="http://schemas.openxmlformats.org/officeDocument/2006/customXml" ds:itemID="{70464ABE-C7EA-43A7-9510-123B9C2A1A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4c494f-7d35-4a00-9e8f-da5613134de5"/>
    <ds:schemaRef ds:uri="ab60ae41-3d26-490c-9737-bee277e1d8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8BA390-6894-4CD3-9ACF-7D92944B47E0}">
  <ds:schemaRefs>
    <ds:schemaRef ds:uri="http://schemas.microsoft.com/office/2006/documentManagement/types"/>
    <ds:schemaRef ds:uri="ce4c494f-7d35-4a00-9e8f-da5613134de5"/>
    <ds:schemaRef ds:uri="ab60ae41-3d26-490c-9737-bee277e1d8d8"/>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73346</TotalTime>
  <Words>834</Words>
  <Application>Microsoft Office PowerPoint</Application>
  <PresentationFormat>Custom</PresentationFormat>
  <Paragraphs>97</Paragraphs>
  <Slides>11</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11</vt:i4>
      </vt:variant>
    </vt:vector>
  </HeadingPairs>
  <TitlesOfParts>
    <vt:vector size="23" baseType="lpstr">
      <vt:lpstr>Arial</vt:lpstr>
      <vt:lpstr>Arial Black</vt:lpstr>
      <vt:lpstr>Calibri</vt:lpstr>
      <vt:lpstr>Fujitsu Sans</vt:lpstr>
      <vt:lpstr>Gotham Bold</vt:lpstr>
      <vt:lpstr>Gotham Book</vt:lpstr>
      <vt:lpstr>Gotham Light</vt:lpstr>
      <vt:lpstr>GothamBook</vt:lpstr>
      <vt:lpstr>GothamLight</vt:lpstr>
      <vt:lpstr>Helvetica Light</vt:lpstr>
      <vt:lpstr>Wingdings</vt:lpstr>
      <vt:lpstr>Standard</vt:lpstr>
      <vt:lpstr>CIO Alliances</vt:lpstr>
      <vt:lpstr>PowerPoint Presentation</vt:lpstr>
      <vt:lpstr>PowerPoint Presentation</vt:lpstr>
      <vt:lpstr>PowerPoint Presentation</vt:lpstr>
      <vt:lpstr>PowerPoint Presentation</vt:lpstr>
      <vt:lpstr>Our Purpose</vt:lpstr>
      <vt:lpstr>No longer is data locked away on devices hidden behind firewalls. Instead, it is becoming: </vt:lpstr>
      <vt:lpstr>Relative Importance of HW, SW and Data</vt:lpstr>
      <vt:lpstr>Our Strategy</vt:lpstr>
      <vt:lpstr>The NetApp Data Fabric</vt:lpstr>
      <vt:lpstr>PowerPoint Presentation</vt:lpstr>
    </vt:vector>
  </TitlesOfParts>
  <Company>NetApp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NetApp Template Guidelines</dc:title>
  <dc:creator>Sid.vanWijk@netapp.com</dc:creator>
  <cp:lastModifiedBy>Maphopha, Patrick</cp:lastModifiedBy>
  <cp:revision>926</cp:revision>
  <cp:lastPrinted>2014-02-25T18:38:51Z</cp:lastPrinted>
  <dcterms:created xsi:type="dcterms:W3CDTF">2014-04-17T21:06:35Z</dcterms:created>
  <dcterms:modified xsi:type="dcterms:W3CDTF">2017-10-27T06:24:50Z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7169963</vt:lpwstr>
  </property>
  <property fmtid="{D5CDD505-2E9C-101B-9397-08002B2CF9AE}" pid="3" name="NXPowerLiteSettings">
    <vt:lpwstr>F980073804F000</vt:lpwstr>
  </property>
  <property fmtid="{D5CDD505-2E9C-101B-9397-08002B2CF9AE}" pid="4" name="NXPowerLiteVersion">
    <vt:lpwstr>D5.0.2</vt:lpwstr>
  </property>
  <property fmtid="{D5CDD505-2E9C-101B-9397-08002B2CF9AE}" pid="5" name="ContentTypeId">
    <vt:lpwstr>0x010100C8BFF2FF8B3AA249BE05F76FFD81A4AB</vt:lpwstr>
  </property>
</Properties>
</file>